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 id="2147483688" r:id="rId2"/>
  </p:sldMasterIdLst>
  <p:notesMasterIdLst>
    <p:notesMasterId r:id="rId27"/>
  </p:notesMasterIdLst>
  <p:sldIdLst>
    <p:sldId id="2147474118" r:id="rId3"/>
    <p:sldId id="257" r:id="rId4"/>
    <p:sldId id="258" r:id="rId5"/>
    <p:sldId id="2147474121" r:id="rId6"/>
    <p:sldId id="2147474122" r:id="rId7"/>
    <p:sldId id="2147474123" r:id="rId8"/>
    <p:sldId id="2147474124" r:id="rId9"/>
    <p:sldId id="2147474125" r:id="rId10"/>
    <p:sldId id="2147474128" r:id="rId11"/>
    <p:sldId id="2147474134" r:id="rId12"/>
    <p:sldId id="2147474137" r:id="rId13"/>
    <p:sldId id="2147474138" r:id="rId14"/>
    <p:sldId id="2147474139" r:id="rId15"/>
    <p:sldId id="2147474126" r:id="rId16"/>
    <p:sldId id="2147474131" r:id="rId17"/>
    <p:sldId id="2147474132" r:id="rId18"/>
    <p:sldId id="2147474140" r:id="rId19"/>
    <p:sldId id="259" r:id="rId20"/>
    <p:sldId id="267" r:id="rId21"/>
    <p:sldId id="2147474141" r:id="rId22"/>
    <p:sldId id="272" r:id="rId23"/>
    <p:sldId id="273" r:id="rId24"/>
    <p:sldId id="274" r:id="rId25"/>
    <p:sldId id="2147474136" r:id="rId26"/>
  </p:sldIdLst>
  <p:sldSz cx="12192000" cy="6858000"/>
  <p:notesSz cx="6858000" cy="9144000"/>
  <p:embeddedFontLst>
    <p:embeddedFont>
      <p:font typeface="Arial Narrow" panose="020B0606020202030204" pitchFamily="34" charset="0"/>
      <p:regular r:id="rId28"/>
      <p:bold r:id="rId29"/>
      <p:italic r:id="rId30"/>
      <p:boldItalic r:id="rId31"/>
    </p:embeddedFont>
    <p:embeddedFont>
      <p:font typeface="Avenir Next LT Pro" panose="020B050402020202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
      <p:font typeface="Fira Sans Extra Condensed" panose="020B0503050000020004" pitchFamily="34" charset="0"/>
      <p:regular r:id="rId40"/>
      <p:bold r:id="rId41"/>
      <p:italic r:id="rId42"/>
      <p:boldItalic r:id="rId43"/>
    </p:embeddedFont>
    <p:embeddedFont>
      <p:font typeface="Franklin Gothic Book" panose="020B0503020102020204" pitchFamily="34" charset="0"/>
      <p:regular r:id="rId44"/>
      <p:italic r:id="rId45"/>
    </p:embeddedFont>
    <p:embeddedFont>
      <p:font typeface="Franklin Gothic Demi" panose="020B0703020102020204" pitchFamily="34" charset="0"/>
      <p:regular r:id="rId46"/>
      <p:italic r:id="rId47"/>
    </p:embeddedFont>
    <p:embeddedFont>
      <p:font typeface="Franklin Gothic Medium" panose="020B0603020102020204" pitchFamily="34" charset="0"/>
      <p:regular r:id="rId48"/>
      <p:italic r:id="rId49"/>
    </p:embeddedFont>
    <p:embeddedFont>
      <p:font typeface="Franklin Gothic Medium Cond" panose="020B0606030402020204" pitchFamily="34" charset="0"/>
      <p:regular r:id="rId50"/>
    </p:embeddedFont>
    <p:embeddedFont>
      <p:font typeface="Libre Franklin Medium" pitchFamily="2" charset="0"/>
      <p:regular r:id="rId51"/>
      <p:bold r:id="rId52"/>
      <p:italic r:id="rId53"/>
      <p:boldItalic r:id="rId54"/>
    </p:embeddedFont>
    <p:embeddedFont>
      <p:font typeface="Montserrat" panose="00000500000000000000" pitchFamily="2" charset="0"/>
      <p:regular r:id="rId55"/>
      <p:bold r:id="rId56"/>
      <p:boldItalic r:id="rId57"/>
    </p:embeddedFont>
    <p:embeddedFont>
      <p:font typeface="Oswald SemiBold" panose="00000700000000000000" pitchFamily="2" charset="0"/>
      <p:bold r:id="rId58"/>
    </p:embeddedFont>
    <p:embeddedFont>
      <p:font typeface="Poppins" panose="00000500000000000000" pitchFamily="2" charset="0"/>
      <p:regular r:id="rId59"/>
      <p:bold r:id="rId60"/>
      <p:italic r:id="rId61"/>
      <p:boldItalic r:id="rId62"/>
    </p:embeddedFont>
    <p:embeddedFont>
      <p:font typeface="Poppins Bold" panose="00000800000000000000" charset="0"/>
      <p:bold r:id="rId63"/>
    </p:embeddedFont>
    <p:embeddedFont>
      <p:font typeface="Poppins Light" panose="00000400000000000000" pitchFamily="2" charset="0"/>
      <p:regular r:id="rId64"/>
      <p:italic r:id="rId65"/>
    </p:embeddedFont>
    <p:embeddedFont>
      <p:font typeface="Poppins SemiBold" panose="00000700000000000000" pitchFamily="2" charset="0"/>
      <p:bold r:id="rId66"/>
      <p:boldItalic r:id="rId67"/>
    </p:embeddedFont>
    <p:embeddedFont>
      <p:font typeface="Quattrocento Sans" panose="020B0502050000020003" pitchFamily="34" charset="0"/>
      <p:regular r:id="rId68"/>
      <p:bold r:id="rId69"/>
      <p:italic r:id="rId70"/>
      <p:boldItalic r:id="rId71"/>
    </p:embeddedFont>
    <p:embeddedFont>
      <p:font typeface="Raleway" pitchFamily="2" charset="0"/>
      <p:regular r:id="rId72"/>
      <p:bold r:id="rId73"/>
      <p:italic r:id="rId74"/>
      <p:boldItalic r:id="rId75"/>
    </p:embeddedFont>
    <p:embeddedFont>
      <p:font typeface="Roboto" panose="02000000000000000000" pitchFamily="2" charset="0"/>
      <p:regular r:id="rId76"/>
      <p:bold r:id="rId77"/>
      <p:italic r:id="rId78"/>
      <p:boldItalic r:id="rId79"/>
    </p:embeddedFont>
    <p:embeddedFont>
      <p:font typeface="Segoe UI" panose="020B0502040204020203" pitchFamily="34" charset="0"/>
      <p:regular r:id="rId80"/>
      <p:bold r:id="rId81"/>
      <p:italic r:id="rId82"/>
      <p:boldItalic r:id="rId83"/>
    </p:embeddedFont>
    <p:embeddedFont>
      <p:font typeface="Trebuchet MS" panose="020B060302020202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88" roundtripDataSignature="AMtx7mhsI+6NNvg53HQnfSDePhp5Y8RW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BAC6"/>
    <a:srgbClr val="4B8A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6F521-1523-40B8-9DE9-BFC08B686310}" v="885" dt="2024-06-14T03:33:31.157"/>
  </p1510:revLst>
</p1510:revInfo>
</file>

<file path=ppt/tableStyles.xml><?xml version="1.0" encoding="utf-8"?>
<a:tblStyleLst xmlns:a="http://schemas.openxmlformats.org/drawingml/2006/main" def="{C43131F7-BFD7-42CC-A3F0-4D0227A7481F}">
  <a:tblStyle styleId="{C43131F7-BFD7-42CC-A3F0-4D0227A7481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AE7"/>
          </a:solidFill>
        </a:fill>
      </a:tcStyle>
    </a:wholeTbl>
    <a:band1H>
      <a:tcTxStyle/>
      <a:tcStyle>
        <a:tcBdr/>
        <a:fill>
          <a:solidFill>
            <a:srgbClr val="CAD2CC"/>
          </a:solidFill>
        </a:fill>
      </a:tcStyle>
    </a:band1H>
    <a:band2H>
      <a:tcTxStyle/>
      <a:tcStyle>
        <a:tcBdr/>
      </a:tcStyle>
    </a:band2H>
    <a:band1V>
      <a:tcTxStyle/>
      <a:tcStyle>
        <a:tcBdr/>
        <a:fill>
          <a:solidFill>
            <a:srgbClr val="CAD2CC"/>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62" d="100"/>
          <a:sy n="62" d="100"/>
        </p:scale>
        <p:origin x="804" y="2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5.fntdata"/><Relationship Id="rId47" Type="http://schemas.openxmlformats.org/officeDocument/2006/relationships/font" Target="fonts/font20.fntdata"/><Relationship Id="rId63" Type="http://schemas.openxmlformats.org/officeDocument/2006/relationships/font" Target="fonts/font36.fntdata"/><Relationship Id="rId68" Type="http://schemas.openxmlformats.org/officeDocument/2006/relationships/font" Target="fonts/font41.fntdata"/><Relationship Id="rId84" Type="http://schemas.openxmlformats.org/officeDocument/2006/relationships/font" Target="fonts/font57.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font" Target="fonts/font5.fntdata"/><Relationship Id="rId37" Type="http://schemas.openxmlformats.org/officeDocument/2006/relationships/font" Target="fonts/font10.fntdata"/><Relationship Id="rId53" Type="http://schemas.openxmlformats.org/officeDocument/2006/relationships/font" Target="fonts/font26.fntdata"/><Relationship Id="rId58" Type="http://schemas.openxmlformats.org/officeDocument/2006/relationships/font" Target="fonts/font31.fntdata"/><Relationship Id="rId74" Type="http://schemas.openxmlformats.org/officeDocument/2006/relationships/font" Target="fonts/font47.fntdata"/><Relationship Id="rId79" Type="http://schemas.openxmlformats.org/officeDocument/2006/relationships/font" Target="fonts/font52.fntdata"/><Relationship Id="rId5" Type="http://schemas.openxmlformats.org/officeDocument/2006/relationships/slide" Target="slides/slide3.xml"/><Relationship Id="rId90"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notesMaster" Target="notesMasters/notesMaster1.xml"/><Relationship Id="rId43" Type="http://schemas.openxmlformats.org/officeDocument/2006/relationships/font" Target="fonts/font16.fntdata"/><Relationship Id="rId48" Type="http://schemas.openxmlformats.org/officeDocument/2006/relationships/font" Target="fonts/font21.fntdata"/><Relationship Id="rId64" Type="http://schemas.openxmlformats.org/officeDocument/2006/relationships/font" Target="fonts/font37.fntdata"/><Relationship Id="rId69" Type="http://schemas.openxmlformats.org/officeDocument/2006/relationships/font" Target="fonts/font42.fntdata"/><Relationship Id="rId8" Type="http://schemas.openxmlformats.org/officeDocument/2006/relationships/slide" Target="slides/slide6.xml"/><Relationship Id="rId51" Type="http://schemas.openxmlformats.org/officeDocument/2006/relationships/font" Target="fonts/font24.fntdata"/><Relationship Id="rId72" Type="http://schemas.openxmlformats.org/officeDocument/2006/relationships/font" Target="fonts/font45.fntdata"/><Relationship Id="rId80" Type="http://schemas.openxmlformats.org/officeDocument/2006/relationships/font" Target="fonts/font53.fntdata"/><Relationship Id="rId85" Type="http://schemas.openxmlformats.org/officeDocument/2006/relationships/font" Target="fonts/font58.fntdata"/><Relationship Id="rId93"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67" Type="http://schemas.openxmlformats.org/officeDocument/2006/relationships/font" Target="fonts/font40.fntdata"/><Relationship Id="rId20" Type="http://schemas.openxmlformats.org/officeDocument/2006/relationships/slide" Target="slides/slide18.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 Id="rId70" Type="http://schemas.openxmlformats.org/officeDocument/2006/relationships/font" Target="fonts/font43.fntdata"/><Relationship Id="rId75" Type="http://schemas.openxmlformats.org/officeDocument/2006/relationships/font" Target="fonts/font48.fntdata"/><Relationship Id="rId83" Type="http://schemas.openxmlformats.org/officeDocument/2006/relationships/font" Target="fonts/font56.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font" Target="fonts/font38.fntdata"/><Relationship Id="rId73" Type="http://schemas.openxmlformats.org/officeDocument/2006/relationships/font" Target="fonts/font46.fntdata"/><Relationship Id="rId78" Type="http://schemas.openxmlformats.org/officeDocument/2006/relationships/font" Target="fonts/font51.fntdata"/><Relationship Id="rId81" Type="http://schemas.openxmlformats.org/officeDocument/2006/relationships/font" Target="fonts/font54.fntdata"/><Relationship Id="rId86" Type="http://schemas.openxmlformats.org/officeDocument/2006/relationships/font" Target="fonts/font5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2.fntdata"/><Relationship Id="rId34" Type="http://schemas.openxmlformats.org/officeDocument/2006/relationships/font" Target="fonts/font7.fntdata"/><Relationship Id="rId50" Type="http://schemas.openxmlformats.org/officeDocument/2006/relationships/font" Target="fonts/font23.fntdata"/><Relationship Id="rId55" Type="http://schemas.openxmlformats.org/officeDocument/2006/relationships/font" Target="fonts/font28.fntdata"/><Relationship Id="rId76" Type="http://schemas.openxmlformats.org/officeDocument/2006/relationships/font" Target="fonts/font49.fntdata"/><Relationship Id="rId7" Type="http://schemas.openxmlformats.org/officeDocument/2006/relationships/slide" Target="slides/slide5.xml"/><Relationship Id="rId71" Type="http://schemas.openxmlformats.org/officeDocument/2006/relationships/font" Target="fonts/font44.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font" Target="fonts/font2.fntdata"/><Relationship Id="rId24" Type="http://schemas.openxmlformats.org/officeDocument/2006/relationships/slide" Target="slides/slide22.xml"/><Relationship Id="rId40" Type="http://schemas.openxmlformats.org/officeDocument/2006/relationships/font" Target="fonts/font13.fntdata"/><Relationship Id="rId45" Type="http://schemas.openxmlformats.org/officeDocument/2006/relationships/font" Target="fonts/font18.fntdata"/><Relationship Id="rId66" Type="http://schemas.openxmlformats.org/officeDocument/2006/relationships/font" Target="fonts/font39.fntdata"/><Relationship Id="rId87" Type="http://schemas.openxmlformats.org/officeDocument/2006/relationships/font" Target="fonts/font60.fntdata"/><Relationship Id="rId61" Type="http://schemas.openxmlformats.org/officeDocument/2006/relationships/font" Target="fonts/font34.fntdata"/><Relationship Id="rId82" Type="http://schemas.openxmlformats.org/officeDocument/2006/relationships/font" Target="fonts/font5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font" Target="fonts/font3.fntdata"/><Relationship Id="rId35" Type="http://schemas.openxmlformats.org/officeDocument/2006/relationships/font" Target="fonts/font8.fntdata"/><Relationship Id="rId56" Type="http://schemas.openxmlformats.org/officeDocument/2006/relationships/font" Target="fonts/font29.fntdata"/><Relationship Id="rId77" Type="http://schemas.openxmlformats.org/officeDocument/2006/relationships/font" Target="fonts/font5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&lt;= SD</c:v>
                </c:pt>
                <c:pt idx="1">
                  <c:v>SMP</c:v>
                </c:pt>
                <c:pt idx="2">
                  <c:v>SMA</c:v>
                </c:pt>
                <c:pt idx="3">
                  <c:v>PT</c:v>
                </c:pt>
              </c:strCache>
            </c:strRef>
          </c:cat>
          <c:val>
            <c:numRef>
              <c:f>Sheet1!$B$2:$B$5</c:f>
              <c:numCache>
                <c:formatCode>General</c:formatCode>
                <c:ptCount val="4"/>
                <c:pt idx="0">
                  <c:v>903</c:v>
                </c:pt>
                <c:pt idx="1">
                  <c:v>788</c:v>
                </c:pt>
                <c:pt idx="2">
                  <c:v>1821</c:v>
                </c:pt>
                <c:pt idx="3">
                  <c:v>435</c:v>
                </c:pt>
              </c:numCache>
            </c:numRef>
          </c:val>
          <c:extLst>
            <c:ext xmlns:c16="http://schemas.microsoft.com/office/drawing/2014/chart" uri="{C3380CC4-5D6E-409C-BE32-E72D297353CC}">
              <c16:uniqueId val="{00000000-C2A4-40C4-A590-A47F7481A3CC}"/>
            </c:ext>
          </c:extLst>
        </c:ser>
        <c:dLbls>
          <c:showLegendKey val="0"/>
          <c:showVal val="0"/>
          <c:showCatName val="0"/>
          <c:showSerName val="0"/>
          <c:showPercent val="0"/>
          <c:showBubbleSize val="0"/>
        </c:dLbls>
        <c:gapWidth val="219"/>
        <c:overlap val="-27"/>
        <c:axId val="664500528"/>
        <c:axId val="664517808"/>
      </c:barChart>
      <c:catAx>
        <c:axId val="664500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4517808"/>
        <c:crosses val="autoZero"/>
        <c:auto val="1"/>
        <c:lblAlgn val="ctr"/>
        <c:lblOffset val="100"/>
        <c:noMultiLvlLbl val="0"/>
      </c:catAx>
      <c:valAx>
        <c:axId val="664517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45005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3-E630-44D2-A931-499D71A7F34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E630-44D2-A931-499D71A7F34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E630-44D2-A931-499D71A7F34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4-E630-44D2-A931-499D71A7F344}"/>
              </c:ext>
            </c:extLst>
          </c:dPt>
          <c:dLbls>
            <c:dLbl>
              <c:idx val="0"/>
              <c:layout>
                <c:manualLayout>
                  <c:x val="6.6024618590839787E-2"/>
                  <c:y val="9.574103221278085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630-44D2-A931-499D71A7F344}"/>
                </c:ext>
              </c:extLst>
            </c:dLbl>
            <c:dLbl>
              <c:idx val="1"/>
              <c:layout>
                <c:manualLayout>
                  <c:x val="7.8936433404825909E-2"/>
                  <c:y val="7.2741968074358454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E630-44D2-A931-499D71A7F344}"/>
                </c:ext>
              </c:extLst>
            </c:dLbl>
            <c:dLbl>
              <c:idx val="2"/>
              <c:layout>
                <c:manualLayout>
                  <c:x val="-7.7855654252955903E-2"/>
                  <c:y val="-7.15442247769352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630-44D2-A931-499D71A7F344}"/>
                </c:ext>
              </c:extLst>
            </c:dLbl>
            <c:dLbl>
              <c:idx val="3"/>
              <c:layout>
                <c:manualLayout>
                  <c:x val="-0.13910566623941592"/>
                  <c:y val="0.1161212791526198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E630-44D2-A931-499D71A7F344}"/>
                </c:ext>
              </c:extLst>
            </c:dLbl>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&lt;= SD</c:v>
                </c:pt>
                <c:pt idx="1">
                  <c:v>SMP</c:v>
                </c:pt>
                <c:pt idx="2">
                  <c:v>SMA</c:v>
                </c:pt>
                <c:pt idx="3">
                  <c:v>PT</c:v>
                </c:pt>
              </c:strCache>
            </c:strRef>
          </c:cat>
          <c:val>
            <c:numRef>
              <c:f>Sheet1!$B$2:$B$5</c:f>
              <c:numCache>
                <c:formatCode>General</c:formatCode>
                <c:ptCount val="4"/>
                <c:pt idx="0">
                  <c:v>903</c:v>
                </c:pt>
                <c:pt idx="1">
                  <c:v>788</c:v>
                </c:pt>
                <c:pt idx="2">
                  <c:v>1821</c:v>
                </c:pt>
                <c:pt idx="3">
                  <c:v>435</c:v>
                </c:pt>
              </c:numCache>
            </c:numRef>
          </c:val>
          <c:extLst>
            <c:ext xmlns:c16="http://schemas.microsoft.com/office/drawing/2014/chart" uri="{C3380CC4-5D6E-409C-BE32-E72D297353CC}">
              <c16:uniqueId val="{00000000-E630-44D2-A931-499D71A7F344}"/>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5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781255-E7B2-4952-AAFD-91B9FDAE18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D"/>
        </a:p>
      </dgm:t>
    </dgm:pt>
    <dgm:pt modelId="{C35DD7B5-99C4-4BDD-9929-08B217E8C68F}">
      <dgm:prSet phldrT="[Text]" custT="1"/>
      <dgm:spPr>
        <a:solidFill>
          <a:schemeClr val="accent1">
            <a:lumMod val="50000"/>
          </a:schemeClr>
        </a:solidFill>
      </dgm:spPr>
      <dgm:t>
        <a:bodyPr/>
        <a:lstStyle/>
        <a:p>
          <a:r>
            <a:rPr lang="en-US" sz="2800" b="1" dirty="0" err="1"/>
            <a:t>Validasi</a:t>
          </a:r>
          <a:r>
            <a:rPr lang="en-US" sz="2800" b="1" dirty="0"/>
            <a:t> </a:t>
          </a:r>
          <a:r>
            <a:rPr lang="en-US" sz="2800" b="1" dirty="0" err="1">
              <a:solidFill>
                <a:srgbClr val="FFC000"/>
              </a:solidFill>
            </a:rPr>
            <a:t>Tipe</a:t>
          </a:r>
          <a:r>
            <a:rPr lang="en-US" sz="2800" b="1" dirty="0">
              <a:solidFill>
                <a:srgbClr val="FFC000"/>
              </a:solidFill>
            </a:rPr>
            <a:t> Data</a:t>
          </a:r>
          <a:endParaRPr lang="en-ID" sz="2800" b="1" dirty="0">
            <a:solidFill>
              <a:srgbClr val="FFC000"/>
            </a:solidFill>
          </a:endParaRPr>
        </a:p>
      </dgm:t>
    </dgm:pt>
    <dgm:pt modelId="{517847AC-D500-422C-BC98-1FB277F2C2FF}" type="parTrans" cxnId="{3C352B87-3CAC-45B2-8C38-83044FB275D6}">
      <dgm:prSet/>
      <dgm:spPr/>
      <dgm:t>
        <a:bodyPr/>
        <a:lstStyle/>
        <a:p>
          <a:endParaRPr lang="en-ID"/>
        </a:p>
      </dgm:t>
    </dgm:pt>
    <dgm:pt modelId="{1ECA88A8-67FF-45F7-9C2C-966E446D926B}" type="sibTrans" cxnId="{3C352B87-3CAC-45B2-8C38-83044FB275D6}">
      <dgm:prSet/>
      <dgm:spPr/>
      <dgm:t>
        <a:bodyPr/>
        <a:lstStyle/>
        <a:p>
          <a:endParaRPr lang="en-ID"/>
        </a:p>
      </dgm:t>
    </dgm:pt>
    <dgm:pt modelId="{88FF3B9E-55A2-4C84-A718-F4B08C200080}">
      <dgm:prSet phldrT="[Text]" custT="1"/>
      <dgm:spPr/>
      <dgm:t>
        <a:bodyPr/>
        <a:lstStyle/>
        <a:p>
          <a:r>
            <a:rPr lang="en-ID" sz="2400" dirty="0" err="1"/>
            <a:t>Memastikan</a:t>
          </a:r>
          <a:r>
            <a:rPr lang="en-ID" sz="2400" dirty="0"/>
            <a:t> data </a:t>
          </a:r>
          <a:r>
            <a:rPr lang="en-ID" sz="2400" dirty="0" err="1"/>
            <a:t>sesuai</a:t>
          </a:r>
          <a:r>
            <a:rPr lang="en-ID" sz="2400" dirty="0"/>
            <a:t> </a:t>
          </a:r>
          <a:r>
            <a:rPr lang="en-ID" sz="2400" dirty="0" err="1"/>
            <a:t>dengan</a:t>
          </a:r>
          <a:r>
            <a:rPr lang="en-ID" sz="2400" dirty="0"/>
            <a:t> </a:t>
          </a:r>
          <a:r>
            <a:rPr lang="en-ID" sz="2400" dirty="0" err="1"/>
            <a:t>tipe</a:t>
          </a:r>
          <a:r>
            <a:rPr lang="en-ID" sz="2400" dirty="0"/>
            <a:t> data yang </a:t>
          </a:r>
          <a:r>
            <a:rPr lang="en-ID" sz="2400" dirty="0" err="1"/>
            <a:t>diharapkan</a:t>
          </a:r>
          <a:r>
            <a:rPr lang="en-ID" sz="2400" dirty="0"/>
            <a:t> </a:t>
          </a:r>
          <a:r>
            <a:rPr lang="en-ID" sz="2400" dirty="0" err="1"/>
            <a:t>seperti</a:t>
          </a:r>
          <a:r>
            <a:rPr lang="en-ID" sz="2400" dirty="0"/>
            <a:t> </a:t>
          </a:r>
          <a:r>
            <a:rPr lang="en-ID" sz="2400" dirty="0" err="1"/>
            <a:t>angka</a:t>
          </a:r>
          <a:r>
            <a:rPr lang="en-ID" sz="2400" dirty="0"/>
            <a:t> (float dan integer), </a:t>
          </a:r>
          <a:r>
            <a:rPr lang="en-ID" sz="2400" dirty="0" err="1"/>
            <a:t>teks</a:t>
          </a:r>
          <a:r>
            <a:rPr lang="en-ID" sz="2400" dirty="0"/>
            <a:t>, dan </a:t>
          </a:r>
          <a:r>
            <a:rPr lang="en-ID" sz="2400" dirty="0" err="1"/>
            <a:t>sebagainya</a:t>
          </a:r>
          <a:r>
            <a:rPr lang="en-ID" sz="2400" dirty="0"/>
            <a:t>.</a:t>
          </a:r>
        </a:p>
      </dgm:t>
    </dgm:pt>
    <dgm:pt modelId="{901913FD-2A8E-4F78-A5F2-E31DFDFBCC99}" type="parTrans" cxnId="{E9AD780D-8B39-47B2-9AA1-DD9C629D1938}">
      <dgm:prSet/>
      <dgm:spPr/>
      <dgm:t>
        <a:bodyPr/>
        <a:lstStyle/>
        <a:p>
          <a:endParaRPr lang="en-ID"/>
        </a:p>
      </dgm:t>
    </dgm:pt>
    <dgm:pt modelId="{CC4AA6FB-5034-476D-A85E-9E04CE7DE88D}" type="sibTrans" cxnId="{E9AD780D-8B39-47B2-9AA1-DD9C629D1938}">
      <dgm:prSet/>
      <dgm:spPr/>
      <dgm:t>
        <a:bodyPr/>
        <a:lstStyle/>
        <a:p>
          <a:endParaRPr lang="en-ID"/>
        </a:p>
      </dgm:t>
    </dgm:pt>
    <dgm:pt modelId="{62C35731-A92C-415D-BC12-F20288E3BB0E}">
      <dgm:prSet phldrT="[Text]" custT="1"/>
      <dgm:spPr>
        <a:solidFill>
          <a:schemeClr val="accent1">
            <a:lumMod val="50000"/>
          </a:schemeClr>
        </a:solidFill>
      </dgm:spPr>
      <dgm:t>
        <a:bodyPr/>
        <a:lstStyle/>
        <a:p>
          <a:r>
            <a:rPr lang="en-US" sz="2800" b="1" dirty="0" err="1"/>
            <a:t>Validasi</a:t>
          </a:r>
          <a:r>
            <a:rPr lang="en-US" sz="2800" b="1" dirty="0"/>
            <a:t> </a:t>
          </a:r>
          <a:r>
            <a:rPr lang="en-US" sz="2800" b="1" dirty="0" err="1">
              <a:solidFill>
                <a:srgbClr val="FFC000"/>
              </a:solidFill>
            </a:rPr>
            <a:t>Rentang</a:t>
          </a:r>
          <a:endParaRPr lang="en-ID" sz="2800" b="1" dirty="0">
            <a:solidFill>
              <a:srgbClr val="FFC000"/>
            </a:solidFill>
          </a:endParaRPr>
        </a:p>
      </dgm:t>
    </dgm:pt>
    <dgm:pt modelId="{502C4A42-0446-4BFA-9672-8477A45005FD}" type="parTrans" cxnId="{1C11D8D1-D825-42AA-B52C-C4F87E16228E}">
      <dgm:prSet/>
      <dgm:spPr/>
      <dgm:t>
        <a:bodyPr/>
        <a:lstStyle/>
        <a:p>
          <a:endParaRPr lang="en-ID"/>
        </a:p>
      </dgm:t>
    </dgm:pt>
    <dgm:pt modelId="{E19FDA29-9A3F-4ED4-8BED-5C3308A9AA45}" type="sibTrans" cxnId="{1C11D8D1-D825-42AA-B52C-C4F87E16228E}">
      <dgm:prSet/>
      <dgm:spPr/>
      <dgm:t>
        <a:bodyPr/>
        <a:lstStyle/>
        <a:p>
          <a:endParaRPr lang="en-ID"/>
        </a:p>
      </dgm:t>
    </dgm:pt>
    <dgm:pt modelId="{26027CB0-ACE7-455C-8BB2-43D6F22FE2CF}">
      <dgm:prSet phldrT="[Text]" custT="1"/>
      <dgm:spPr/>
      <dgm:t>
        <a:bodyPr/>
        <a:lstStyle/>
        <a:p>
          <a:r>
            <a:rPr lang="en-US" sz="2400" dirty="0" err="1"/>
            <a:t>Memastikan</a:t>
          </a:r>
          <a:r>
            <a:rPr lang="en-US" sz="2400" dirty="0"/>
            <a:t> data </a:t>
          </a:r>
          <a:r>
            <a:rPr lang="en-US" sz="2400" dirty="0" err="1"/>
            <a:t>berada</a:t>
          </a:r>
          <a:r>
            <a:rPr lang="en-US" sz="2400" dirty="0"/>
            <a:t> </a:t>
          </a:r>
          <a:r>
            <a:rPr lang="en-US" sz="2400" dirty="0" err="1"/>
            <a:t>dalam</a:t>
          </a:r>
          <a:r>
            <a:rPr lang="en-US" sz="2400" dirty="0"/>
            <a:t> </a:t>
          </a:r>
          <a:r>
            <a:rPr lang="en-US" sz="2400" dirty="0" err="1"/>
            <a:t>rentang</a:t>
          </a:r>
          <a:r>
            <a:rPr lang="en-US" sz="2400" dirty="0"/>
            <a:t> yang </a:t>
          </a:r>
          <a:r>
            <a:rPr lang="en-US" sz="2400" dirty="0" err="1"/>
            <a:t>ditentukan</a:t>
          </a:r>
          <a:r>
            <a:rPr lang="en-US" sz="2400" dirty="0"/>
            <a:t>. </a:t>
          </a:r>
          <a:r>
            <a:rPr lang="en-US" sz="2400" dirty="0" err="1"/>
            <a:t>Contoh</a:t>
          </a:r>
          <a:r>
            <a:rPr lang="en-US" sz="2400" dirty="0"/>
            <a:t>: </a:t>
          </a:r>
          <a:r>
            <a:rPr lang="en-US" sz="2400" dirty="0" err="1"/>
            <a:t>umur</a:t>
          </a:r>
          <a:r>
            <a:rPr lang="en-US" sz="2400" dirty="0"/>
            <a:t> </a:t>
          </a:r>
          <a:r>
            <a:rPr lang="en-US" sz="2400" dirty="0" err="1"/>
            <a:t>Kepala</a:t>
          </a:r>
          <a:r>
            <a:rPr lang="en-US" sz="2400" dirty="0"/>
            <a:t> </a:t>
          </a:r>
          <a:r>
            <a:rPr lang="en-US" sz="2400" dirty="0" err="1"/>
            <a:t>Rumah</a:t>
          </a:r>
          <a:r>
            <a:rPr lang="en-US" sz="2400" dirty="0"/>
            <a:t> </a:t>
          </a:r>
          <a:r>
            <a:rPr lang="en-US" sz="2400" dirty="0" err="1"/>
            <a:t>Tangga</a:t>
          </a:r>
          <a:r>
            <a:rPr lang="en-US" sz="2400" dirty="0"/>
            <a:t> </a:t>
          </a:r>
          <a:r>
            <a:rPr lang="en-US" sz="2400" dirty="0" err="1"/>
            <a:t>harus</a:t>
          </a:r>
          <a:r>
            <a:rPr lang="en-US" sz="2400" dirty="0"/>
            <a:t> </a:t>
          </a:r>
          <a:r>
            <a:rPr lang="en-US" sz="2400" dirty="0" err="1"/>
            <a:t>berada</a:t>
          </a:r>
          <a:r>
            <a:rPr lang="en-US" sz="2400" dirty="0"/>
            <a:t> </a:t>
          </a:r>
          <a:r>
            <a:rPr lang="en-US" sz="2400" dirty="0" err="1"/>
            <a:t>dalam</a:t>
          </a:r>
          <a:r>
            <a:rPr lang="en-US" sz="2400" dirty="0"/>
            <a:t> </a:t>
          </a:r>
          <a:r>
            <a:rPr lang="en-US" sz="2400" dirty="0" err="1"/>
            <a:t>rentang</a:t>
          </a:r>
          <a:r>
            <a:rPr lang="en-US" sz="2400" dirty="0"/>
            <a:t> 18-98.</a:t>
          </a:r>
          <a:endParaRPr lang="en-ID" sz="2400" dirty="0"/>
        </a:p>
      </dgm:t>
    </dgm:pt>
    <dgm:pt modelId="{F486B364-F898-48BD-AC59-C8ED9AD23760}" type="parTrans" cxnId="{787F3E8B-47D7-4FC3-825D-143E41438AC7}">
      <dgm:prSet/>
      <dgm:spPr/>
      <dgm:t>
        <a:bodyPr/>
        <a:lstStyle/>
        <a:p>
          <a:endParaRPr lang="en-ID"/>
        </a:p>
      </dgm:t>
    </dgm:pt>
    <dgm:pt modelId="{A9743FC7-1573-46F3-9ABD-21E19CC20F3B}" type="sibTrans" cxnId="{787F3E8B-47D7-4FC3-825D-143E41438AC7}">
      <dgm:prSet/>
      <dgm:spPr/>
      <dgm:t>
        <a:bodyPr/>
        <a:lstStyle/>
        <a:p>
          <a:endParaRPr lang="en-ID"/>
        </a:p>
      </dgm:t>
    </dgm:pt>
    <dgm:pt modelId="{41D4CB04-6D44-47CC-AAA2-933276D7E8A3}" type="pres">
      <dgm:prSet presAssocID="{7B781255-E7B2-4952-AAFD-91B9FDAE18AF}" presName="linear" presStyleCnt="0">
        <dgm:presLayoutVars>
          <dgm:animLvl val="lvl"/>
          <dgm:resizeHandles val="exact"/>
        </dgm:presLayoutVars>
      </dgm:prSet>
      <dgm:spPr/>
    </dgm:pt>
    <dgm:pt modelId="{2BEEFB92-ECAD-4079-9147-55191AB5D860}" type="pres">
      <dgm:prSet presAssocID="{C35DD7B5-99C4-4BDD-9929-08B217E8C68F}" presName="parentText" presStyleLbl="node1" presStyleIdx="0" presStyleCnt="2" custScaleY="61999" custLinFactNeighborY="-70279">
        <dgm:presLayoutVars>
          <dgm:chMax val="0"/>
          <dgm:bulletEnabled val="1"/>
        </dgm:presLayoutVars>
      </dgm:prSet>
      <dgm:spPr/>
    </dgm:pt>
    <dgm:pt modelId="{FAC8FAB6-267A-46E6-A594-A7BC7D8483D9}" type="pres">
      <dgm:prSet presAssocID="{C35DD7B5-99C4-4BDD-9929-08B217E8C68F}" presName="childText" presStyleLbl="revTx" presStyleIdx="0" presStyleCnt="2" custLinFactNeighborX="133" custLinFactNeighborY="-26337">
        <dgm:presLayoutVars>
          <dgm:bulletEnabled val="1"/>
        </dgm:presLayoutVars>
      </dgm:prSet>
      <dgm:spPr/>
    </dgm:pt>
    <dgm:pt modelId="{68067E53-D52D-4E00-AF78-37CEF21CB9E9}" type="pres">
      <dgm:prSet presAssocID="{62C35731-A92C-415D-BC12-F20288E3BB0E}" presName="parentText" presStyleLbl="node1" presStyleIdx="1" presStyleCnt="2" custScaleY="61999" custLinFactNeighborX="-664" custLinFactNeighborY="0">
        <dgm:presLayoutVars>
          <dgm:chMax val="0"/>
          <dgm:bulletEnabled val="1"/>
        </dgm:presLayoutVars>
      </dgm:prSet>
      <dgm:spPr/>
    </dgm:pt>
    <dgm:pt modelId="{1075E0AC-2977-45E5-982F-C561965B06ED}" type="pres">
      <dgm:prSet presAssocID="{62C35731-A92C-415D-BC12-F20288E3BB0E}" presName="childText" presStyleLbl="revTx" presStyleIdx="1" presStyleCnt="2" custLinFactNeighborX="-664" custLinFactNeighborY="0">
        <dgm:presLayoutVars>
          <dgm:bulletEnabled val="1"/>
        </dgm:presLayoutVars>
      </dgm:prSet>
      <dgm:spPr/>
    </dgm:pt>
  </dgm:ptLst>
  <dgm:cxnLst>
    <dgm:cxn modelId="{E9AD780D-8B39-47B2-9AA1-DD9C629D1938}" srcId="{C35DD7B5-99C4-4BDD-9929-08B217E8C68F}" destId="{88FF3B9E-55A2-4C84-A718-F4B08C200080}" srcOrd="0" destOrd="0" parTransId="{901913FD-2A8E-4F78-A5F2-E31DFDFBCC99}" sibTransId="{CC4AA6FB-5034-476D-A85E-9E04CE7DE88D}"/>
    <dgm:cxn modelId="{93D8FC1C-D2C7-4F03-960F-A692D084FE2B}" type="presOf" srcId="{7B781255-E7B2-4952-AAFD-91B9FDAE18AF}" destId="{41D4CB04-6D44-47CC-AAA2-933276D7E8A3}" srcOrd="0" destOrd="0" presId="urn:microsoft.com/office/officeart/2005/8/layout/vList2"/>
    <dgm:cxn modelId="{8A072175-8A74-4A32-8EE8-BD4AD612221F}" type="presOf" srcId="{62C35731-A92C-415D-BC12-F20288E3BB0E}" destId="{68067E53-D52D-4E00-AF78-37CEF21CB9E9}" srcOrd="0" destOrd="0" presId="urn:microsoft.com/office/officeart/2005/8/layout/vList2"/>
    <dgm:cxn modelId="{3C352B87-3CAC-45B2-8C38-83044FB275D6}" srcId="{7B781255-E7B2-4952-AAFD-91B9FDAE18AF}" destId="{C35DD7B5-99C4-4BDD-9929-08B217E8C68F}" srcOrd="0" destOrd="0" parTransId="{517847AC-D500-422C-BC98-1FB277F2C2FF}" sibTransId="{1ECA88A8-67FF-45F7-9C2C-966E446D926B}"/>
    <dgm:cxn modelId="{787F3E8B-47D7-4FC3-825D-143E41438AC7}" srcId="{62C35731-A92C-415D-BC12-F20288E3BB0E}" destId="{26027CB0-ACE7-455C-8BB2-43D6F22FE2CF}" srcOrd="0" destOrd="0" parTransId="{F486B364-F898-48BD-AC59-C8ED9AD23760}" sibTransId="{A9743FC7-1573-46F3-9ABD-21E19CC20F3B}"/>
    <dgm:cxn modelId="{D7A75A98-B847-4604-9292-55F93F4CECD5}" type="presOf" srcId="{C35DD7B5-99C4-4BDD-9929-08B217E8C68F}" destId="{2BEEFB92-ECAD-4079-9147-55191AB5D860}" srcOrd="0" destOrd="0" presId="urn:microsoft.com/office/officeart/2005/8/layout/vList2"/>
    <dgm:cxn modelId="{DC40C6B8-584B-4616-BA51-2D5C195D83BA}" type="presOf" srcId="{88FF3B9E-55A2-4C84-A718-F4B08C200080}" destId="{FAC8FAB6-267A-46E6-A594-A7BC7D8483D9}" srcOrd="0" destOrd="0" presId="urn:microsoft.com/office/officeart/2005/8/layout/vList2"/>
    <dgm:cxn modelId="{E4056ABC-2FD5-42DC-94CF-F5EE349D79E8}" type="presOf" srcId="{26027CB0-ACE7-455C-8BB2-43D6F22FE2CF}" destId="{1075E0AC-2977-45E5-982F-C561965B06ED}" srcOrd="0" destOrd="0" presId="urn:microsoft.com/office/officeart/2005/8/layout/vList2"/>
    <dgm:cxn modelId="{1C11D8D1-D825-42AA-B52C-C4F87E16228E}" srcId="{7B781255-E7B2-4952-AAFD-91B9FDAE18AF}" destId="{62C35731-A92C-415D-BC12-F20288E3BB0E}" srcOrd="1" destOrd="0" parTransId="{502C4A42-0446-4BFA-9672-8477A45005FD}" sibTransId="{E19FDA29-9A3F-4ED4-8BED-5C3308A9AA45}"/>
    <dgm:cxn modelId="{B6BC863C-0AEC-43FA-88DD-21967615F55E}" type="presParOf" srcId="{41D4CB04-6D44-47CC-AAA2-933276D7E8A3}" destId="{2BEEFB92-ECAD-4079-9147-55191AB5D860}" srcOrd="0" destOrd="0" presId="urn:microsoft.com/office/officeart/2005/8/layout/vList2"/>
    <dgm:cxn modelId="{03CCEA1A-082C-4BD0-A7ED-3EE2AEF28BF2}" type="presParOf" srcId="{41D4CB04-6D44-47CC-AAA2-933276D7E8A3}" destId="{FAC8FAB6-267A-46E6-A594-A7BC7D8483D9}" srcOrd="1" destOrd="0" presId="urn:microsoft.com/office/officeart/2005/8/layout/vList2"/>
    <dgm:cxn modelId="{0B488841-E56B-49FF-8C0A-C24C70D1EBB1}" type="presParOf" srcId="{41D4CB04-6D44-47CC-AAA2-933276D7E8A3}" destId="{68067E53-D52D-4E00-AF78-37CEF21CB9E9}" srcOrd="2" destOrd="0" presId="urn:microsoft.com/office/officeart/2005/8/layout/vList2"/>
    <dgm:cxn modelId="{ECB6E5B9-023F-44FF-84AE-4021BF1D07E9}" type="presParOf" srcId="{41D4CB04-6D44-47CC-AAA2-933276D7E8A3}" destId="{1075E0AC-2977-45E5-982F-C561965B06E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781255-E7B2-4952-AAFD-91B9FDAE18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D"/>
        </a:p>
      </dgm:t>
    </dgm:pt>
    <dgm:pt modelId="{C35DD7B5-99C4-4BDD-9929-08B217E8C68F}">
      <dgm:prSet phldrT="[Text]" custT="1"/>
      <dgm:spPr>
        <a:solidFill>
          <a:schemeClr val="accent1">
            <a:lumMod val="50000"/>
          </a:schemeClr>
        </a:solidFill>
      </dgm:spPr>
      <dgm:t>
        <a:bodyPr/>
        <a:lstStyle/>
        <a:p>
          <a:r>
            <a:rPr lang="en-US" sz="2800" b="1" dirty="0" err="1"/>
            <a:t>Validasi</a:t>
          </a:r>
          <a:r>
            <a:rPr lang="en-US" sz="2800" b="1" dirty="0"/>
            <a:t> </a:t>
          </a:r>
          <a:r>
            <a:rPr lang="en-US" sz="2800" b="1" dirty="0">
              <a:solidFill>
                <a:srgbClr val="FFC000"/>
              </a:solidFill>
            </a:rPr>
            <a:t>Format</a:t>
          </a:r>
          <a:endParaRPr lang="en-ID" sz="2800" b="1" dirty="0">
            <a:solidFill>
              <a:srgbClr val="FFC000"/>
            </a:solidFill>
          </a:endParaRPr>
        </a:p>
      </dgm:t>
    </dgm:pt>
    <dgm:pt modelId="{517847AC-D500-422C-BC98-1FB277F2C2FF}" type="parTrans" cxnId="{3C352B87-3CAC-45B2-8C38-83044FB275D6}">
      <dgm:prSet/>
      <dgm:spPr/>
      <dgm:t>
        <a:bodyPr/>
        <a:lstStyle/>
        <a:p>
          <a:endParaRPr lang="en-ID"/>
        </a:p>
      </dgm:t>
    </dgm:pt>
    <dgm:pt modelId="{1ECA88A8-67FF-45F7-9C2C-966E446D926B}" type="sibTrans" cxnId="{3C352B87-3CAC-45B2-8C38-83044FB275D6}">
      <dgm:prSet/>
      <dgm:spPr/>
      <dgm:t>
        <a:bodyPr/>
        <a:lstStyle/>
        <a:p>
          <a:endParaRPr lang="en-ID"/>
        </a:p>
      </dgm:t>
    </dgm:pt>
    <dgm:pt modelId="{88FF3B9E-55A2-4C84-A718-F4B08C200080}">
      <dgm:prSet phldrT="[Text]" custT="1"/>
      <dgm:spPr/>
      <dgm:t>
        <a:bodyPr/>
        <a:lstStyle/>
        <a:p>
          <a:r>
            <a:rPr lang="en-ID" sz="2400" dirty="0" err="1"/>
            <a:t>Memastikan</a:t>
          </a:r>
          <a:r>
            <a:rPr lang="en-ID" sz="2400" dirty="0"/>
            <a:t> data </a:t>
          </a:r>
          <a:r>
            <a:rPr lang="en-ID" sz="2400" dirty="0" err="1"/>
            <a:t>sesuai</a:t>
          </a:r>
          <a:r>
            <a:rPr lang="en-ID" sz="2400" dirty="0"/>
            <a:t> </a:t>
          </a:r>
          <a:r>
            <a:rPr lang="en-ID" sz="2400" dirty="0" err="1"/>
            <a:t>dengan</a:t>
          </a:r>
          <a:r>
            <a:rPr lang="en-ID" sz="2400" dirty="0"/>
            <a:t> format yang </a:t>
          </a:r>
          <a:r>
            <a:rPr lang="en-ID" sz="2400" dirty="0" err="1"/>
            <a:t>diharapkan</a:t>
          </a:r>
          <a:r>
            <a:rPr lang="en-ID" sz="2400" dirty="0"/>
            <a:t>. </a:t>
          </a:r>
          <a:r>
            <a:rPr lang="en-ID" sz="2400" dirty="0" err="1"/>
            <a:t>Contoh</a:t>
          </a:r>
          <a:r>
            <a:rPr lang="en-ID" sz="2400" dirty="0"/>
            <a:t>: </a:t>
          </a:r>
          <a:r>
            <a:rPr lang="en-ID" sz="2400" dirty="0" err="1"/>
            <a:t>tanggal</a:t>
          </a:r>
          <a:r>
            <a:rPr lang="en-ID" sz="2400" dirty="0"/>
            <a:t> </a:t>
          </a:r>
          <a:r>
            <a:rPr lang="en-ID" sz="2400" dirty="0" err="1"/>
            <a:t>memiliki</a:t>
          </a:r>
          <a:r>
            <a:rPr lang="en-ID" sz="2400" dirty="0"/>
            <a:t> format DD/MM/YYYY.</a:t>
          </a:r>
        </a:p>
      </dgm:t>
    </dgm:pt>
    <dgm:pt modelId="{901913FD-2A8E-4F78-A5F2-E31DFDFBCC99}" type="parTrans" cxnId="{E9AD780D-8B39-47B2-9AA1-DD9C629D1938}">
      <dgm:prSet/>
      <dgm:spPr/>
      <dgm:t>
        <a:bodyPr/>
        <a:lstStyle/>
        <a:p>
          <a:endParaRPr lang="en-ID"/>
        </a:p>
      </dgm:t>
    </dgm:pt>
    <dgm:pt modelId="{CC4AA6FB-5034-476D-A85E-9E04CE7DE88D}" type="sibTrans" cxnId="{E9AD780D-8B39-47B2-9AA1-DD9C629D1938}">
      <dgm:prSet/>
      <dgm:spPr/>
      <dgm:t>
        <a:bodyPr/>
        <a:lstStyle/>
        <a:p>
          <a:endParaRPr lang="en-ID"/>
        </a:p>
      </dgm:t>
    </dgm:pt>
    <dgm:pt modelId="{62C35731-A92C-415D-BC12-F20288E3BB0E}">
      <dgm:prSet phldrT="[Text]" custT="1"/>
      <dgm:spPr>
        <a:solidFill>
          <a:schemeClr val="accent1">
            <a:lumMod val="50000"/>
          </a:schemeClr>
        </a:solidFill>
      </dgm:spPr>
      <dgm:t>
        <a:bodyPr/>
        <a:lstStyle/>
        <a:p>
          <a:r>
            <a:rPr lang="en-US" sz="2800" b="1" dirty="0" err="1"/>
            <a:t>Validasi</a:t>
          </a:r>
          <a:r>
            <a:rPr lang="en-US" sz="2800" b="1" dirty="0"/>
            <a:t> </a:t>
          </a:r>
          <a:r>
            <a:rPr lang="en-US" sz="2800" b="1" dirty="0" err="1">
              <a:solidFill>
                <a:srgbClr val="FFC000"/>
              </a:solidFill>
            </a:rPr>
            <a:t>Konsistensi</a:t>
          </a:r>
          <a:endParaRPr lang="en-ID" sz="2800" b="1" dirty="0">
            <a:solidFill>
              <a:srgbClr val="FFC000"/>
            </a:solidFill>
          </a:endParaRPr>
        </a:p>
      </dgm:t>
    </dgm:pt>
    <dgm:pt modelId="{502C4A42-0446-4BFA-9672-8477A45005FD}" type="parTrans" cxnId="{1C11D8D1-D825-42AA-B52C-C4F87E16228E}">
      <dgm:prSet/>
      <dgm:spPr/>
      <dgm:t>
        <a:bodyPr/>
        <a:lstStyle/>
        <a:p>
          <a:endParaRPr lang="en-ID"/>
        </a:p>
      </dgm:t>
    </dgm:pt>
    <dgm:pt modelId="{E19FDA29-9A3F-4ED4-8BED-5C3308A9AA45}" type="sibTrans" cxnId="{1C11D8D1-D825-42AA-B52C-C4F87E16228E}">
      <dgm:prSet/>
      <dgm:spPr/>
      <dgm:t>
        <a:bodyPr/>
        <a:lstStyle/>
        <a:p>
          <a:endParaRPr lang="en-ID"/>
        </a:p>
      </dgm:t>
    </dgm:pt>
    <dgm:pt modelId="{26027CB0-ACE7-455C-8BB2-43D6F22FE2CF}">
      <dgm:prSet phldrT="[Text]" custT="1"/>
      <dgm:spPr/>
      <dgm:t>
        <a:bodyPr/>
        <a:lstStyle/>
        <a:p>
          <a:r>
            <a:rPr lang="en-ID" sz="2000" dirty="0" err="1"/>
            <a:t>Memastikan</a:t>
          </a:r>
          <a:r>
            <a:rPr lang="en-ID" sz="2000" dirty="0"/>
            <a:t> </a:t>
          </a:r>
          <a:r>
            <a:rPr lang="en-ID" sz="2000" dirty="0" err="1"/>
            <a:t>bahwa</a:t>
          </a:r>
          <a:r>
            <a:rPr lang="en-ID" sz="2000" dirty="0"/>
            <a:t> data yang </a:t>
          </a:r>
          <a:r>
            <a:rPr lang="en-ID" sz="2000" dirty="0" err="1"/>
            <a:t>dimasukkan</a:t>
          </a:r>
          <a:r>
            <a:rPr lang="en-ID" sz="2000" dirty="0"/>
            <a:t> </a:t>
          </a:r>
          <a:r>
            <a:rPr lang="en-ID" sz="2000" dirty="0" err="1"/>
            <a:t>konsisten</a:t>
          </a:r>
          <a:r>
            <a:rPr lang="en-ID" sz="2000" dirty="0"/>
            <a:t> </a:t>
          </a:r>
          <a:r>
            <a:rPr lang="en-ID" sz="2000" dirty="0" err="1"/>
            <a:t>dengan</a:t>
          </a:r>
          <a:r>
            <a:rPr lang="en-ID" sz="2000" dirty="0"/>
            <a:t> data lain yang </a:t>
          </a:r>
          <a:r>
            <a:rPr lang="en-ID" sz="2000" dirty="0" err="1"/>
            <a:t>terkait</a:t>
          </a:r>
          <a:r>
            <a:rPr lang="en-ID" sz="2000" dirty="0"/>
            <a:t> </a:t>
          </a:r>
          <a:r>
            <a:rPr lang="en-ID" sz="2000" dirty="0" err="1"/>
            <a:t>atau</a:t>
          </a:r>
          <a:r>
            <a:rPr lang="en-ID" sz="2000" dirty="0"/>
            <a:t> </a:t>
          </a:r>
          <a:r>
            <a:rPr lang="en-ID" sz="2000" dirty="0" err="1"/>
            <a:t>dengan</a:t>
          </a:r>
          <a:r>
            <a:rPr lang="en-ID" sz="2000" dirty="0"/>
            <a:t> </a:t>
          </a:r>
          <a:r>
            <a:rPr lang="en-ID" sz="2000" dirty="0" err="1"/>
            <a:t>aturan</a:t>
          </a:r>
          <a:r>
            <a:rPr lang="en-ID" sz="2000" dirty="0"/>
            <a:t> </a:t>
          </a:r>
          <a:r>
            <a:rPr lang="en-ID" sz="2000" dirty="0" err="1"/>
            <a:t>logis</a:t>
          </a:r>
          <a:r>
            <a:rPr lang="en-ID" sz="2000" dirty="0"/>
            <a:t> </a:t>
          </a:r>
          <a:r>
            <a:rPr lang="en-ID" sz="2000" dirty="0" err="1"/>
            <a:t>tertentu</a:t>
          </a:r>
          <a:r>
            <a:rPr lang="en-ID" sz="2000" dirty="0"/>
            <a:t>. </a:t>
          </a:r>
          <a:r>
            <a:rPr lang="en-ID" sz="2000" dirty="0" err="1"/>
            <a:t>Contoh</a:t>
          </a:r>
          <a:r>
            <a:rPr lang="en-ID" sz="2000" dirty="0"/>
            <a:t>: Jika </a:t>
          </a:r>
          <a:r>
            <a:rPr lang="en-ID" sz="2000" dirty="0" err="1"/>
            <a:t>pendidikan</a:t>
          </a:r>
          <a:r>
            <a:rPr lang="en-ID" sz="2000" dirty="0"/>
            <a:t> SMA </a:t>
          </a:r>
          <a:r>
            <a:rPr lang="en-ID" sz="2000" dirty="0" err="1"/>
            <a:t>harus</a:t>
          </a:r>
          <a:r>
            <a:rPr lang="en-ID" sz="2000" dirty="0"/>
            <a:t> </a:t>
          </a:r>
          <a:r>
            <a:rPr lang="en-ID" sz="2000" dirty="0" err="1"/>
            <a:t>memiliki</a:t>
          </a:r>
          <a:r>
            <a:rPr lang="en-ID" sz="2000" dirty="0"/>
            <a:t> </a:t>
          </a:r>
          <a:r>
            <a:rPr lang="en-ID" sz="2000" dirty="0" err="1"/>
            <a:t>umur</a:t>
          </a:r>
          <a:r>
            <a:rPr lang="en-ID" sz="2000" dirty="0"/>
            <a:t> minimal 15 </a:t>
          </a:r>
          <a:r>
            <a:rPr lang="en-ID" sz="2000" dirty="0" err="1"/>
            <a:t>tahun</a:t>
          </a:r>
          <a:r>
            <a:rPr lang="en-ID" sz="2000" dirty="0"/>
            <a:t>. </a:t>
          </a:r>
        </a:p>
      </dgm:t>
    </dgm:pt>
    <dgm:pt modelId="{F486B364-F898-48BD-AC59-C8ED9AD23760}" type="parTrans" cxnId="{787F3E8B-47D7-4FC3-825D-143E41438AC7}">
      <dgm:prSet/>
      <dgm:spPr/>
      <dgm:t>
        <a:bodyPr/>
        <a:lstStyle/>
        <a:p>
          <a:endParaRPr lang="en-ID"/>
        </a:p>
      </dgm:t>
    </dgm:pt>
    <dgm:pt modelId="{A9743FC7-1573-46F3-9ABD-21E19CC20F3B}" type="sibTrans" cxnId="{787F3E8B-47D7-4FC3-825D-143E41438AC7}">
      <dgm:prSet/>
      <dgm:spPr/>
      <dgm:t>
        <a:bodyPr/>
        <a:lstStyle/>
        <a:p>
          <a:endParaRPr lang="en-ID"/>
        </a:p>
      </dgm:t>
    </dgm:pt>
    <dgm:pt modelId="{41D4CB04-6D44-47CC-AAA2-933276D7E8A3}" type="pres">
      <dgm:prSet presAssocID="{7B781255-E7B2-4952-AAFD-91B9FDAE18AF}" presName="linear" presStyleCnt="0">
        <dgm:presLayoutVars>
          <dgm:animLvl val="lvl"/>
          <dgm:resizeHandles val="exact"/>
        </dgm:presLayoutVars>
      </dgm:prSet>
      <dgm:spPr/>
    </dgm:pt>
    <dgm:pt modelId="{2BEEFB92-ECAD-4079-9147-55191AB5D860}" type="pres">
      <dgm:prSet presAssocID="{C35DD7B5-99C4-4BDD-9929-08B217E8C68F}" presName="parentText" presStyleLbl="node1" presStyleIdx="0" presStyleCnt="2" custScaleY="61999" custLinFactNeighborY="-70279">
        <dgm:presLayoutVars>
          <dgm:chMax val="0"/>
          <dgm:bulletEnabled val="1"/>
        </dgm:presLayoutVars>
      </dgm:prSet>
      <dgm:spPr/>
    </dgm:pt>
    <dgm:pt modelId="{FAC8FAB6-267A-46E6-A594-A7BC7D8483D9}" type="pres">
      <dgm:prSet presAssocID="{C35DD7B5-99C4-4BDD-9929-08B217E8C68F}" presName="childText" presStyleLbl="revTx" presStyleIdx="0" presStyleCnt="2" custLinFactNeighborY="-25569">
        <dgm:presLayoutVars>
          <dgm:bulletEnabled val="1"/>
        </dgm:presLayoutVars>
      </dgm:prSet>
      <dgm:spPr/>
    </dgm:pt>
    <dgm:pt modelId="{68067E53-D52D-4E00-AF78-37CEF21CB9E9}" type="pres">
      <dgm:prSet presAssocID="{62C35731-A92C-415D-BC12-F20288E3BB0E}" presName="parentText" presStyleLbl="node1" presStyleIdx="1" presStyleCnt="2" custScaleY="61999" custLinFactNeighborX="-664" custLinFactNeighborY="0">
        <dgm:presLayoutVars>
          <dgm:chMax val="0"/>
          <dgm:bulletEnabled val="1"/>
        </dgm:presLayoutVars>
      </dgm:prSet>
      <dgm:spPr/>
    </dgm:pt>
    <dgm:pt modelId="{1075E0AC-2977-45E5-982F-C561965B06ED}" type="pres">
      <dgm:prSet presAssocID="{62C35731-A92C-415D-BC12-F20288E3BB0E}" presName="childText" presStyleLbl="revTx" presStyleIdx="1" presStyleCnt="2" custLinFactNeighborX="-664" custLinFactNeighborY="0">
        <dgm:presLayoutVars>
          <dgm:bulletEnabled val="1"/>
        </dgm:presLayoutVars>
      </dgm:prSet>
      <dgm:spPr/>
    </dgm:pt>
  </dgm:ptLst>
  <dgm:cxnLst>
    <dgm:cxn modelId="{E9AD780D-8B39-47B2-9AA1-DD9C629D1938}" srcId="{C35DD7B5-99C4-4BDD-9929-08B217E8C68F}" destId="{88FF3B9E-55A2-4C84-A718-F4B08C200080}" srcOrd="0" destOrd="0" parTransId="{901913FD-2A8E-4F78-A5F2-E31DFDFBCC99}" sibTransId="{CC4AA6FB-5034-476D-A85E-9E04CE7DE88D}"/>
    <dgm:cxn modelId="{93D8FC1C-D2C7-4F03-960F-A692D084FE2B}" type="presOf" srcId="{7B781255-E7B2-4952-AAFD-91B9FDAE18AF}" destId="{41D4CB04-6D44-47CC-AAA2-933276D7E8A3}" srcOrd="0" destOrd="0" presId="urn:microsoft.com/office/officeart/2005/8/layout/vList2"/>
    <dgm:cxn modelId="{8A072175-8A74-4A32-8EE8-BD4AD612221F}" type="presOf" srcId="{62C35731-A92C-415D-BC12-F20288E3BB0E}" destId="{68067E53-D52D-4E00-AF78-37CEF21CB9E9}" srcOrd="0" destOrd="0" presId="urn:microsoft.com/office/officeart/2005/8/layout/vList2"/>
    <dgm:cxn modelId="{3C352B87-3CAC-45B2-8C38-83044FB275D6}" srcId="{7B781255-E7B2-4952-AAFD-91B9FDAE18AF}" destId="{C35DD7B5-99C4-4BDD-9929-08B217E8C68F}" srcOrd="0" destOrd="0" parTransId="{517847AC-D500-422C-BC98-1FB277F2C2FF}" sibTransId="{1ECA88A8-67FF-45F7-9C2C-966E446D926B}"/>
    <dgm:cxn modelId="{787F3E8B-47D7-4FC3-825D-143E41438AC7}" srcId="{62C35731-A92C-415D-BC12-F20288E3BB0E}" destId="{26027CB0-ACE7-455C-8BB2-43D6F22FE2CF}" srcOrd="0" destOrd="0" parTransId="{F486B364-F898-48BD-AC59-C8ED9AD23760}" sibTransId="{A9743FC7-1573-46F3-9ABD-21E19CC20F3B}"/>
    <dgm:cxn modelId="{D7A75A98-B847-4604-9292-55F93F4CECD5}" type="presOf" srcId="{C35DD7B5-99C4-4BDD-9929-08B217E8C68F}" destId="{2BEEFB92-ECAD-4079-9147-55191AB5D860}" srcOrd="0" destOrd="0" presId="urn:microsoft.com/office/officeart/2005/8/layout/vList2"/>
    <dgm:cxn modelId="{DC40C6B8-584B-4616-BA51-2D5C195D83BA}" type="presOf" srcId="{88FF3B9E-55A2-4C84-A718-F4B08C200080}" destId="{FAC8FAB6-267A-46E6-A594-A7BC7D8483D9}" srcOrd="0" destOrd="0" presId="urn:microsoft.com/office/officeart/2005/8/layout/vList2"/>
    <dgm:cxn modelId="{E4056ABC-2FD5-42DC-94CF-F5EE349D79E8}" type="presOf" srcId="{26027CB0-ACE7-455C-8BB2-43D6F22FE2CF}" destId="{1075E0AC-2977-45E5-982F-C561965B06ED}" srcOrd="0" destOrd="0" presId="urn:microsoft.com/office/officeart/2005/8/layout/vList2"/>
    <dgm:cxn modelId="{1C11D8D1-D825-42AA-B52C-C4F87E16228E}" srcId="{7B781255-E7B2-4952-AAFD-91B9FDAE18AF}" destId="{62C35731-A92C-415D-BC12-F20288E3BB0E}" srcOrd="1" destOrd="0" parTransId="{502C4A42-0446-4BFA-9672-8477A45005FD}" sibTransId="{E19FDA29-9A3F-4ED4-8BED-5C3308A9AA45}"/>
    <dgm:cxn modelId="{B6BC863C-0AEC-43FA-88DD-21967615F55E}" type="presParOf" srcId="{41D4CB04-6D44-47CC-AAA2-933276D7E8A3}" destId="{2BEEFB92-ECAD-4079-9147-55191AB5D860}" srcOrd="0" destOrd="0" presId="urn:microsoft.com/office/officeart/2005/8/layout/vList2"/>
    <dgm:cxn modelId="{03CCEA1A-082C-4BD0-A7ED-3EE2AEF28BF2}" type="presParOf" srcId="{41D4CB04-6D44-47CC-AAA2-933276D7E8A3}" destId="{FAC8FAB6-267A-46E6-A594-A7BC7D8483D9}" srcOrd="1" destOrd="0" presId="urn:microsoft.com/office/officeart/2005/8/layout/vList2"/>
    <dgm:cxn modelId="{0B488841-E56B-49FF-8C0A-C24C70D1EBB1}" type="presParOf" srcId="{41D4CB04-6D44-47CC-AAA2-933276D7E8A3}" destId="{68067E53-D52D-4E00-AF78-37CEF21CB9E9}" srcOrd="2" destOrd="0" presId="urn:microsoft.com/office/officeart/2005/8/layout/vList2"/>
    <dgm:cxn modelId="{ECB6E5B9-023F-44FF-84AE-4021BF1D07E9}" type="presParOf" srcId="{41D4CB04-6D44-47CC-AAA2-933276D7E8A3}" destId="{1075E0AC-2977-45E5-982F-C561965B06ED}"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EFB92-ECAD-4079-9147-55191AB5D860}">
      <dsp:nvSpPr>
        <dsp:cNvPr id="0" name=""/>
        <dsp:cNvSpPr/>
      </dsp:nvSpPr>
      <dsp:spPr>
        <a:xfrm>
          <a:off x="0" y="0"/>
          <a:ext cx="4556525" cy="754403"/>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err="1"/>
            <a:t>Validasi</a:t>
          </a:r>
          <a:r>
            <a:rPr lang="en-US" sz="2800" b="1" kern="1200" dirty="0"/>
            <a:t> </a:t>
          </a:r>
          <a:r>
            <a:rPr lang="en-US" sz="2800" b="1" kern="1200" dirty="0" err="1">
              <a:solidFill>
                <a:srgbClr val="FFC000"/>
              </a:solidFill>
            </a:rPr>
            <a:t>Tipe</a:t>
          </a:r>
          <a:r>
            <a:rPr lang="en-US" sz="2800" b="1" kern="1200" dirty="0">
              <a:solidFill>
                <a:srgbClr val="FFC000"/>
              </a:solidFill>
            </a:rPr>
            <a:t> Data</a:t>
          </a:r>
          <a:endParaRPr lang="en-ID" sz="2800" b="1" kern="1200" dirty="0">
            <a:solidFill>
              <a:srgbClr val="FFC000"/>
            </a:solidFill>
          </a:endParaRPr>
        </a:p>
      </dsp:txBody>
      <dsp:txXfrm>
        <a:off x="36827" y="36827"/>
        <a:ext cx="4482871" cy="680749"/>
      </dsp:txXfrm>
    </dsp:sp>
    <dsp:sp modelId="{FAC8FAB6-267A-46E6-A594-A7BC7D8483D9}">
      <dsp:nvSpPr>
        <dsp:cNvPr id="0" name=""/>
        <dsp:cNvSpPr/>
      </dsp:nvSpPr>
      <dsp:spPr>
        <a:xfrm>
          <a:off x="0" y="855989"/>
          <a:ext cx="4556525"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67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ID" sz="2400" kern="1200" dirty="0" err="1"/>
            <a:t>Memastikan</a:t>
          </a:r>
          <a:r>
            <a:rPr lang="en-ID" sz="2400" kern="1200" dirty="0"/>
            <a:t> data </a:t>
          </a:r>
          <a:r>
            <a:rPr lang="en-ID" sz="2400" kern="1200" dirty="0" err="1"/>
            <a:t>sesuai</a:t>
          </a:r>
          <a:r>
            <a:rPr lang="en-ID" sz="2400" kern="1200" dirty="0"/>
            <a:t> </a:t>
          </a:r>
          <a:r>
            <a:rPr lang="en-ID" sz="2400" kern="1200" dirty="0" err="1"/>
            <a:t>dengan</a:t>
          </a:r>
          <a:r>
            <a:rPr lang="en-ID" sz="2400" kern="1200" dirty="0"/>
            <a:t> </a:t>
          </a:r>
          <a:r>
            <a:rPr lang="en-ID" sz="2400" kern="1200" dirty="0" err="1"/>
            <a:t>tipe</a:t>
          </a:r>
          <a:r>
            <a:rPr lang="en-ID" sz="2400" kern="1200" dirty="0"/>
            <a:t> data yang </a:t>
          </a:r>
          <a:r>
            <a:rPr lang="en-ID" sz="2400" kern="1200" dirty="0" err="1"/>
            <a:t>diharapkan</a:t>
          </a:r>
          <a:r>
            <a:rPr lang="en-ID" sz="2400" kern="1200" dirty="0"/>
            <a:t> </a:t>
          </a:r>
          <a:r>
            <a:rPr lang="en-ID" sz="2400" kern="1200" dirty="0" err="1"/>
            <a:t>seperti</a:t>
          </a:r>
          <a:r>
            <a:rPr lang="en-ID" sz="2400" kern="1200" dirty="0"/>
            <a:t> </a:t>
          </a:r>
          <a:r>
            <a:rPr lang="en-ID" sz="2400" kern="1200" dirty="0" err="1"/>
            <a:t>angka</a:t>
          </a:r>
          <a:r>
            <a:rPr lang="en-ID" sz="2400" kern="1200" dirty="0"/>
            <a:t> (float dan integer), </a:t>
          </a:r>
          <a:r>
            <a:rPr lang="en-ID" sz="2400" kern="1200" dirty="0" err="1"/>
            <a:t>teks</a:t>
          </a:r>
          <a:r>
            <a:rPr lang="en-ID" sz="2400" kern="1200" dirty="0"/>
            <a:t>, dan </a:t>
          </a:r>
          <a:r>
            <a:rPr lang="en-ID" sz="2400" kern="1200" dirty="0" err="1"/>
            <a:t>sebagainya</a:t>
          </a:r>
          <a:r>
            <a:rPr lang="en-ID" sz="2400" kern="1200" dirty="0"/>
            <a:t>.</a:t>
          </a:r>
        </a:p>
      </dsp:txBody>
      <dsp:txXfrm>
        <a:off x="0" y="855989"/>
        <a:ext cx="4556525" cy="1412775"/>
      </dsp:txXfrm>
    </dsp:sp>
    <dsp:sp modelId="{68067E53-D52D-4E00-AF78-37CEF21CB9E9}">
      <dsp:nvSpPr>
        <dsp:cNvPr id="0" name=""/>
        <dsp:cNvSpPr/>
      </dsp:nvSpPr>
      <dsp:spPr>
        <a:xfrm>
          <a:off x="0" y="2589233"/>
          <a:ext cx="4556525" cy="754403"/>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err="1"/>
            <a:t>Validasi</a:t>
          </a:r>
          <a:r>
            <a:rPr lang="en-US" sz="2800" b="1" kern="1200" dirty="0"/>
            <a:t> </a:t>
          </a:r>
          <a:r>
            <a:rPr lang="en-US" sz="2800" b="1" kern="1200" dirty="0" err="1">
              <a:solidFill>
                <a:srgbClr val="FFC000"/>
              </a:solidFill>
            </a:rPr>
            <a:t>Rentang</a:t>
          </a:r>
          <a:endParaRPr lang="en-ID" sz="2800" b="1" kern="1200" dirty="0">
            <a:solidFill>
              <a:srgbClr val="FFC000"/>
            </a:solidFill>
          </a:endParaRPr>
        </a:p>
      </dsp:txBody>
      <dsp:txXfrm>
        <a:off x="36827" y="2626060"/>
        <a:ext cx="4482871" cy="680749"/>
      </dsp:txXfrm>
    </dsp:sp>
    <dsp:sp modelId="{1075E0AC-2977-45E5-982F-C561965B06ED}">
      <dsp:nvSpPr>
        <dsp:cNvPr id="0" name=""/>
        <dsp:cNvSpPr/>
      </dsp:nvSpPr>
      <dsp:spPr>
        <a:xfrm>
          <a:off x="0" y="3343637"/>
          <a:ext cx="4556525" cy="174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67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err="1"/>
            <a:t>Memastikan</a:t>
          </a:r>
          <a:r>
            <a:rPr lang="en-US" sz="2400" kern="1200" dirty="0"/>
            <a:t> data </a:t>
          </a:r>
          <a:r>
            <a:rPr lang="en-US" sz="2400" kern="1200" dirty="0" err="1"/>
            <a:t>berada</a:t>
          </a:r>
          <a:r>
            <a:rPr lang="en-US" sz="2400" kern="1200" dirty="0"/>
            <a:t> </a:t>
          </a:r>
          <a:r>
            <a:rPr lang="en-US" sz="2400" kern="1200" dirty="0" err="1"/>
            <a:t>dalam</a:t>
          </a:r>
          <a:r>
            <a:rPr lang="en-US" sz="2400" kern="1200" dirty="0"/>
            <a:t> </a:t>
          </a:r>
          <a:r>
            <a:rPr lang="en-US" sz="2400" kern="1200" dirty="0" err="1"/>
            <a:t>rentang</a:t>
          </a:r>
          <a:r>
            <a:rPr lang="en-US" sz="2400" kern="1200" dirty="0"/>
            <a:t> yang </a:t>
          </a:r>
          <a:r>
            <a:rPr lang="en-US" sz="2400" kern="1200" dirty="0" err="1"/>
            <a:t>ditentukan</a:t>
          </a:r>
          <a:r>
            <a:rPr lang="en-US" sz="2400" kern="1200" dirty="0"/>
            <a:t>. </a:t>
          </a:r>
          <a:r>
            <a:rPr lang="en-US" sz="2400" kern="1200" dirty="0" err="1"/>
            <a:t>Contoh</a:t>
          </a:r>
          <a:r>
            <a:rPr lang="en-US" sz="2400" kern="1200" dirty="0"/>
            <a:t>: </a:t>
          </a:r>
          <a:r>
            <a:rPr lang="en-US" sz="2400" kern="1200" dirty="0" err="1"/>
            <a:t>umur</a:t>
          </a:r>
          <a:r>
            <a:rPr lang="en-US" sz="2400" kern="1200" dirty="0"/>
            <a:t> </a:t>
          </a:r>
          <a:r>
            <a:rPr lang="en-US" sz="2400" kern="1200" dirty="0" err="1"/>
            <a:t>Kepala</a:t>
          </a:r>
          <a:r>
            <a:rPr lang="en-US" sz="2400" kern="1200" dirty="0"/>
            <a:t> </a:t>
          </a:r>
          <a:r>
            <a:rPr lang="en-US" sz="2400" kern="1200" dirty="0" err="1"/>
            <a:t>Rumah</a:t>
          </a:r>
          <a:r>
            <a:rPr lang="en-US" sz="2400" kern="1200" dirty="0"/>
            <a:t> </a:t>
          </a:r>
          <a:r>
            <a:rPr lang="en-US" sz="2400" kern="1200" dirty="0" err="1"/>
            <a:t>Tangga</a:t>
          </a:r>
          <a:r>
            <a:rPr lang="en-US" sz="2400" kern="1200" dirty="0"/>
            <a:t> </a:t>
          </a:r>
          <a:r>
            <a:rPr lang="en-US" sz="2400" kern="1200" dirty="0" err="1"/>
            <a:t>harus</a:t>
          </a:r>
          <a:r>
            <a:rPr lang="en-US" sz="2400" kern="1200" dirty="0"/>
            <a:t> </a:t>
          </a:r>
          <a:r>
            <a:rPr lang="en-US" sz="2400" kern="1200" dirty="0" err="1"/>
            <a:t>berada</a:t>
          </a:r>
          <a:r>
            <a:rPr lang="en-US" sz="2400" kern="1200" dirty="0"/>
            <a:t> </a:t>
          </a:r>
          <a:r>
            <a:rPr lang="en-US" sz="2400" kern="1200" dirty="0" err="1"/>
            <a:t>dalam</a:t>
          </a:r>
          <a:r>
            <a:rPr lang="en-US" sz="2400" kern="1200" dirty="0"/>
            <a:t> </a:t>
          </a:r>
          <a:r>
            <a:rPr lang="en-US" sz="2400" kern="1200" dirty="0" err="1"/>
            <a:t>rentang</a:t>
          </a:r>
          <a:r>
            <a:rPr lang="en-US" sz="2400" kern="1200" dirty="0"/>
            <a:t> 18-98.</a:t>
          </a:r>
          <a:endParaRPr lang="en-ID" sz="2400" kern="1200" dirty="0"/>
        </a:p>
      </dsp:txBody>
      <dsp:txXfrm>
        <a:off x="0" y="3343637"/>
        <a:ext cx="4556525" cy="1749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EFB92-ECAD-4079-9147-55191AB5D860}">
      <dsp:nvSpPr>
        <dsp:cNvPr id="0" name=""/>
        <dsp:cNvSpPr/>
      </dsp:nvSpPr>
      <dsp:spPr>
        <a:xfrm>
          <a:off x="0" y="0"/>
          <a:ext cx="4556525" cy="754403"/>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err="1"/>
            <a:t>Validasi</a:t>
          </a:r>
          <a:r>
            <a:rPr lang="en-US" sz="2800" b="1" kern="1200" dirty="0"/>
            <a:t> </a:t>
          </a:r>
          <a:r>
            <a:rPr lang="en-US" sz="2800" b="1" kern="1200" dirty="0">
              <a:solidFill>
                <a:srgbClr val="FFC000"/>
              </a:solidFill>
            </a:rPr>
            <a:t>Format</a:t>
          </a:r>
          <a:endParaRPr lang="en-ID" sz="2800" b="1" kern="1200" dirty="0">
            <a:solidFill>
              <a:srgbClr val="FFC000"/>
            </a:solidFill>
          </a:endParaRPr>
        </a:p>
      </dsp:txBody>
      <dsp:txXfrm>
        <a:off x="36827" y="36827"/>
        <a:ext cx="4482871" cy="680749"/>
      </dsp:txXfrm>
    </dsp:sp>
    <dsp:sp modelId="{FAC8FAB6-267A-46E6-A594-A7BC7D8483D9}">
      <dsp:nvSpPr>
        <dsp:cNvPr id="0" name=""/>
        <dsp:cNvSpPr/>
      </dsp:nvSpPr>
      <dsp:spPr>
        <a:xfrm>
          <a:off x="0" y="865334"/>
          <a:ext cx="4556525"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67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ID" sz="2400" kern="1200" dirty="0" err="1"/>
            <a:t>Memastikan</a:t>
          </a:r>
          <a:r>
            <a:rPr lang="en-ID" sz="2400" kern="1200" dirty="0"/>
            <a:t> data </a:t>
          </a:r>
          <a:r>
            <a:rPr lang="en-ID" sz="2400" kern="1200" dirty="0" err="1"/>
            <a:t>sesuai</a:t>
          </a:r>
          <a:r>
            <a:rPr lang="en-ID" sz="2400" kern="1200" dirty="0"/>
            <a:t> </a:t>
          </a:r>
          <a:r>
            <a:rPr lang="en-ID" sz="2400" kern="1200" dirty="0" err="1"/>
            <a:t>dengan</a:t>
          </a:r>
          <a:r>
            <a:rPr lang="en-ID" sz="2400" kern="1200" dirty="0"/>
            <a:t> format yang </a:t>
          </a:r>
          <a:r>
            <a:rPr lang="en-ID" sz="2400" kern="1200" dirty="0" err="1"/>
            <a:t>diharapkan</a:t>
          </a:r>
          <a:r>
            <a:rPr lang="en-ID" sz="2400" kern="1200" dirty="0"/>
            <a:t>. </a:t>
          </a:r>
          <a:r>
            <a:rPr lang="en-ID" sz="2400" kern="1200" dirty="0" err="1"/>
            <a:t>Contoh</a:t>
          </a:r>
          <a:r>
            <a:rPr lang="en-ID" sz="2400" kern="1200" dirty="0"/>
            <a:t>: </a:t>
          </a:r>
          <a:r>
            <a:rPr lang="en-ID" sz="2400" kern="1200" dirty="0" err="1"/>
            <a:t>tanggal</a:t>
          </a:r>
          <a:r>
            <a:rPr lang="en-ID" sz="2400" kern="1200" dirty="0"/>
            <a:t> </a:t>
          </a:r>
          <a:r>
            <a:rPr lang="en-ID" sz="2400" kern="1200" dirty="0" err="1"/>
            <a:t>memiliki</a:t>
          </a:r>
          <a:r>
            <a:rPr lang="en-ID" sz="2400" kern="1200" dirty="0"/>
            <a:t> format DD/MM/YYYY.</a:t>
          </a:r>
        </a:p>
      </dsp:txBody>
      <dsp:txXfrm>
        <a:off x="0" y="865334"/>
        <a:ext cx="4556525" cy="1412775"/>
      </dsp:txXfrm>
    </dsp:sp>
    <dsp:sp modelId="{68067E53-D52D-4E00-AF78-37CEF21CB9E9}">
      <dsp:nvSpPr>
        <dsp:cNvPr id="0" name=""/>
        <dsp:cNvSpPr/>
      </dsp:nvSpPr>
      <dsp:spPr>
        <a:xfrm>
          <a:off x="0" y="2589233"/>
          <a:ext cx="4556525" cy="754403"/>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err="1"/>
            <a:t>Validasi</a:t>
          </a:r>
          <a:r>
            <a:rPr lang="en-US" sz="2800" b="1" kern="1200" dirty="0"/>
            <a:t> </a:t>
          </a:r>
          <a:r>
            <a:rPr lang="en-US" sz="2800" b="1" kern="1200" dirty="0" err="1">
              <a:solidFill>
                <a:srgbClr val="FFC000"/>
              </a:solidFill>
            </a:rPr>
            <a:t>Konsistensi</a:t>
          </a:r>
          <a:endParaRPr lang="en-ID" sz="2800" b="1" kern="1200" dirty="0">
            <a:solidFill>
              <a:srgbClr val="FFC000"/>
            </a:solidFill>
          </a:endParaRPr>
        </a:p>
      </dsp:txBody>
      <dsp:txXfrm>
        <a:off x="36827" y="2626060"/>
        <a:ext cx="4482871" cy="680749"/>
      </dsp:txXfrm>
    </dsp:sp>
    <dsp:sp modelId="{1075E0AC-2977-45E5-982F-C561965B06ED}">
      <dsp:nvSpPr>
        <dsp:cNvPr id="0" name=""/>
        <dsp:cNvSpPr/>
      </dsp:nvSpPr>
      <dsp:spPr>
        <a:xfrm>
          <a:off x="0" y="3343637"/>
          <a:ext cx="4556525" cy="174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67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ID" sz="2000" kern="1200" dirty="0" err="1"/>
            <a:t>Memastikan</a:t>
          </a:r>
          <a:r>
            <a:rPr lang="en-ID" sz="2000" kern="1200" dirty="0"/>
            <a:t> </a:t>
          </a:r>
          <a:r>
            <a:rPr lang="en-ID" sz="2000" kern="1200" dirty="0" err="1"/>
            <a:t>bahwa</a:t>
          </a:r>
          <a:r>
            <a:rPr lang="en-ID" sz="2000" kern="1200" dirty="0"/>
            <a:t> data yang </a:t>
          </a:r>
          <a:r>
            <a:rPr lang="en-ID" sz="2000" kern="1200" dirty="0" err="1"/>
            <a:t>dimasukkan</a:t>
          </a:r>
          <a:r>
            <a:rPr lang="en-ID" sz="2000" kern="1200" dirty="0"/>
            <a:t> </a:t>
          </a:r>
          <a:r>
            <a:rPr lang="en-ID" sz="2000" kern="1200" dirty="0" err="1"/>
            <a:t>konsisten</a:t>
          </a:r>
          <a:r>
            <a:rPr lang="en-ID" sz="2000" kern="1200" dirty="0"/>
            <a:t> </a:t>
          </a:r>
          <a:r>
            <a:rPr lang="en-ID" sz="2000" kern="1200" dirty="0" err="1"/>
            <a:t>dengan</a:t>
          </a:r>
          <a:r>
            <a:rPr lang="en-ID" sz="2000" kern="1200" dirty="0"/>
            <a:t> data lain yang </a:t>
          </a:r>
          <a:r>
            <a:rPr lang="en-ID" sz="2000" kern="1200" dirty="0" err="1"/>
            <a:t>terkait</a:t>
          </a:r>
          <a:r>
            <a:rPr lang="en-ID" sz="2000" kern="1200" dirty="0"/>
            <a:t> </a:t>
          </a:r>
          <a:r>
            <a:rPr lang="en-ID" sz="2000" kern="1200" dirty="0" err="1"/>
            <a:t>atau</a:t>
          </a:r>
          <a:r>
            <a:rPr lang="en-ID" sz="2000" kern="1200" dirty="0"/>
            <a:t> </a:t>
          </a:r>
          <a:r>
            <a:rPr lang="en-ID" sz="2000" kern="1200" dirty="0" err="1"/>
            <a:t>dengan</a:t>
          </a:r>
          <a:r>
            <a:rPr lang="en-ID" sz="2000" kern="1200" dirty="0"/>
            <a:t> </a:t>
          </a:r>
          <a:r>
            <a:rPr lang="en-ID" sz="2000" kern="1200" dirty="0" err="1"/>
            <a:t>aturan</a:t>
          </a:r>
          <a:r>
            <a:rPr lang="en-ID" sz="2000" kern="1200" dirty="0"/>
            <a:t> </a:t>
          </a:r>
          <a:r>
            <a:rPr lang="en-ID" sz="2000" kern="1200" dirty="0" err="1"/>
            <a:t>logis</a:t>
          </a:r>
          <a:r>
            <a:rPr lang="en-ID" sz="2000" kern="1200" dirty="0"/>
            <a:t> </a:t>
          </a:r>
          <a:r>
            <a:rPr lang="en-ID" sz="2000" kern="1200" dirty="0" err="1"/>
            <a:t>tertentu</a:t>
          </a:r>
          <a:r>
            <a:rPr lang="en-ID" sz="2000" kern="1200" dirty="0"/>
            <a:t>. </a:t>
          </a:r>
          <a:r>
            <a:rPr lang="en-ID" sz="2000" kern="1200" dirty="0" err="1"/>
            <a:t>Contoh</a:t>
          </a:r>
          <a:r>
            <a:rPr lang="en-ID" sz="2000" kern="1200" dirty="0"/>
            <a:t>: Jika </a:t>
          </a:r>
          <a:r>
            <a:rPr lang="en-ID" sz="2000" kern="1200" dirty="0" err="1"/>
            <a:t>pendidikan</a:t>
          </a:r>
          <a:r>
            <a:rPr lang="en-ID" sz="2000" kern="1200" dirty="0"/>
            <a:t> SMA </a:t>
          </a:r>
          <a:r>
            <a:rPr lang="en-ID" sz="2000" kern="1200" dirty="0" err="1"/>
            <a:t>harus</a:t>
          </a:r>
          <a:r>
            <a:rPr lang="en-ID" sz="2000" kern="1200" dirty="0"/>
            <a:t> </a:t>
          </a:r>
          <a:r>
            <a:rPr lang="en-ID" sz="2000" kern="1200" dirty="0" err="1"/>
            <a:t>memiliki</a:t>
          </a:r>
          <a:r>
            <a:rPr lang="en-ID" sz="2000" kern="1200" dirty="0"/>
            <a:t> </a:t>
          </a:r>
          <a:r>
            <a:rPr lang="en-ID" sz="2000" kern="1200" dirty="0" err="1"/>
            <a:t>umur</a:t>
          </a:r>
          <a:r>
            <a:rPr lang="en-ID" sz="2000" kern="1200" dirty="0"/>
            <a:t> minimal 15 </a:t>
          </a:r>
          <a:r>
            <a:rPr lang="en-ID" sz="2000" kern="1200" dirty="0" err="1"/>
            <a:t>tahun</a:t>
          </a:r>
          <a:r>
            <a:rPr lang="en-ID" sz="2000" kern="1200" dirty="0"/>
            <a:t>. </a:t>
          </a:r>
        </a:p>
      </dsp:txBody>
      <dsp:txXfrm>
        <a:off x="0" y="3343637"/>
        <a:ext cx="4556525" cy="17491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22" name="Google Shape;62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a:extLst>
            <a:ext uri="{FF2B5EF4-FFF2-40B4-BE49-F238E27FC236}">
              <a16:creationId xmlns:a16="http://schemas.microsoft.com/office/drawing/2014/main" id="{A853B91A-E574-8198-7256-F73A9D1180DB}"/>
            </a:ext>
          </a:extLst>
        </p:cNvPr>
        <p:cNvGrpSpPr/>
        <p:nvPr/>
      </p:nvGrpSpPr>
      <p:grpSpPr>
        <a:xfrm>
          <a:off x="0" y="0"/>
          <a:ext cx="0" cy="0"/>
          <a:chOff x="0" y="0"/>
          <a:chExt cx="0" cy="0"/>
        </a:xfrm>
      </p:grpSpPr>
      <p:sp>
        <p:nvSpPr>
          <p:cNvPr id="644" name="Google Shape;644;p3:notes">
            <a:extLst>
              <a:ext uri="{FF2B5EF4-FFF2-40B4-BE49-F238E27FC236}">
                <a16:creationId xmlns:a16="http://schemas.microsoft.com/office/drawing/2014/main" id="{195E6F99-D44A-9D51-7316-D3AA29D5AEB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45" name="Google Shape;645;p3:notes">
            <a:extLst>
              <a:ext uri="{FF2B5EF4-FFF2-40B4-BE49-F238E27FC236}">
                <a16:creationId xmlns:a16="http://schemas.microsoft.com/office/drawing/2014/main" id="{04B2500A-5D00-5F1F-ED95-9EBD25FECD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7732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5" name="Google Shape;173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chemeClr val="dk1"/>
              </a:buClr>
              <a:buSzPts val="1400"/>
              <a:buFont typeface="Calibri"/>
              <a:buNone/>
            </a:pPr>
            <a:endParaRPr/>
          </a:p>
        </p:txBody>
      </p:sp>
      <p:sp>
        <p:nvSpPr>
          <p:cNvPr id="1736" name="Google Shape;173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7" name="Google Shape;175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chemeClr val="dk1"/>
              </a:buClr>
              <a:buSzPts val="1400"/>
              <a:buFont typeface="Calibri"/>
              <a:buNone/>
            </a:pPr>
            <a:endParaRPr/>
          </a:p>
        </p:txBody>
      </p:sp>
      <p:sp>
        <p:nvSpPr>
          <p:cNvPr id="1758" name="Google Shape;175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6" name="Google Shape;177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chemeClr val="dk1"/>
              </a:buClr>
              <a:buSzPts val="1400"/>
              <a:buFont typeface="Calibri"/>
              <a:buNone/>
            </a:pPr>
            <a:endParaRPr/>
          </a:p>
        </p:txBody>
      </p:sp>
      <p:sp>
        <p:nvSpPr>
          <p:cNvPr id="1777" name="Google Shape;1777;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45" name="Google Shape;6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a:extLst>
            <a:ext uri="{FF2B5EF4-FFF2-40B4-BE49-F238E27FC236}">
              <a16:creationId xmlns:a16="http://schemas.microsoft.com/office/drawing/2014/main" id="{2A1F160B-3393-E1A1-C8DA-A118AB94806F}"/>
            </a:ext>
          </a:extLst>
        </p:cNvPr>
        <p:cNvGrpSpPr/>
        <p:nvPr/>
      </p:nvGrpSpPr>
      <p:grpSpPr>
        <a:xfrm>
          <a:off x="0" y="0"/>
          <a:ext cx="0" cy="0"/>
          <a:chOff x="0" y="0"/>
          <a:chExt cx="0" cy="0"/>
        </a:xfrm>
      </p:grpSpPr>
      <p:sp>
        <p:nvSpPr>
          <p:cNvPr id="644" name="Google Shape;644;p3:notes">
            <a:extLst>
              <a:ext uri="{FF2B5EF4-FFF2-40B4-BE49-F238E27FC236}">
                <a16:creationId xmlns:a16="http://schemas.microsoft.com/office/drawing/2014/main" id="{5C210FAA-DEC2-6B0F-3623-6E58BB198BC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45" name="Google Shape;645;p3:notes">
            <a:extLst>
              <a:ext uri="{FF2B5EF4-FFF2-40B4-BE49-F238E27FC236}">
                <a16:creationId xmlns:a16="http://schemas.microsoft.com/office/drawing/2014/main" id="{4FD836FA-735D-84B6-78FA-6319B38DCE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7385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PAPI: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Metode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tatap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muka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tradisional</a:t>
            </a:r>
            <a:r>
              <a:rPr kumimoji="0" lang="en-US" altLang="en-US" sz="1200" b="0" i="0" u="none" strike="noStrike" cap="none" normalizeH="0" baseline="0" dirty="0">
                <a:ln>
                  <a:noFill/>
                </a:ln>
                <a:solidFill>
                  <a:schemeClr val="tx1"/>
                </a:solidFill>
                <a:effectLst/>
                <a:latin typeface="Arial" panose="020B0604020202020204" pitchFamily="34" charset="0"/>
              </a:rPr>
              <a:t> di mana </a:t>
            </a:r>
            <a:r>
              <a:rPr kumimoji="0" lang="en-US" altLang="en-US" sz="1200" b="0" i="0" u="none" strike="noStrike" cap="none" normalizeH="0" baseline="0" dirty="0" err="1">
                <a:ln>
                  <a:noFill/>
                </a:ln>
                <a:solidFill>
                  <a:schemeClr val="tx1"/>
                </a:solidFill>
                <a:effectLst/>
                <a:latin typeface="Arial" panose="020B0604020202020204" pitchFamily="34" charset="0"/>
              </a:rPr>
              <a:t>pewawancara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menggunakan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kertas</a:t>
            </a:r>
            <a:r>
              <a:rPr kumimoji="0" lang="en-US" altLang="en-US" sz="1200" b="0" i="0" u="none" strike="noStrike" cap="none" normalizeH="0" baseline="0" dirty="0">
                <a:ln>
                  <a:noFill/>
                </a:ln>
                <a:solidFill>
                  <a:schemeClr val="tx1"/>
                </a:solidFill>
                <a:effectLst/>
                <a:latin typeface="Arial" panose="020B0604020202020204" pitchFamily="34" charset="0"/>
              </a:rPr>
              <a:t> dan </a:t>
            </a:r>
            <a:r>
              <a:rPr kumimoji="0" lang="en-US" altLang="en-US" sz="1200" b="0" i="0" u="none" strike="noStrike" cap="none" normalizeH="0" baseline="0" dirty="0" err="1">
                <a:ln>
                  <a:noFill/>
                </a:ln>
                <a:solidFill>
                  <a:schemeClr val="tx1"/>
                </a:solidFill>
                <a:effectLst/>
                <a:latin typeface="Arial" panose="020B0604020202020204" pitchFamily="34" charset="0"/>
              </a:rPr>
              <a:t>pensil</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mencatat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jawaban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responden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Tidak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memerlukan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perangkat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elektronik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sehingga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cocok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daerah</a:t>
            </a:r>
            <a:r>
              <a:rPr kumimoji="0" lang="en-US" altLang="en-US" sz="1200" b="0" i="0" u="none" strike="noStrike" cap="none" normalizeH="0" baseline="0" dirty="0">
                <a:ln>
                  <a:noFill/>
                </a:ln>
                <a:solidFill>
                  <a:schemeClr val="tx1"/>
                </a:solidFill>
                <a:effectLst/>
                <a:latin typeface="Arial" panose="020B0604020202020204" pitchFamily="34" charset="0"/>
              </a:rPr>
              <a:t> yang </a:t>
            </a:r>
            <a:r>
              <a:rPr kumimoji="0" lang="en-US" altLang="en-US" sz="1200" b="0" i="0" u="none" strike="noStrike" cap="none" normalizeH="0" baseline="0" dirty="0" err="1">
                <a:ln>
                  <a:noFill/>
                </a:ln>
                <a:solidFill>
                  <a:schemeClr val="tx1"/>
                </a:solidFill>
                <a:effectLst/>
                <a:latin typeface="Arial" panose="020B0604020202020204" pitchFamily="34" charset="0"/>
              </a:rPr>
              <a:t>tidak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memiliki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akses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listrik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atau</a:t>
            </a:r>
            <a:r>
              <a:rPr kumimoji="0" lang="en-US" altLang="en-US" sz="1200" b="0" i="0" u="none" strike="noStrike" cap="none" normalizeH="0" baseline="0" dirty="0">
                <a:ln>
                  <a:noFill/>
                </a:ln>
                <a:solidFill>
                  <a:schemeClr val="tx1"/>
                </a:solidFill>
                <a:effectLst/>
                <a:latin typeface="Arial" panose="020B0604020202020204" pitchFamily="34" charset="0"/>
              </a:rPr>
              <a:t> internet.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Lebih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rentan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terhadap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kesalahan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manusia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dalam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pencatatan</a:t>
            </a:r>
            <a:r>
              <a:rPr kumimoji="0" lang="en-US" altLang="en-US" sz="1200" b="0" i="0" u="none" strike="noStrike" cap="none" normalizeH="0" baseline="0" dirty="0">
                <a:ln>
                  <a:noFill/>
                </a:ln>
                <a:solidFill>
                  <a:schemeClr val="tx1"/>
                </a:solidFill>
                <a:effectLst/>
                <a:latin typeface="Arial" panose="020B0604020202020204" pitchFamily="34" charset="0"/>
              </a:rPr>
              <a:t> dan </a:t>
            </a:r>
            <a:r>
              <a:rPr kumimoji="0" lang="en-US" altLang="en-US" sz="1200" b="0" i="0" u="none" strike="noStrike" cap="none" normalizeH="0" baseline="0" dirty="0" err="1">
                <a:ln>
                  <a:noFill/>
                </a:ln>
                <a:solidFill>
                  <a:schemeClr val="tx1"/>
                </a:solidFill>
                <a:effectLst/>
                <a:latin typeface="Arial" panose="020B0604020202020204" pitchFamily="34" charset="0"/>
              </a:rPr>
              <a:t>pengolahan</a:t>
            </a:r>
            <a:r>
              <a:rPr kumimoji="0" lang="en-US" altLang="en-US" sz="1200" b="0" i="0" u="none" strike="noStrike" cap="none" normalizeH="0" baseline="0" dirty="0">
                <a:ln>
                  <a:noFill/>
                </a:ln>
                <a:solidFill>
                  <a:schemeClr val="tx1"/>
                </a:solidFill>
                <a:effectLst/>
                <a:latin typeface="Arial" panose="020B0604020202020204" pitchFamily="34" charset="0"/>
              </a:rPr>
              <a:t> data. </a:t>
            </a:r>
          </a:p>
          <a:p>
            <a:endParaRPr lang="en-ID" dirty="0"/>
          </a:p>
          <a:p>
            <a:r>
              <a:rPr lang="en-ID" dirty="0"/>
              <a:t>CAPI: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Metode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tatap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muka</a:t>
            </a:r>
            <a:r>
              <a:rPr kumimoji="0" lang="en-US" altLang="en-US" sz="1200" b="0" i="0" u="none" strike="noStrike" cap="none" normalizeH="0" baseline="0" dirty="0">
                <a:ln>
                  <a:noFill/>
                </a:ln>
                <a:solidFill>
                  <a:schemeClr val="tx1"/>
                </a:solidFill>
                <a:effectLst/>
                <a:latin typeface="Arial" panose="020B0604020202020204" pitchFamily="34" charset="0"/>
              </a:rPr>
              <a:t> di mana </a:t>
            </a:r>
            <a:r>
              <a:rPr kumimoji="0" lang="en-US" altLang="en-US" sz="1200" b="0" i="0" u="none" strike="noStrike" cap="none" normalizeH="0" baseline="0" dirty="0" err="1">
                <a:ln>
                  <a:noFill/>
                </a:ln>
                <a:solidFill>
                  <a:schemeClr val="tx1"/>
                </a:solidFill>
                <a:effectLst/>
                <a:latin typeface="Arial" panose="020B0604020202020204" pitchFamily="34" charset="0"/>
              </a:rPr>
              <a:t>pewawancara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menggunakan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perangkat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elektronik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seperti</a:t>
            </a:r>
            <a:r>
              <a:rPr kumimoji="0" lang="en-US" altLang="en-US" sz="1200" b="0" i="0" u="none" strike="noStrike" cap="none" normalizeH="0" baseline="0" dirty="0">
                <a:ln>
                  <a:noFill/>
                </a:ln>
                <a:solidFill>
                  <a:schemeClr val="tx1"/>
                </a:solidFill>
                <a:effectLst/>
                <a:latin typeface="Arial" panose="020B0604020202020204" pitchFamily="34" charset="0"/>
              </a:rPr>
              <a:t> tablet </a:t>
            </a:r>
            <a:r>
              <a:rPr kumimoji="0" lang="en-US" altLang="en-US" sz="1200" b="0" i="0" u="none" strike="noStrike" cap="none" normalizeH="0" baseline="0" dirty="0" err="1">
                <a:ln>
                  <a:noFill/>
                </a:ln>
                <a:solidFill>
                  <a:schemeClr val="tx1"/>
                </a:solidFill>
                <a:effectLst/>
                <a:latin typeface="Arial" panose="020B0604020202020204" pitchFamily="34" charset="0"/>
              </a:rPr>
              <a:t>atau</a:t>
            </a:r>
            <a:r>
              <a:rPr kumimoji="0" lang="en-US" altLang="en-US" sz="1200" b="0" i="0" u="none" strike="noStrike" cap="none" normalizeH="0" baseline="0" dirty="0">
                <a:ln>
                  <a:noFill/>
                </a:ln>
                <a:solidFill>
                  <a:schemeClr val="tx1"/>
                </a:solidFill>
                <a:effectLst/>
                <a:latin typeface="Arial" panose="020B0604020202020204" pitchFamily="34" charset="0"/>
              </a:rPr>
              <a:t> handphone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mencatat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jawaban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responden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Memungkinkan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mengakses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instruksi</a:t>
            </a:r>
            <a:r>
              <a:rPr kumimoji="0" lang="en-US" altLang="en-US" sz="1200" b="0" i="0" u="none" strike="noStrike" cap="none" normalizeH="0" baseline="0" dirty="0">
                <a:ln>
                  <a:noFill/>
                </a:ln>
                <a:solidFill>
                  <a:schemeClr val="tx1"/>
                </a:solidFill>
                <a:effectLst/>
                <a:latin typeface="Arial" panose="020B0604020202020204" pitchFamily="34" charset="0"/>
              </a:rPr>
              <a:t> dan </a:t>
            </a:r>
            <a:r>
              <a:rPr kumimoji="0" lang="en-US" altLang="en-US" sz="1200" b="0" i="0" u="none" strike="noStrike" cap="none" normalizeH="0" baseline="0" dirty="0" err="1">
                <a:ln>
                  <a:noFill/>
                </a:ln>
                <a:solidFill>
                  <a:schemeClr val="tx1"/>
                </a:solidFill>
                <a:effectLst/>
                <a:latin typeface="Arial" panose="020B0604020202020204" pitchFamily="34" charset="0"/>
              </a:rPr>
              <a:t>pertanyaan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secara</a:t>
            </a:r>
            <a:r>
              <a:rPr kumimoji="0" lang="en-US" altLang="en-US" sz="1200" b="0" i="0" u="none" strike="noStrike" cap="none" normalizeH="0" baseline="0" dirty="0">
                <a:ln>
                  <a:noFill/>
                </a:ln>
                <a:solidFill>
                  <a:schemeClr val="tx1"/>
                </a:solidFill>
                <a:effectLst/>
                <a:latin typeface="Arial" panose="020B0604020202020204" pitchFamily="34" charset="0"/>
              </a:rPr>
              <a:t> real-time, </a:t>
            </a:r>
            <a:r>
              <a:rPr kumimoji="0" lang="en-US" altLang="en-US" sz="1200" b="0" i="0" u="none" strike="noStrike" cap="none" normalizeH="0" baseline="0" dirty="0" err="1">
                <a:ln>
                  <a:noFill/>
                </a:ln>
                <a:solidFill>
                  <a:schemeClr val="tx1"/>
                </a:solidFill>
                <a:effectLst/>
                <a:latin typeface="Arial" panose="020B0604020202020204" pitchFamily="34" charset="0"/>
              </a:rPr>
              <a:t>serta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memvalidasi</a:t>
            </a:r>
            <a:r>
              <a:rPr kumimoji="0" lang="en-US" altLang="en-US" sz="1200" b="0" i="0" u="none" strike="noStrike" cap="none" normalizeH="0" baseline="0" dirty="0">
                <a:ln>
                  <a:noFill/>
                </a:ln>
                <a:solidFill>
                  <a:schemeClr val="tx1"/>
                </a:solidFill>
                <a:effectLst/>
                <a:latin typeface="Arial" panose="020B0604020202020204" pitchFamily="34" charset="0"/>
              </a:rPr>
              <a:t> data </a:t>
            </a:r>
            <a:r>
              <a:rPr kumimoji="0" lang="en-US" altLang="en-US" sz="1200" b="0" i="0" u="none" strike="noStrike" cap="none" normalizeH="0" baseline="0" dirty="0" err="1">
                <a:ln>
                  <a:noFill/>
                </a:ln>
                <a:solidFill>
                  <a:schemeClr val="tx1"/>
                </a:solidFill>
                <a:effectLst/>
                <a:latin typeface="Arial" panose="020B0604020202020204" pitchFamily="34" charset="0"/>
              </a:rPr>
              <a:t>langsung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saat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berlangsung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Cocok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survei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kompleks</a:t>
            </a:r>
            <a:r>
              <a:rPr kumimoji="0" lang="en-US" altLang="en-US" sz="1200" b="0" i="0" u="none" strike="noStrike" cap="none" normalizeH="0" baseline="0" dirty="0">
                <a:ln>
                  <a:noFill/>
                </a:ln>
                <a:solidFill>
                  <a:schemeClr val="tx1"/>
                </a:solidFill>
                <a:effectLst/>
                <a:latin typeface="Arial" panose="020B0604020202020204" pitchFamily="34" charset="0"/>
              </a:rPr>
              <a:t> yang </a:t>
            </a:r>
            <a:r>
              <a:rPr kumimoji="0" lang="en-US" altLang="en-US" sz="1200" b="0" i="0" u="none" strike="noStrike" cap="none" normalizeH="0" baseline="0" dirty="0" err="1">
                <a:ln>
                  <a:noFill/>
                </a:ln>
                <a:solidFill>
                  <a:schemeClr val="tx1"/>
                </a:solidFill>
                <a:effectLst/>
                <a:latin typeface="Arial" panose="020B0604020202020204" pitchFamily="34" charset="0"/>
              </a:rPr>
              <a:t>memerlukan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interaksi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langsung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dengan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responden</a:t>
            </a:r>
            <a:r>
              <a:rPr kumimoji="0" lang="en-US" altLang="en-US" sz="1200" b="0" i="0" u="none" strike="noStrike" cap="none" normalizeH="0" baseline="0" dirty="0">
                <a:ln>
                  <a:noFill/>
                </a:ln>
                <a:solidFill>
                  <a:schemeClr val="tx1"/>
                </a:solidFill>
                <a:effectLst/>
                <a:latin typeface="Arial" panose="020B0604020202020204" pitchFamily="34" charset="0"/>
              </a:rPr>
              <a:t>. </a:t>
            </a:r>
          </a:p>
        </p:txBody>
      </p:sp>
      <p:sp>
        <p:nvSpPr>
          <p:cNvPr id="4" name="Slide Number Placeholder 3"/>
          <p:cNvSpPr>
            <a:spLocks noGrp="1"/>
          </p:cNvSpPr>
          <p:nvPr>
            <p:ph type="sldNum" sz="quarter" idx="5"/>
          </p:nvPr>
        </p:nvSpPr>
        <p:spPr/>
        <p:txBody>
          <a:bodyPr/>
          <a:lstStyle/>
          <a:p>
            <a:fld id="{E16D6E37-CD13-4EAE-B700-B59D75FA3784}" type="slidenum">
              <a:rPr lang="en-ID" smtClean="0"/>
              <a:t>12</a:t>
            </a:fld>
            <a:endParaRPr lang="en-ID"/>
          </a:p>
        </p:txBody>
      </p:sp>
    </p:spTree>
    <p:extLst>
      <p:ext uri="{BB962C8B-B14F-4D97-AF65-F5344CB8AC3E}">
        <p14:creationId xmlns:p14="http://schemas.microsoft.com/office/powerpoint/2010/main" val="148859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640A7-0E46-984B-FE30-52ADF8422D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D4C31-B43F-18F0-5264-B304C22DF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921EC-4BF6-5B85-F64C-E8C4F517577A}"/>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PAPI: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Metode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tatap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muka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tradisional</a:t>
            </a:r>
            <a:r>
              <a:rPr kumimoji="0" lang="en-US" altLang="en-US" sz="1200" b="0" i="0" u="none" strike="noStrike" cap="none" normalizeH="0" baseline="0" dirty="0">
                <a:ln>
                  <a:noFill/>
                </a:ln>
                <a:solidFill>
                  <a:schemeClr val="tx1"/>
                </a:solidFill>
                <a:effectLst/>
                <a:latin typeface="Arial" panose="020B0604020202020204" pitchFamily="34" charset="0"/>
              </a:rPr>
              <a:t> di mana </a:t>
            </a:r>
            <a:r>
              <a:rPr kumimoji="0" lang="en-US" altLang="en-US" sz="1200" b="0" i="0" u="none" strike="noStrike" cap="none" normalizeH="0" baseline="0" dirty="0" err="1">
                <a:ln>
                  <a:noFill/>
                </a:ln>
                <a:solidFill>
                  <a:schemeClr val="tx1"/>
                </a:solidFill>
                <a:effectLst/>
                <a:latin typeface="Arial" panose="020B0604020202020204" pitchFamily="34" charset="0"/>
              </a:rPr>
              <a:t>pewawancara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menggunakan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kertas</a:t>
            </a:r>
            <a:r>
              <a:rPr kumimoji="0" lang="en-US" altLang="en-US" sz="1200" b="0" i="0" u="none" strike="noStrike" cap="none" normalizeH="0" baseline="0" dirty="0">
                <a:ln>
                  <a:noFill/>
                </a:ln>
                <a:solidFill>
                  <a:schemeClr val="tx1"/>
                </a:solidFill>
                <a:effectLst/>
                <a:latin typeface="Arial" panose="020B0604020202020204" pitchFamily="34" charset="0"/>
              </a:rPr>
              <a:t> dan </a:t>
            </a:r>
            <a:r>
              <a:rPr kumimoji="0" lang="en-US" altLang="en-US" sz="1200" b="0" i="0" u="none" strike="noStrike" cap="none" normalizeH="0" baseline="0" dirty="0" err="1">
                <a:ln>
                  <a:noFill/>
                </a:ln>
                <a:solidFill>
                  <a:schemeClr val="tx1"/>
                </a:solidFill>
                <a:effectLst/>
                <a:latin typeface="Arial" panose="020B0604020202020204" pitchFamily="34" charset="0"/>
              </a:rPr>
              <a:t>pensil</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mencatat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jawaban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responden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Tidak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memerlukan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perangkat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elektronik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sehingga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cocok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daerah</a:t>
            </a:r>
            <a:r>
              <a:rPr kumimoji="0" lang="en-US" altLang="en-US" sz="1200" b="0" i="0" u="none" strike="noStrike" cap="none" normalizeH="0" baseline="0" dirty="0">
                <a:ln>
                  <a:noFill/>
                </a:ln>
                <a:solidFill>
                  <a:schemeClr val="tx1"/>
                </a:solidFill>
                <a:effectLst/>
                <a:latin typeface="Arial" panose="020B0604020202020204" pitchFamily="34" charset="0"/>
              </a:rPr>
              <a:t> yang </a:t>
            </a:r>
            <a:r>
              <a:rPr kumimoji="0" lang="en-US" altLang="en-US" sz="1200" b="0" i="0" u="none" strike="noStrike" cap="none" normalizeH="0" baseline="0" dirty="0" err="1">
                <a:ln>
                  <a:noFill/>
                </a:ln>
                <a:solidFill>
                  <a:schemeClr val="tx1"/>
                </a:solidFill>
                <a:effectLst/>
                <a:latin typeface="Arial" panose="020B0604020202020204" pitchFamily="34" charset="0"/>
              </a:rPr>
              <a:t>tidak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memiliki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akses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listrik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atau</a:t>
            </a:r>
            <a:r>
              <a:rPr kumimoji="0" lang="en-US" altLang="en-US" sz="1200" b="0" i="0" u="none" strike="noStrike" cap="none" normalizeH="0" baseline="0" dirty="0">
                <a:ln>
                  <a:noFill/>
                </a:ln>
                <a:solidFill>
                  <a:schemeClr val="tx1"/>
                </a:solidFill>
                <a:effectLst/>
                <a:latin typeface="Arial" panose="020B0604020202020204" pitchFamily="34" charset="0"/>
              </a:rPr>
              <a:t> internet.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Lebih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rentan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terhadap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kesalahan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manusia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dalam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pencatatan</a:t>
            </a:r>
            <a:r>
              <a:rPr kumimoji="0" lang="en-US" altLang="en-US" sz="1200" b="0" i="0" u="none" strike="noStrike" cap="none" normalizeH="0" baseline="0" dirty="0">
                <a:ln>
                  <a:noFill/>
                </a:ln>
                <a:solidFill>
                  <a:schemeClr val="tx1"/>
                </a:solidFill>
                <a:effectLst/>
                <a:latin typeface="Arial" panose="020B0604020202020204" pitchFamily="34" charset="0"/>
              </a:rPr>
              <a:t> dan </a:t>
            </a:r>
            <a:r>
              <a:rPr kumimoji="0" lang="en-US" altLang="en-US" sz="1200" b="0" i="0" u="none" strike="noStrike" cap="none" normalizeH="0" baseline="0" dirty="0" err="1">
                <a:ln>
                  <a:noFill/>
                </a:ln>
                <a:solidFill>
                  <a:schemeClr val="tx1"/>
                </a:solidFill>
                <a:effectLst/>
                <a:latin typeface="Arial" panose="020B0604020202020204" pitchFamily="34" charset="0"/>
              </a:rPr>
              <a:t>pengolahan</a:t>
            </a:r>
            <a:r>
              <a:rPr kumimoji="0" lang="en-US" altLang="en-US" sz="1200" b="0" i="0" u="none" strike="noStrike" cap="none" normalizeH="0" baseline="0" dirty="0">
                <a:ln>
                  <a:noFill/>
                </a:ln>
                <a:solidFill>
                  <a:schemeClr val="tx1"/>
                </a:solidFill>
                <a:effectLst/>
                <a:latin typeface="Arial" panose="020B0604020202020204" pitchFamily="34" charset="0"/>
              </a:rPr>
              <a:t> data. </a:t>
            </a:r>
          </a:p>
          <a:p>
            <a:endParaRPr lang="en-ID" dirty="0"/>
          </a:p>
          <a:p>
            <a:r>
              <a:rPr lang="en-ID" dirty="0"/>
              <a:t>CAPI: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Metode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tatap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muka</a:t>
            </a:r>
            <a:r>
              <a:rPr kumimoji="0" lang="en-US" altLang="en-US" sz="1200" b="0" i="0" u="none" strike="noStrike" cap="none" normalizeH="0" baseline="0" dirty="0">
                <a:ln>
                  <a:noFill/>
                </a:ln>
                <a:solidFill>
                  <a:schemeClr val="tx1"/>
                </a:solidFill>
                <a:effectLst/>
                <a:latin typeface="Arial" panose="020B0604020202020204" pitchFamily="34" charset="0"/>
              </a:rPr>
              <a:t> di mana </a:t>
            </a:r>
            <a:r>
              <a:rPr kumimoji="0" lang="en-US" altLang="en-US" sz="1200" b="0" i="0" u="none" strike="noStrike" cap="none" normalizeH="0" baseline="0" dirty="0" err="1">
                <a:ln>
                  <a:noFill/>
                </a:ln>
                <a:solidFill>
                  <a:schemeClr val="tx1"/>
                </a:solidFill>
                <a:effectLst/>
                <a:latin typeface="Arial" panose="020B0604020202020204" pitchFamily="34" charset="0"/>
              </a:rPr>
              <a:t>pewawancara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menggunakan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perangkat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elektronik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seperti</a:t>
            </a:r>
            <a:r>
              <a:rPr kumimoji="0" lang="en-US" altLang="en-US" sz="1200" b="0" i="0" u="none" strike="noStrike" cap="none" normalizeH="0" baseline="0" dirty="0">
                <a:ln>
                  <a:noFill/>
                </a:ln>
                <a:solidFill>
                  <a:schemeClr val="tx1"/>
                </a:solidFill>
                <a:effectLst/>
                <a:latin typeface="Arial" panose="020B0604020202020204" pitchFamily="34" charset="0"/>
              </a:rPr>
              <a:t> tablet </a:t>
            </a:r>
            <a:r>
              <a:rPr kumimoji="0" lang="en-US" altLang="en-US" sz="1200" b="0" i="0" u="none" strike="noStrike" cap="none" normalizeH="0" baseline="0" dirty="0" err="1">
                <a:ln>
                  <a:noFill/>
                </a:ln>
                <a:solidFill>
                  <a:schemeClr val="tx1"/>
                </a:solidFill>
                <a:effectLst/>
                <a:latin typeface="Arial" panose="020B0604020202020204" pitchFamily="34" charset="0"/>
              </a:rPr>
              <a:t>atau</a:t>
            </a:r>
            <a:r>
              <a:rPr kumimoji="0" lang="en-US" altLang="en-US" sz="1200" b="0" i="0" u="none" strike="noStrike" cap="none" normalizeH="0" baseline="0" dirty="0">
                <a:ln>
                  <a:noFill/>
                </a:ln>
                <a:solidFill>
                  <a:schemeClr val="tx1"/>
                </a:solidFill>
                <a:effectLst/>
                <a:latin typeface="Arial" panose="020B0604020202020204" pitchFamily="34" charset="0"/>
              </a:rPr>
              <a:t> handphone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mencatat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jawaban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responden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Memungkinkan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mengakses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instruksi</a:t>
            </a:r>
            <a:r>
              <a:rPr kumimoji="0" lang="en-US" altLang="en-US" sz="1200" b="0" i="0" u="none" strike="noStrike" cap="none" normalizeH="0" baseline="0" dirty="0">
                <a:ln>
                  <a:noFill/>
                </a:ln>
                <a:solidFill>
                  <a:schemeClr val="tx1"/>
                </a:solidFill>
                <a:effectLst/>
                <a:latin typeface="Arial" panose="020B0604020202020204" pitchFamily="34" charset="0"/>
              </a:rPr>
              <a:t> dan </a:t>
            </a:r>
            <a:r>
              <a:rPr kumimoji="0" lang="en-US" altLang="en-US" sz="1200" b="0" i="0" u="none" strike="noStrike" cap="none" normalizeH="0" baseline="0" dirty="0" err="1">
                <a:ln>
                  <a:noFill/>
                </a:ln>
                <a:solidFill>
                  <a:schemeClr val="tx1"/>
                </a:solidFill>
                <a:effectLst/>
                <a:latin typeface="Arial" panose="020B0604020202020204" pitchFamily="34" charset="0"/>
              </a:rPr>
              <a:t>pertanyaan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secara</a:t>
            </a:r>
            <a:r>
              <a:rPr kumimoji="0" lang="en-US" altLang="en-US" sz="1200" b="0" i="0" u="none" strike="noStrike" cap="none" normalizeH="0" baseline="0" dirty="0">
                <a:ln>
                  <a:noFill/>
                </a:ln>
                <a:solidFill>
                  <a:schemeClr val="tx1"/>
                </a:solidFill>
                <a:effectLst/>
                <a:latin typeface="Arial" panose="020B0604020202020204" pitchFamily="34" charset="0"/>
              </a:rPr>
              <a:t> real-time, </a:t>
            </a:r>
            <a:r>
              <a:rPr kumimoji="0" lang="en-US" altLang="en-US" sz="1200" b="0" i="0" u="none" strike="noStrike" cap="none" normalizeH="0" baseline="0" dirty="0" err="1">
                <a:ln>
                  <a:noFill/>
                </a:ln>
                <a:solidFill>
                  <a:schemeClr val="tx1"/>
                </a:solidFill>
                <a:effectLst/>
                <a:latin typeface="Arial" panose="020B0604020202020204" pitchFamily="34" charset="0"/>
              </a:rPr>
              <a:t>serta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memvalidasi</a:t>
            </a:r>
            <a:r>
              <a:rPr kumimoji="0" lang="en-US" altLang="en-US" sz="1200" b="0" i="0" u="none" strike="noStrike" cap="none" normalizeH="0" baseline="0" dirty="0">
                <a:ln>
                  <a:noFill/>
                </a:ln>
                <a:solidFill>
                  <a:schemeClr val="tx1"/>
                </a:solidFill>
                <a:effectLst/>
                <a:latin typeface="Arial" panose="020B0604020202020204" pitchFamily="34" charset="0"/>
              </a:rPr>
              <a:t> data </a:t>
            </a:r>
            <a:r>
              <a:rPr kumimoji="0" lang="en-US" altLang="en-US" sz="1200" b="0" i="0" u="none" strike="noStrike" cap="none" normalizeH="0" baseline="0" dirty="0" err="1">
                <a:ln>
                  <a:noFill/>
                </a:ln>
                <a:solidFill>
                  <a:schemeClr val="tx1"/>
                </a:solidFill>
                <a:effectLst/>
                <a:latin typeface="Arial" panose="020B0604020202020204" pitchFamily="34" charset="0"/>
              </a:rPr>
              <a:t>langsung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saat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berlangsung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Cocok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survei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kompleks</a:t>
            </a:r>
            <a:r>
              <a:rPr kumimoji="0" lang="en-US" altLang="en-US" sz="1200" b="0" i="0" u="none" strike="noStrike" cap="none" normalizeH="0" baseline="0" dirty="0">
                <a:ln>
                  <a:noFill/>
                </a:ln>
                <a:solidFill>
                  <a:schemeClr val="tx1"/>
                </a:solidFill>
                <a:effectLst/>
                <a:latin typeface="Arial" panose="020B0604020202020204" pitchFamily="34" charset="0"/>
              </a:rPr>
              <a:t> yang </a:t>
            </a:r>
            <a:r>
              <a:rPr kumimoji="0" lang="en-US" altLang="en-US" sz="1200" b="0" i="0" u="none" strike="noStrike" cap="none" normalizeH="0" baseline="0" dirty="0" err="1">
                <a:ln>
                  <a:noFill/>
                </a:ln>
                <a:solidFill>
                  <a:schemeClr val="tx1"/>
                </a:solidFill>
                <a:effectLst/>
                <a:latin typeface="Arial" panose="020B0604020202020204" pitchFamily="34" charset="0"/>
              </a:rPr>
              <a:t>memerlukan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interaksi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langsung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dengan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responden</a:t>
            </a:r>
            <a:r>
              <a:rPr kumimoji="0" lang="en-US" altLang="en-US" sz="1200" b="0" i="0" u="none" strike="noStrike" cap="none" normalizeH="0" baseline="0" dirty="0">
                <a:ln>
                  <a:noFill/>
                </a:ln>
                <a:solidFill>
                  <a:schemeClr val="tx1"/>
                </a:solidFill>
                <a:effectLst/>
                <a:latin typeface="Arial" panose="020B0604020202020204" pitchFamily="34" charset="0"/>
              </a:rPr>
              <a:t>. </a:t>
            </a:r>
          </a:p>
        </p:txBody>
      </p:sp>
      <p:sp>
        <p:nvSpPr>
          <p:cNvPr id="4" name="Slide Number Placeholder 3">
            <a:extLst>
              <a:ext uri="{FF2B5EF4-FFF2-40B4-BE49-F238E27FC236}">
                <a16:creationId xmlns:a16="http://schemas.microsoft.com/office/drawing/2014/main" id="{C24BB271-E436-F580-F939-29288A4B73FC}"/>
              </a:ext>
            </a:extLst>
          </p:cNvPr>
          <p:cNvSpPr>
            <a:spLocks noGrp="1"/>
          </p:cNvSpPr>
          <p:nvPr>
            <p:ph type="sldNum" sz="quarter" idx="5"/>
          </p:nvPr>
        </p:nvSpPr>
        <p:spPr/>
        <p:txBody>
          <a:bodyPr/>
          <a:lstStyle/>
          <a:p>
            <a:fld id="{E16D6E37-CD13-4EAE-B700-B59D75FA3784}" type="slidenum">
              <a:rPr lang="en-ID" smtClean="0"/>
              <a:t>13</a:t>
            </a:fld>
            <a:endParaRPr lang="en-ID"/>
          </a:p>
        </p:txBody>
      </p:sp>
    </p:spTree>
    <p:extLst>
      <p:ext uri="{BB962C8B-B14F-4D97-AF65-F5344CB8AC3E}">
        <p14:creationId xmlns:p14="http://schemas.microsoft.com/office/powerpoint/2010/main" val="324858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5CE1B-A944-C6FF-2CE4-DB8365D82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A4FAAA-348B-F55D-8AA7-970816BA3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D421C8-4E6F-1C09-BDE9-CF5891675AAC}"/>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PAPI: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Metode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tatap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muka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tradisional</a:t>
            </a:r>
            <a:r>
              <a:rPr kumimoji="0" lang="en-US" altLang="en-US" sz="1200" b="0" i="0" u="none" strike="noStrike" cap="none" normalizeH="0" baseline="0" dirty="0">
                <a:ln>
                  <a:noFill/>
                </a:ln>
                <a:solidFill>
                  <a:schemeClr val="tx1"/>
                </a:solidFill>
                <a:effectLst/>
                <a:latin typeface="Arial" panose="020B0604020202020204" pitchFamily="34" charset="0"/>
              </a:rPr>
              <a:t> di mana </a:t>
            </a:r>
            <a:r>
              <a:rPr kumimoji="0" lang="en-US" altLang="en-US" sz="1200" b="0" i="0" u="none" strike="noStrike" cap="none" normalizeH="0" baseline="0" dirty="0" err="1">
                <a:ln>
                  <a:noFill/>
                </a:ln>
                <a:solidFill>
                  <a:schemeClr val="tx1"/>
                </a:solidFill>
                <a:effectLst/>
                <a:latin typeface="Arial" panose="020B0604020202020204" pitchFamily="34" charset="0"/>
              </a:rPr>
              <a:t>pewawancara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menggunakan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kertas</a:t>
            </a:r>
            <a:r>
              <a:rPr kumimoji="0" lang="en-US" altLang="en-US" sz="1200" b="0" i="0" u="none" strike="noStrike" cap="none" normalizeH="0" baseline="0" dirty="0">
                <a:ln>
                  <a:noFill/>
                </a:ln>
                <a:solidFill>
                  <a:schemeClr val="tx1"/>
                </a:solidFill>
                <a:effectLst/>
                <a:latin typeface="Arial" panose="020B0604020202020204" pitchFamily="34" charset="0"/>
              </a:rPr>
              <a:t> dan </a:t>
            </a:r>
            <a:r>
              <a:rPr kumimoji="0" lang="en-US" altLang="en-US" sz="1200" b="0" i="0" u="none" strike="noStrike" cap="none" normalizeH="0" baseline="0" dirty="0" err="1">
                <a:ln>
                  <a:noFill/>
                </a:ln>
                <a:solidFill>
                  <a:schemeClr val="tx1"/>
                </a:solidFill>
                <a:effectLst/>
                <a:latin typeface="Arial" panose="020B0604020202020204" pitchFamily="34" charset="0"/>
              </a:rPr>
              <a:t>pensil</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mencatat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jawaban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responden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Tidak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memerlukan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perangkat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elektronik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sehingga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cocok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daerah</a:t>
            </a:r>
            <a:r>
              <a:rPr kumimoji="0" lang="en-US" altLang="en-US" sz="1200" b="0" i="0" u="none" strike="noStrike" cap="none" normalizeH="0" baseline="0" dirty="0">
                <a:ln>
                  <a:noFill/>
                </a:ln>
                <a:solidFill>
                  <a:schemeClr val="tx1"/>
                </a:solidFill>
                <a:effectLst/>
                <a:latin typeface="Arial" panose="020B0604020202020204" pitchFamily="34" charset="0"/>
              </a:rPr>
              <a:t> yang </a:t>
            </a:r>
            <a:r>
              <a:rPr kumimoji="0" lang="en-US" altLang="en-US" sz="1200" b="0" i="0" u="none" strike="noStrike" cap="none" normalizeH="0" baseline="0" dirty="0" err="1">
                <a:ln>
                  <a:noFill/>
                </a:ln>
                <a:solidFill>
                  <a:schemeClr val="tx1"/>
                </a:solidFill>
                <a:effectLst/>
                <a:latin typeface="Arial" panose="020B0604020202020204" pitchFamily="34" charset="0"/>
              </a:rPr>
              <a:t>tidak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memiliki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akses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listrik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atau</a:t>
            </a:r>
            <a:r>
              <a:rPr kumimoji="0" lang="en-US" altLang="en-US" sz="1200" b="0" i="0" u="none" strike="noStrike" cap="none" normalizeH="0" baseline="0" dirty="0">
                <a:ln>
                  <a:noFill/>
                </a:ln>
                <a:solidFill>
                  <a:schemeClr val="tx1"/>
                </a:solidFill>
                <a:effectLst/>
                <a:latin typeface="Arial" panose="020B0604020202020204" pitchFamily="34" charset="0"/>
              </a:rPr>
              <a:t> internet.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Lebih</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rentan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terhadap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kesalahan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manusia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dalam</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pencatatan</a:t>
            </a:r>
            <a:r>
              <a:rPr kumimoji="0" lang="en-US" altLang="en-US" sz="1200" b="0" i="0" u="none" strike="noStrike" cap="none" normalizeH="0" baseline="0" dirty="0">
                <a:ln>
                  <a:noFill/>
                </a:ln>
                <a:solidFill>
                  <a:schemeClr val="tx1"/>
                </a:solidFill>
                <a:effectLst/>
                <a:latin typeface="Arial" panose="020B0604020202020204" pitchFamily="34" charset="0"/>
              </a:rPr>
              <a:t> dan </a:t>
            </a:r>
            <a:r>
              <a:rPr kumimoji="0" lang="en-US" altLang="en-US" sz="1200" b="0" i="0" u="none" strike="noStrike" cap="none" normalizeH="0" baseline="0" dirty="0" err="1">
                <a:ln>
                  <a:noFill/>
                </a:ln>
                <a:solidFill>
                  <a:schemeClr val="tx1"/>
                </a:solidFill>
                <a:effectLst/>
                <a:latin typeface="Arial" panose="020B0604020202020204" pitchFamily="34" charset="0"/>
              </a:rPr>
              <a:t>pengolahan</a:t>
            </a:r>
            <a:r>
              <a:rPr kumimoji="0" lang="en-US" altLang="en-US" sz="1200" b="0" i="0" u="none" strike="noStrike" cap="none" normalizeH="0" baseline="0" dirty="0">
                <a:ln>
                  <a:noFill/>
                </a:ln>
                <a:solidFill>
                  <a:schemeClr val="tx1"/>
                </a:solidFill>
                <a:effectLst/>
                <a:latin typeface="Arial" panose="020B0604020202020204" pitchFamily="34" charset="0"/>
              </a:rPr>
              <a:t> data. </a:t>
            </a:r>
          </a:p>
          <a:p>
            <a:endParaRPr lang="en-ID" dirty="0"/>
          </a:p>
          <a:p>
            <a:r>
              <a:rPr lang="en-ID" dirty="0"/>
              <a:t>CAPI: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Metode</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tatap</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muka</a:t>
            </a:r>
            <a:r>
              <a:rPr kumimoji="0" lang="en-US" altLang="en-US" sz="1200" b="0" i="0" u="none" strike="noStrike" cap="none" normalizeH="0" baseline="0" dirty="0">
                <a:ln>
                  <a:noFill/>
                </a:ln>
                <a:solidFill>
                  <a:schemeClr val="tx1"/>
                </a:solidFill>
                <a:effectLst/>
                <a:latin typeface="Arial" panose="020B0604020202020204" pitchFamily="34" charset="0"/>
              </a:rPr>
              <a:t> di mana </a:t>
            </a:r>
            <a:r>
              <a:rPr kumimoji="0" lang="en-US" altLang="en-US" sz="1200" b="0" i="0" u="none" strike="noStrike" cap="none" normalizeH="0" baseline="0" dirty="0" err="1">
                <a:ln>
                  <a:noFill/>
                </a:ln>
                <a:solidFill>
                  <a:schemeClr val="tx1"/>
                </a:solidFill>
                <a:effectLst/>
                <a:latin typeface="Arial" panose="020B0604020202020204" pitchFamily="34" charset="0"/>
              </a:rPr>
              <a:t>pewawancara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menggunakan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perangkat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elektronik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seperti</a:t>
            </a:r>
            <a:r>
              <a:rPr kumimoji="0" lang="en-US" altLang="en-US" sz="1200" b="0" i="0" u="none" strike="noStrike" cap="none" normalizeH="0" baseline="0" dirty="0">
                <a:ln>
                  <a:noFill/>
                </a:ln>
                <a:solidFill>
                  <a:schemeClr val="tx1"/>
                </a:solidFill>
                <a:effectLst/>
                <a:latin typeface="Arial" panose="020B0604020202020204" pitchFamily="34" charset="0"/>
              </a:rPr>
              <a:t> tablet </a:t>
            </a:r>
            <a:r>
              <a:rPr kumimoji="0" lang="en-US" altLang="en-US" sz="1200" b="0" i="0" u="none" strike="noStrike" cap="none" normalizeH="0" baseline="0" dirty="0" err="1">
                <a:ln>
                  <a:noFill/>
                </a:ln>
                <a:solidFill>
                  <a:schemeClr val="tx1"/>
                </a:solidFill>
                <a:effectLst/>
                <a:latin typeface="Arial" panose="020B0604020202020204" pitchFamily="34" charset="0"/>
              </a:rPr>
              <a:t>atau</a:t>
            </a:r>
            <a:r>
              <a:rPr kumimoji="0" lang="en-US" altLang="en-US" sz="1200" b="0" i="0" u="none" strike="noStrike" cap="none" normalizeH="0" baseline="0" dirty="0">
                <a:ln>
                  <a:noFill/>
                </a:ln>
                <a:solidFill>
                  <a:schemeClr val="tx1"/>
                </a:solidFill>
                <a:effectLst/>
                <a:latin typeface="Arial" panose="020B0604020202020204" pitchFamily="34" charset="0"/>
              </a:rPr>
              <a:t> handphone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mencatat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jawaban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responden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Memungkinkan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pewawancara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mengakses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instruksi</a:t>
            </a:r>
            <a:r>
              <a:rPr kumimoji="0" lang="en-US" altLang="en-US" sz="1200" b="0" i="0" u="none" strike="noStrike" cap="none" normalizeH="0" baseline="0" dirty="0">
                <a:ln>
                  <a:noFill/>
                </a:ln>
                <a:solidFill>
                  <a:schemeClr val="tx1"/>
                </a:solidFill>
                <a:effectLst/>
                <a:latin typeface="Arial" panose="020B0604020202020204" pitchFamily="34" charset="0"/>
              </a:rPr>
              <a:t> dan </a:t>
            </a:r>
            <a:r>
              <a:rPr kumimoji="0" lang="en-US" altLang="en-US" sz="1200" b="0" i="0" u="none" strike="noStrike" cap="none" normalizeH="0" baseline="0" dirty="0" err="1">
                <a:ln>
                  <a:noFill/>
                </a:ln>
                <a:solidFill>
                  <a:schemeClr val="tx1"/>
                </a:solidFill>
                <a:effectLst/>
                <a:latin typeface="Arial" panose="020B0604020202020204" pitchFamily="34" charset="0"/>
              </a:rPr>
              <a:t>pertanyaan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secara</a:t>
            </a:r>
            <a:r>
              <a:rPr kumimoji="0" lang="en-US" altLang="en-US" sz="1200" b="0" i="0" u="none" strike="noStrike" cap="none" normalizeH="0" baseline="0" dirty="0">
                <a:ln>
                  <a:noFill/>
                </a:ln>
                <a:solidFill>
                  <a:schemeClr val="tx1"/>
                </a:solidFill>
                <a:effectLst/>
                <a:latin typeface="Arial" panose="020B0604020202020204" pitchFamily="34" charset="0"/>
              </a:rPr>
              <a:t> real-time, </a:t>
            </a:r>
            <a:r>
              <a:rPr kumimoji="0" lang="en-US" altLang="en-US" sz="1200" b="0" i="0" u="none" strike="noStrike" cap="none" normalizeH="0" baseline="0" dirty="0" err="1">
                <a:ln>
                  <a:noFill/>
                </a:ln>
                <a:solidFill>
                  <a:schemeClr val="tx1"/>
                </a:solidFill>
                <a:effectLst/>
                <a:latin typeface="Arial" panose="020B0604020202020204" pitchFamily="34" charset="0"/>
              </a:rPr>
              <a:t>serta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memvalidasi</a:t>
            </a:r>
            <a:r>
              <a:rPr kumimoji="0" lang="en-US" altLang="en-US" sz="1200" b="0" i="0" u="none" strike="noStrike" cap="none" normalizeH="0" baseline="0" dirty="0">
                <a:ln>
                  <a:noFill/>
                </a:ln>
                <a:solidFill>
                  <a:schemeClr val="tx1"/>
                </a:solidFill>
                <a:effectLst/>
                <a:latin typeface="Arial" panose="020B0604020202020204" pitchFamily="34" charset="0"/>
              </a:rPr>
              <a:t> data </a:t>
            </a:r>
            <a:r>
              <a:rPr kumimoji="0" lang="en-US" altLang="en-US" sz="1200" b="0" i="0" u="none" strike="noStrike" cap="none" normalizeH="0" baseline="0" dirty="0" err="1">
                <a:ln>
                  <a:noFill/>
                </a:ln>
                <a:solidFill>
                  <a:schemeClr val="tx1"/>
                </a:solidFill>
                <a:effectLst/>
                <a:latin typeface="Arial" panose="020B0604020202020204" pitchFamily="34" charset="0"/>
              </a:rPr>
              <a:t>langsung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saat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wawancara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berlangsung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Cocok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untuk</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survei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kompleks</a:t>
            </a:r>
            <a:r>
              <a:rPr kumimoji="0" lang="en-US" altLang="en-US" sz="1200" b="0" i="0" u="none" strike="noStrike" cap="none" normalizeH="0" baseline="0" dirty="0">
                <a:ln>
                  <a:noFill/>
                </a:ln>
                <a:solidFill>
                  <a:schemeClr val="tx1"/>
                </a:solidFill>
                <a:effectLst/>
                <a:latin typeface="Arial" panose="020B0604020202020204" pitchFamily="34" charset="0"/>
              </a:rPr>
              <a:t> yang </a:t>
            </a:r>
            <a:r>
              <a:rPr kumimoji="0" lang="en-US" altLang="en-US" sz="1200" b="0" i="0" u="none" strike="noStrike" cap="none" normalizeH="0" baseline="0" dirty="0" err="1">
                <a:ln>
                  <a:noFill/>
                </a:ln>
                <a:solidFill>
                  <a:schemeClr val="tx1"/>
                </a:solidFill>
                <a:effectLst/>
                <a:latin typeface="Arial" panose="020B0604020202020204" pitchFamily="34" charset="0"/>
              </a:rPr>
              <a:t>memerlukan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interaksi</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langsung</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dengan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responden</a:t>
            </a:r>
            <a:r>
              <a:rPr kumimoji="0" lang="en-US" altLang="en-US" sz="1200" b="0" i="0" u="none" strike="noStrike" cap="none" normalizeH="0" baseline="0" dirty="0">
                <a:ln>
                  <a:noFill/>
                </a:ln>
                <a:solidFill>
                  <a:schemeClr val="tx1"/>
                </a:solidFill>
                <a:effectLst/>
                <a:latin typeface="Arial" panose="020B0604020202020204" pitchFamily="34" charset="0"/>
              </a:rPr>
              <a:t>. </a:t>
            </a:r>
          </a:p>
        </p:txBody>
      </p:sp>
      <p:sp>
        <p:nvSpPr>
          <p:cNvPr id="4" name="Slide Number Placeholder 3">
            <a:extLst>
              <a:ext uri="{FF2B5EF4-FFF2-40B4-BE49-F238E27FC236}">
                <a16:creationId xmlns:a16="http://schemas.microsoft.com/office/drawing/2014/main" id="{6C43C196-9CCC-49CF-02F8-FEE93F507D89}"/>
              </a:ext>
            </a:extLst>
          </p:cNvPr>
          <p:cNvSpPr>
            <a:spLocks noGrp="1"/>
          </p:cNvSpPr>
          <p:nvPr>
            <p:ph type="sldNum" sz="quarter" idx="5"/>
          </p:nvPr>
        </p:nvSpPr>
        <p:spPr/>
        <p:txBody>
          <a:bodyPr/>
          <a:lstStyle/>
          <a:p>
            <a:fld id="{E16D6E37-CD13-4EAE-B700-B59D75FA3784}" type="slidenum">
              <a:rPr lang="en-ID" smtClean="0"/>
              <a:t>14</a:t>
            </a:fld>
            <a:endParaRPr lang="en-ID"/>
          </a:p>
        </p:txBody>
      </p:sp>
    </p:spTree>
    <p:extLst>
      <p:ext uri="{BB962C8B-B14F-4D97-AF65-F5344CB8AC3E}">
        <p14:creationId xmlns:p14="http://schemas.microsoft.com/office/powerpoint/2010/main" val="177543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a:extLst>
            <a:ext uri="{FF2B5EF4-FFF2-40B4-BE49-F238E27FC236}">
              <a16:creationId xmlns:a16="http://schemas.microsoft.com/office/drawing/2014/main" id="{02BBB5B7-2908-8848-BFD3-8056C97B7929}"/>
            </a:ext>
          </a:extLst>
        </p:cNvPr>
        <p:cNvGrpSpPr/>
        <p:nvPr/>
      </p:nvGrpSpPr>
      <p:grpSpPr>
        <a:xfrm>
          <a:off x="0" y="0"/>
          <a:ext cx="0" cy="0"/>
          <a:chOff x="0" y="0"/>
          <a:chExt cx="0" cy="0"/>
        </a:xfrm>
      </p:grpSpPr>
      <p:sp>
        <p:nvSpPr>
          <p:cNvPr id="644" name="Google Shape;644;p3:notes">
            <a:extLst>
              <a:ext uri="{FF2B5EF4-FFF2-40B4-BE49-F238E27FC236}">
                <a16:creationId xmlns:a16="http://schemas.microsoft.com/office/drawing/2014/main" id="{CE1D3ABC-7F4F-7A84-41BC-288E14CC166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45" name="Google Shape;645;p3:notes">
            <a:extLst>
              <a:ext uri="{FF2B5EF4-FFF2-40B4-BE49-F238E27FC236}">
                <a16:creationId xmlns:a16="http://schemas.microsoft.com/office/drawing/2014/main" id="{B11EF588-0780-5818-99F8-71410CCF10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8187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1" name="Google Shape;12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chemeClr val="dk1"/>
              </a:buClr>
              <a:buSzPts val="1400"/>
              <a:buFont typeface="Calibri"/>
              <a:buNone/>
            </a:pPr>
            <a:endParaRPr/>
          </a:p>
        </p:txBody>
      </p:sp>
      <p:sp>
        <p:nvSpPr>
          <p:cNvPr id="1327" name="Google Shape;132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jpe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unsplash.com/@adeolueletu?utm_source=unsplash&amp;utm_medium=referral&amp;utm_content=creditCopyText" TargetMode="External"/><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hyperlink" Target="https://unsplash.com/s/photos/data?utm_source=unsplash&amp;utm_medium=referral&amp;utm_content=creditCopyText" TargetMode="Externa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unsplash.com/@salty_sandals?utm_source=unsplash&amp;utm_medium=referral&amp;utm_content=creditCopyText" TargetMode="External"/><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hyperlink" Target="https://unsplash.com/s/photos/agriculture-lanscape-indonesia?utm_source=unsplash&amp;utm_medium=referral&amp;utm_content=creditCopyText"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xml"/><Relationship Id="rId4" Type="http://schemas.openxmlformats.org/officeDocument/2006/relationships/image" Target="../media/image40.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0.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54.png"/><Relationship Id="rId5" Type="http://schemas.openxmlformats.org/officeDocument/2006/relationships/image" Target="../media/image4.png"/><Relationship Id="rId10" Type="http://schemas.openxmlformats.org/officeDocument/2006/relationships/image" Target="../media/image58.png"/><Relationship Id="rId4" Type="http://schemas.openxmlformats.org/officeDocument/2006/relationships/image" Target="../media/image3.png"/><Relationship Id="rId9" Type="http://schemas.openxmlformats.org/officeDocument/2006/relationships/image" Target="../media/image5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jpe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 Id="rId5" Type="http://schemas.openxmlformats.org/officeDocument/2006/relationships/image" Target="../media/image58.png"/><Relationship Id="rId4" Type="http://schemas.openxmlformats.org/officeDocument/2006/relationships/image" Target="../media/image5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 Id="rId5" Type="http://schemas.openxmlformats.org/officeDocument/2006/relationships/image" Target="../media/image58.png"/><Relationship Id="rId4" Type="http://schemas.openxmlformats.org/officeDocument/2006/relationships/image" Target="../media/image5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 Id="rId5" Type="http://schemas.openxmlformats.org/officeDocument/2006/relationships/image" Target="../media/image58.png"/><Relationship Id="rId4" Type="http://schemas.openxmlformats.org/officeDocument/2006/relationships/image" Target="../media/image5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jpe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55.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jpeg"/><Relationship Id="rId16" Type="http://schemas.openxmlformats.org/officeDocument/2006/relationships/image" Target="../media/image58.png"/><Relationship Id="rId1" Type="http://schemas.openxmlformats.org/officeDocument/2006/relationships/slideMaster" Target="../slideMasters/slideMaster2.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57.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56.sv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55.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77.svg"/><Relationship Id="rId2" Type="http://schemas.openxmlformats.org/officeDocument/2006/relationships/image" Target="../media/image72.jpeg"/><Relationship Id="rId16" Type="http://schemas.openxmlformats.org/officeDocument/2006/relationships/image" Target="../media/image58.png"/><Relationship Id="rId1" Type="http://schemas.openxmlformats.org/officeDocument/2006/relationships/slideMaster" Target="../slideMasters/slideMaster2.xml"/><Relationship Id="rId6" Type="http://schemas.openxmlformats.org/officeDocument/2006/relationships/image" Target="../media/image74.svg"/><Relationship Id="rId11" Type="http://schemas.openxmlformats.org/officeDocument/2006/relationships/image" Target="../media/image70.png"/><Relationship Id="rId5" Type="http://schemas.openxmlformats.org/officeDocument/2006/relationships/image" Target="../media/image62.png"/><Relationship Id="rId15" Type="http://schemas.openxmlformats.org/officeDocument/2006/relationships/image" Target="../media/image57.png"/><Relationship Id="rId10" Type="http://schemas.openxmlformats.org/officeDocument/2006/relationships/image" Target="../media/image76.svg"/><Relationship Id="rId4" Type="http://schemas.openxmlformats.org/officeDocument/2006/relationships/image" Target="../media/image73.svg"/><Relationship Id="rId9" Type="http://schemas.openxmlformats.org/officeDocument/2006/relationships/image" Target="../media/image68.png"/><Relationship Id="rId14" Type="http://schemas.openxmlformats.org/officeDocument/2006/relationships/image" Target="../media/image5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23.jpeg"/><Relationship Id="rId3" Type="http://schemas.microsoft.com/office/2007/relationships/hdphoto" Target="../media/hdphoto1.wdp"/><Relationship Id="rId7" Type="http://schemas.openxmlformats.org/officeDocument/2006/relationships/image" Target="../media/image22.jpeg"/><Relationship Id="rId2" Type="http://schemas.openxmlformats.org/officeDocument/2006/relationships/image" Target="../media/image78.pn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8.jpeg"/><Relationship Id="rId3" Type="http://schemas.microsoft.com/office/2007/relationships/hdphoto" Target="../media/hdphoto1.wdp"/><Relationship Id="rId7" Type="http://schemas.openxmlformats.org/officeDocument/2006/relationships/image" Target="../media/image27.jpeg"/><Relationship Id="rId2" Type="http://schemas.openxmlformats.org/officeDocument/2006/relationships/image" Target="../media/image78.pn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9.jpeg"/><Relationship Id="rId4" Type="http://schemas.openxmlformats.org/officeDocument/2006/relationships/image" Target="../media/image25.png"/><Relationship Id="rId9" Type="http://schemas.openxmlformats.org/officeDocument/2006/relationships/image" Target="../media/image29.jpeg"/></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unsplash.com/@adeolueletu?utm_source=unsplash&amp;utm_medium=referral&amp;utm_content=creditCopyText" TargetMode="External"/><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hyperlink" Target="https://unsplash.com/s/photos/data?utm_source=unsplash&amp;utm_medium=referral&amp;utm_content=creditCopyText"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9.jpeg"/><Relationship Id="rId1" Type="http://schemas.openxmlformats.org/officeDocument/2006/relationships/slideMaster" Target="../slideMasters/slideMaster2.xml"/><Relationship Id="rId4" Type="http://schemas.openxmlformats.org/officeDocument/2006/relationships/image" Target="../media/image56.sv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2.xml"/><Relationship Id="rId4" Type="http://schemas.openxmlformats.org/officeDocument/2006/relationships/image" Target="../media/image40.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 Id="rId5" Type="http://schemas.openxmlformats.org/officeDocument/2006/relationships/image" Target="../media/image58.png"/><Relationship Id="rId4" Type="http://schemas.openxmlformats.org/officeDocument/2006/relationships/image" Target="../media/image57.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2.jpe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2.jpe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3.jpe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1">
    <p:bg>
      <p:bgPr>
        <a:solidFill>
          <a:srgbClr val="0D425A"/>
        </a:soli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4776" y="6546850"/>
            <a:ext cx="442625" cy="365125"/>
          </a:xfrm>
        </p:spPr>
        <p:txBody>
          <a:bodyPr/>
          <a:lstStyle>
            <a:lvl1pPr>
              <a:defRPr sz="1400">
                <a:solidFill>
                  <a:schemeClr val="bg1"/>
                </a:solidFill>
              </a:defRPr>
            </a:lvl1pPr>
          </a:lstStyle>
          <a:p>
            <a:pPr>
              <a:defRPr/>
            </a:pPr>
            <a:fld id="{A88EA908-BA59-4183-8648-53219FC00D5C}" type="slidenum">
              <a:rPr lang="en-AU" b="1" smtClean="0"/>
              <a:pPr>
                <a:defRPr/>
              </a:pPr>
              <a:t>‹#›</a:t>
            </a:fld>
            <a:endParaRPr lang="en-AU" b="1"/>
          </a:p>
        </p:txBody>
      </p:sp>
    </p:spTree>
    <p:extLst>
      <p:ext uri="{BB962C8B-B14F-4D97-AF65-F5344CB8AC3E}">
        <p14:creationId xmlns:p14="http://schemas.microsoft.com/office/powerpoint/2010/main" val="2845678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Design Blue" preserve="1" userDrawn="1">
  <p:cSld name="5_Design Blue">
    <p:bg>
      <p:bgPr>
        <a:solidFill>
          <a:srgbClr val="FFFFFF"/>
        </a:solidFill>
        <a:effectLst/>
      </p:bgPr>
    </p:bg>
    <p:spTree>
      <p:nvGrpSpPr>
        <p:cNvPr id="1" name="Shape 91"/>
        <p:cNvGrpSpPr/>
        <p:nvPr/>
      </p:nvGrpSpPr>
      <p:grpSpPr>
        <a:xfrm>
          <a:off x="0" y="0"/>
          <a:ext cx="0" cy="0"/>
          <a:chOff x="0" y="0"/>
          <a:chExt cx="0" cy="0"/>
        </a:xfrm>
      </p:grpSpPr>
      <p:pic>
        <p:nvPicPr>
          <p:cNvPr id="2" name="Google Shape;250;p3">
            <a:extLst>
              <a:ext uri="{FF2B5EF4-FFF2-40B4-BE49-F238E27FC236}">
                <a16:creationId xmlns:a16="http://schemas.microsoft.com/office/drawing/2014/main" id="{B1A2F23F-ADAA-80FC-6F91-394354297A42}"/>
              </a:ext>
            </a:extLst>
          </p:cNvPr>
          <p:cNvPicPr preferRelativeResize="0"/>
          <p:nvPr userDrawn="1"/>
        </p:nvPicPr>
        <p:blipFill>
          <a:blip r:embed="rId2">
            <a:extLst>
              <a:ext uri="{28A0092B-C50C-407E-A947-70E740481C1C}">
                <a14:useLocalDpi xmlns:a14="http://schemas.microsoft.com/office/drawing/2010/main" val="0"/>
              </a:ext>
            </a:extLst>
          </a:blip>
          <a:srcRect t="18529" b="18529"/>
          <a:stretch/>
        </p:blipFill>
        <p:spPr>
          <a:xfrm>
            <a:off x="0" y="0"/>
            <a:ext cx="12192000" cy="5290457"/>
          </a:xfrm>
          <a:prstGeom prst="rect">
            <a:avLst/>
          </a:prstGeom>
          <a:noFill/>
          <a:ln>
            <a:noFill/>
          </a:ln>
        </p:spPr>
      </p:pic>
      <p:sp>
        <p:nvSpPr>
          <p:cNvPr id="15" name="Google Shape;251;p3">
            <a:extLst>
              <a:ext uri="{FF2B5EF4-FFF2-40B4-BE49-F238E27FC236}">
                <a16:creationId xmlns:a16="http://schemas.microsoft.com/office/drawing/2014/main" id="{AE1329CC-D27F-D461-F8EB-45B4B3AA8F4A}"/>
              </a:ext>
            </a:extLst>
          </p:cNvPr>
          <p:cNvSpPr/>
          <p:nvPr userDrawn="1"/>
        </p:nvSpPr>
        <p:spPr>
          <a:xfrm>
            <a:off x="0" y="0"/>
            <a:ext cx="12192000" cy="5565403"/>
          </a:xfrm>
          <a:prstGeom prst="rect">
            <a:avLst/>
          </a:prstGeom>
          <a:gradFill>
            <a:gsLst>
              <a:gs pos="0">
                <a:srgbClr val="738D21">
                  <a:alpha val="84000"/>
                </a:srgbClr>
              </a:gs>
              <a:gs pos="0">
                <a:srgbClr val="DBF0F3">
                  <a:alpha val="75000"/>
                </a:srgbClr>
              </a:gs>
              <a:gs pos="47000">
                <a:srgbClr val="4B8AA7">
                  <a:alpha val="38000"/>
                </a:srgbClr>
              </a:gs>
              <a:gs pos="100000">
                <a:srgbClr val="0D425A"/>
              </a:gs>
            </a:gsLst>
            <a:lin ang="5400000" scaled="0"/>
          </a:gradFill>
          <a:ln>
            <a:noFill/>
          </a:ln>
        </p:spPr>
        <p:txBody>
          <a:bodyPr spcFirstLastPara="1" wrap="square" lIns="91422" tIns="45699" rIns="91422" bIns="45699" anchor="ctr" anchorCtr="0">
            <a:noAutofit/>
          </a:bodyPr>
          <a:lstStyle/>
          <a:p>
            <a:pPr algn="ctr">
              <a:buClr>
                <a:srgbClr val="000000"/>
              </a:buClr>
              <a:buFont typeface="Arial"/>
              <a:buNone/>
            </a:pPr>
            <a:endParaRPr sz="2097" kern="0">
              <a:solidFill>
                <a:srgbClr val="FBD99A"/>
              </a:solidFill>
              <a:ea typeface="Arial"/>
              <a:cs typeface="Arial"/>
              <a:sym typeface="Arial"/>
            </a:endParaRPr>
          </a:p>
        </p:txBody>
      </p:sp>
      <p:sp>
        <p:nvSpPr>
          <p:cNvPr id="9" name="Google Shape;257;p3">
            <a:extLst>
              <a:ext uri="{FF2B5EF4-FFF2-40B4-BE49-F238E27FC236}">
                <a16:creationId xmlns:a16="http://schemas.microsoft.com/office/drawing/2014/main" id="{67AA11C9-AD4A-15E6-B5B7-83D984BE6D20}"/>
              </a:ext>
            </a:extLst>
          </p:cNvPr>
          <p:cNvSpPr/>
          <p:nvPr userDrawn="1"/>
        </p:nvSpPr>
        <p:spPr>
          <a:xfrm>
            <a:off x="0" y="5290458"/>
            <a:ext cx="12192000" cy="103453"/>
          </a:xfrm>
          <a:prstGeom prst="rect">
            <a:avLst/>
          </a:prstGeom>
          <a:solidFill>
            <a:srgbClr val="869886"/>
          </a:solidFill>
          <a:ln>
            <a:noFill/>
          </a:ln>
        </p:spPr>
        <p:txBody>
          <a:bodyPr spcFirstLastPara="1" wrap="square" lIns="91422" tIns="45699" rIns="91422" bIns="45699" anchor="ctr" anchorCtr="0">
            <a:noAutofit/>
          </a:bodyPr>
          <a:lstStyle/>
          <a:p>
            <a:pPr algn="ctr">
              <a:buClr>
                <a:srgbClr val="FBD99A"/>
              </a:buClr>
              <a:buSzPts val="1800"/>
              <a:buFont typeface="Arial"/>
              <a:buNone/>
            </a:pPr>
            <a:endParaRPr sz="2099" kern="0">
              <a:solidFill>
                <a:srgbClr val="FFFFFF"/>
              </a:solidFill>
              <a:latin typeface="Calibri"/>
              <a:ea typeface="Calibri"/>
              <a:cs typeface="Calibri"/>
              <a:sym typeface="Calibri"/>
            </a:endParaRPr>
          </a:p>
        </p:txBody>
      </p:sp>
      <p:sp>
        <p:nvSpPr>
          <p:cNvPr id="6" name="Rectangle: Rounded Corners 5">
            <a:extLst>
              <a:ext uri="{FF2B5EF4-FFF2-40B4-BE49-F238E27FC236}">
                <a16:creationId xmlns:a16="http://schemas.microsoft.com/office/drawing/2014/main" id="{859C651A-46E8-3626-3B0F-13304623EBAA}"/>
              </a:ext>
            </a:extLst>
          </p:cNvPr>
          <p:cNvSpPr/>
          <p:nvPr/>
        </p:nvSpPr>
        <p:spPr>
          <a:xfrm>
            <a:off x="4402136" y="321915"/>
            <a:ext cx="3387729" cy="653008"/>
          </a:xfrm>
          <a:prstGeom prst="roundRect">
            <a:avLst>
              <a:gd name="adj" fmla="val 50000"/>
            </a:avLst>
          </a:prstGeom>
          <a:solidFill>
            <a:srgbClr val="FFFFFF"/>
          </a:solidFill>
          <a:ln w="12700" cap="flat" cmpd="sng" algn="ctr">
            <a:noFill/>
            <a:prstDash val="solid"/>
            <a:miter lim="800000"/>
          </a:ln>
          <a:effectLst/>
        </p:spPr>
        <p:txBody>
          <a:bodyPr rtlCol="0" anchor="ctr"/>
          <a:lstStyle/>
          <a:p>
            <a:pPr marL="0" marR="0" lvl="0" indent="0" algn="ctr" defTabSz="914127" eaLnBrk="1" fontAlgn="auto" latinLnBrk="0" hangingPunct="1">
              <a:lnSpc>
                <a:spcPct val="100000"/>
              </a:lnSpc>
              <a:spcBef>
                <a:spcPts val="0"/>
              </a:spcBef>
              <a:spcAft>
                <a:spcPts val="0"/>
              </a:spcAft>
              <a:buClrTx/>
              <a:buSzTx/>
              <a:buFontTx/>
              <a:buNone/>
              <a:tabLst/>
              <a:defRPr/>
            </a:pPr>
            <a:endParaRPr kumimoji="0" lang="en-US" sz="2397" b="0" i="0" u="none" strike="noStrike" kern="0" cap="none" spc="0" normalizeH="0" baseline="0" noProof="0">
              <a:ln>
                <a:noFill/>
              </a:ln>
              <a:solidFill>
                <a:prstClr val="black"/>
              </a:solidFill>
              <a:effectLst/>
              <a:uLnTx/>
              <a:uFillTx/>
              <a:latin typeface="Franklin Gothic Medium Cond" panose="020B0606030402020204" pitchFamily="34" charset="0"/>
              <a:ea typeface="+mn-ea"/>
              <a:cs typeface="+mn-cs"/>
            </a:endParaRPr>
          </a:p>
        </p:txBody>
      </p:sp>
      <p:pic>
        <p:nvPicPr>
          <p:cNvPr id="7" name="Picture 6" descr="Text&#10;&#10;Description automatically generated">
            <a:extLst>
              <a:ext uri="{FF2B5EF4-FFF2-40B4-BE49-F238E27FC236}">
                <a16:creationId xmlns:a16="http://schemas.microsoft.com/office/drawing/2014/main" id="{8A541636-479E-95BE-DD75-F720D009FB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6497" y="452837"/>
            <a:ext cx="2159007" cy="391164"/>
          </a:xfrm>
          <a:prstGeom prst="rect">
            <a:avLst/>
          </a:prstGeom>
        </p:spPr>
      </p:pic>
      <p:sp>
        <p:nvSpPr>
          <p:cNvPr id="37" name="Freeform 3">
            <a:extLst>
              <a:ext uri="{FF2B5EF4-FFF2-40B4-BE49-F238E27FC236}">
                <a16:creationId xmlns:a16="http://schemas.microsoft.com/office/drawing/2014/main" id="{4C14EF2E-464F-6F3A-B341-DDB1C2BE8E9E}"/>
              </a:ext>
            </a:extLst>
          </p:cNvPr>
          <p:cNvSpPr/>
          <p:nvPr userDrawn="1"/>
        </p:nvSpPr>
        <p:spPr>
          <a:xfrm rot="18134044">
            <a:off x="-2452159" y="3675091"/>
            <a:ext cx="3162972" cy="4202404"/>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p>
            <a:pPr defTabSz="914309"/>
            <a:endParaRPr lang="en-ID" sz="1799">
              <a:solidFill>
                <a:srgbClr val="000000"/>
              </a:solidFill>
              <a:latin typeface="Arial"/>
            </a:endParaRPr>
          </a:p>
        </p:txBody>
      </p:sp>
      <p:sp>
        <p:nvSpPr>
          <p:cNvPr id="36" name="Freeform 3">
            <a:extLst>
              <a:ext uri="{FF2B5EF4-FFF2-40B4-BE49-F238E27FC236}">
                <a16:creationId xmlns:a16="http://schemas.microsoft.com/office/drawing/2014/main" id="{284F74CC-6D2E-FA1C-88CA-4CD3D875D576}"/>
              </a:ext>
            </a:extLst>
          </p:cNvPr>
          <p:cNvSpPr/>
          <p:nvPr userDrawn="1"/>
        </p:nvSpPr>
        <p:spPr>
          <a:xfrm rot="17104707">
            <a:off x="10540229" y="4590215"/>
            <a:ext cx="3647787" cy="5505388"/>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dpi="0" rotWithShape="1">
            <a:blip r:embed="rId6">
              <a:extLst>
                <a:ext uri="{96DAC541-7B7A-43D3-8B79-37D633B846F1}">
                  <asvg:svgBlip xmlns:asvg="http://schemas.microsoft.com/office/drawing/2016/SVG/main" r:embed="rId7"/>
                </a:ext>
              </a:extLst>
            </a:blip>
            <a:srcRect/>
            <a:stretch>
              <a:fillRect/>
            </a:stretch>
          </a:blipFill>
        </p:spPr>
        <p:txBody>
          <a:bodyPr/>
          <a:lstStyle/>
          <a:p>
            <a:pPr defTabSz="914309"/>
            <a:endParaRPr lang="en-ID" sz="1799">
              <a:solidFill>
                <a:srgbClr val="000000"/>
              </a:solidFill>
              <a:latin typeface="Arial"/>
            </a:endParaRPr>
          </a:p>
        </p:txBody>
      </p:sp>
      <p:sp>
        <p:nvSpPr>
          <p:cNvPr id="4" name="Rounded Rectangle 26">
            <a:extLst>
              <a:ext uri="{FF2B5EF4-FFF2-40B4-BE49-F238E27FC236}">
                <a16:creationId xmlns:a16="http://schemas.microsoft.com/office/drawing/2014/main" id="{6E5DA3B4-0C6C-ADF5-4C89-26F5C4FB5CCB}"/>
              </a:ext>
            </a:extLst>
          </p:cNvPr>
          <p:cNvSpPr/>
          <p:nvPr userDrawn="1"/>
        </p:nvSpPr>
        <p:spPr>
          <a:xfrm>
            <a:off x="8633046" y="5905884"/>
            <a:ext cx="3253195" cy="574565"/>
          </a:xfrm>
          <a:prstGeom prst="roundRect">
            <a:avLst>
              <a:gd name="adj" fmla="val 28952"/>
            </a:avLst>
          </a:prstGeom>
          <a:solidFill>
            <a:srgbClr val="DB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
                <a:srgbClr val="000000"/>
              </a:buClr>
            </a:pPr>
            <a:endParaRPr lang="en-US" sz="2097" kern="0">
              <a:solidFill>
                <a:srgbClr val="F7B439"/>
              </a:solidFill>
              <a:latin typeface="Arial"/>
              <a:sym typeface="Arial"/>
            </a:endParaRPr>
          </a:p>
        </p:txBody>
      </p:sp>
      <p:grpSp>
        <p:nvGrpSpPr>
          <p:cNvPr id="27" name="组合 5">
            <a:extLst>
              <a:ext uri="{FF2B5EF4-FFF2-40B4-BE49-F238E27FC236}">
                <a16:creationId xmlns:a16="http://schemas.microsoft.com/office/drawing/2014/main" id="{D471126C-E78E-00A3-2059-AE93D5632C81}"/>
              </a:ext>
            </a:extLst>
          </p:cNvPr>
          <p:cNvGrpSpPr/>
          <p:nvPr userDrawn="1"/>
        </p:nvGrpSpPr>
        <p:grpSpPr>
          <a:xfrm rot="10800000" flipH="1">
            <a:off x="996101" y="5742738"/>
            <a:ext cx="877053" cy="110457"/>
            <a:chOff x="7325756" y="6126083"/>
            <a:chExt cx="812214" cy="102290"/>
          </a:xfrm>
          <a:solidFill>
            <a:schemeClr val="bg1"/>
          </a:solidFill>
        </p:grpSpPr>
        <p:sp>
          <p:nvSpPr>
            <p:cNvPr id="28" name="椭圆 6">
              <a:extLst>
                <a:ext uri="{FF2B5EF4-FFF2-40B4-BE49-F238E27FC236}">
                  <a16:creationId xmlns:a16="http://schemas.microsoft.com/office/drawing/2014/main" id="{73890565-A958-F834-7888-7BE387332D46}"/>
                </a:ext>
              </a:extLst>
            </p:cNvPr>
            <p:cNvSpPr/>
            <p:nvPr/>
          </p:nvSpPr>
          <p:spPr>
            <a:xfrm>
              <a:off x="7325756" y="6126083"/>
              <a:ext cx="102290" cy="102290"/>
            </a:xfrm>
            <a:prstGeom prst="ellipse">
              <a:avLst/>
            </a:prstGeom>
            <a:solidFill>
              <a:srgbClr val="01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92">
                <a:defRPr/>
              </a:pPr>
              <a:endParaRPr lang="zh-CN" altLang="en-US" sz="1798">
                <a:solidFill>
                  <a:prstClr val="white"/>
                </a:solidFill>
                <a:latin typeface="Calibri" panose="020F0502020204030204"/>
                <a:ea typeface="宋体" panose="02010600030101010101" pitchFamily="2" charset="-122"/>
                <a:sym typeface="Arial"/>
              </a:endParaRPr>
            </a:p>
          </p:txBody>
        </p:sp>
        <p:sp>
          <p:nvSpPr>
            <p:cNvPr id="29" name="椭圆 7">
              <a:extLst>
                <a:ext uri="{FF2B5EF4-FFF2-40B4-BE49-F238E27FC236}">
                  <a16:creationId xmlns:a16="http://schemas.microsoft.com/office/drawing/2014/main" id="{D65A2832-8BB9-D20C-F478-25F56D6ECFB7}"/>
                </a:ext>
              </a:extLst>
            </p:cNvPr>
            <p:cNvSpPr/>
            <p:nvPr/>
          </p:nvSpPr>
          <p:spPr>
            <a:xfrm>
              <a:off x="8035680" y="6126083"/>
              <a:ext cx="102290" cy="10229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92">
                <a:defRPr/>
              </a:pPr>
              <a:endParaRPr lang="zh-CN" altLang="en-US" sz="1798">
                <a:solidFill>
                  <a:prstClr val="white"/>
                </a:solidFill>
                <a:latin typeface="Calibri" panose="020F0502020204030204"/>
                <a:ea typeface="宋体" panose="02010600030101010101" pitchFamily="2" charset="-122"/>
                <a:sym typeface="Arial"/>
              </a:endParaRPr>
            </a:p>
          </p:txBody>
        </p:sp>
        <p:sp>
          <p:nvSpPr>
            <p:cNvPr id="30" name="椭圆 8">
              <a:extLst>
                <a:ext uri="{FF2B5EF4-FFF2-40B4-BE49-F238E27FC236}">
                  <a16:creationId xmlns:a16="http://schemas.microsoft.com/office/drawing/2014/main" id="{9020B8D9-280B-FD21-81F1-58B63BFE8E7E}"/>
                </a:ext>
              </a:extLst>
            </p:cNvPr>
            <p:cNvSpPr/>
            <p:nvPr/>
          </p:nvSpPr>
          <p:spPr>
            <a:xfrm>
              <a:off x="7503237" y="6126083"/>
              <a:ext cx="102290" cy="102290"/>
            </a:xfrm>
            <a:prstGeom prst="ellipse">
              <a:avLst/>
            </a:prstGeom>
            <a:solidFill>
              <a:srgbClr val="0452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92">
                <a:defRPr/>
              </a:pPr>
              <a:endParaRPr lang="zh-CN" altLang="en-US" sz="1798">
                <a:solidFill>
                  <a:prstClr val="white"/>
                </a:solidFill>
                <a:latin typeface="Calibri" panose="020F0502020204030204"/>
                <a:ea typeface="宋体" panose="02010600030101010101" pitchFamily="2" charset="-122"/>
                <a:sym typeface="Arial"/>
              </a:endParaRPr>
            </a:p>
          </p:txBody>
        </p:sp>
        <p:sp>
          <p:nvSpPr>
            <p:cNvPr id="31" name="椭圆 9">
              <a:extLst>
                <a:ext uri="{FF2B5EF4-FFF2-40B4-BE49-F238E27FC236}">
                  <a16:creationId xmlns:a16="http://schemas.microsoft.com/office/drawing/2014/main" id="{E6CF3594-C1A4-0C57-3584-33CA1ADA1E9A}"/>
                </a:ext>
              </a:extLst>
            </p:cNvPr>
            <p:cNvSpPr/>
            <p:nvPr/>
          </p:nvSpPr>
          <p:spPr>
            <a:xfrm>
              <a:off x="7680718" y="6126083"/>
              <a:ext cx="102290" cy="102290"/>
            </a:xfrm>
            <a:prstGeom prst="ellipse">
              <a:avLst/>
            </a:prstGeom>
            <a:solidFill>
              <a:srgbClr val="738D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92">
                <a:defRPr/>
              </a:pPr>
              <a:endParaRPr lang="zh-CN" altLang="en-US" sz="1798">
                <a:solidFill>
                  <a:prstClr val="white"/>
                </a:solidFill>
                <a:latin typeface="Calibri" panose="020F0502020204030204"/>
                <a:ea typeface="宋体" panose="02010600030101010101" pitchFamily="2" charset="-122"/>
                <a:sym typeface="Arial"/>
              </a:endParaRPr>
            </a:p>
          </p:txBody>
        </p:sp>
        <p:sp>
          <p:nvSpPr>
            <p:cNvPr id="32" name="椭圆 10">
              <a:extLst>
                <a:ext uri="{FF2B5EF4-FFF2-40B4-BE49-F238E27FC236}">
                  <a16:creationId xmlns:a16="http://schemas.microsoft.com/office/drawing/2014/main" id="{713E3CCF-99F0-F56E-A01C-46D584667876}"/>
                </a:ext>
              </a:extLst>
            </p:cNvPr>
            <p:cNvSpPr/>
            <p:nvPr/>
          </p:nvSpPr>
          <p:spPr>
            <a:xfrm>
              <a:off x="7858199" y="6126083"/>
              <a:ext cx="102290" cy="102290"/>
            </a:xfrm>
            <a:prstGeom prst="ellipse">
              <a:avLst/>
            </a:prstGeom>
            <a:solidFill>
              <a:srgbClr val="92B0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92">
                <a:defRPr/>
              </a:pPr>
              <a:endParaRPr lang="zh-CN" altLang="en-US" sz="1798">
                <a:solidFill>
                  <a:prstClr val="white"/>
                </a:solidFill>
                <a:latin typeface="Calibri" panose="020F0502020204030204"/>
                <a:ea typeface="宋体" panose="02010600030101010101" pitchFamily="2" charset="-122"/>
                <a:sym typeface="Arial"/>
              </a:endParaRPr>
            </a:p>
          </p:txBody>
        </p:sp>
      </p:grpSp>
      <p:sp>
        <p:nvSpPr>
          <p:cNvPr id="10" name="Text Placeholder 3">
            <a:extLst>
              <a:ext uri="{FF2B5EF4-FFF2-40B4-BE49-F238E27FC236}">
                <a16:creationId xmlns:a16="http://schemas.microsoft.com/office/drawing/2014/main" id="{7A13399F-AF6B-AAA4-6581-A67205A3F724}"/>
              </a:ext>
            </a:extLst>
          </p:cNvPr>
          <p:cNvSpPr>
            <a:spLocks noGrp="1"/>
          </p:cNvSpPr>
          <p:nvPr>
            <p:ph type="body" sz="quarter" idx="16" hasCustomPrompt="1"/>
          </p:nvPr>
        </p:nvSpPr>
        <p:spPr>
          <a:xfrm>
            <a:off x="8724195" y="5954757"/>
            <a:ext cx="3070896" cy="476820"/>
          </a:xfrm>
        </p:spPr>
        <p:txBody>
          <a:bodyPr anchor="ctr" anchorCtr="0">
            <a:noAutofit/>
          </a:bodyPr>
          <a:lstStyle>
            <a:lvl1pPr marL="0" indent="0" algn="ctr">
              <a:buNone/>
              <a:defRPr sz="1799">
                <a:solidFill>
                  <a:schemeClr val="tx1"/>
                </a:solidFill>
                <a:latin typeface="+mj-lt"/>
              </a:defRPr>
            </a:lvl1pPr>
          </a:lstStyle>
          <a:p>
            <a:pPr lvl="0"/>
            <a:r>
              <a:rPr lang="en-US"/>
              <a:t>[Tempat], [Tanggal]</a:t>
            </a:r>
          </a:p>
        </p:txBody>
      </p:sp>
      <p:cxnSp>
        <p:nvCxnSpPr>
          <p:cNvPr id="12" name="Google Shape;260;p3">
            <a:extLst>
              <a:ext uri="{FF2B5EF4-FFF2-40B4-BE49-F238E27FC236}">
                <a16:creationId xmlns:a16="http://schemas.microsoft.com/office/drawing/2014/main" id="{434D9F2F-B219-1EB2-8E72-C3D92316848E}"/>
              </a:ext>
            </a:extLst>
          </p:cNvPr>
          <p:cNvCxnSpPr>
            <a:cxnSpLocks/>
          </p:cNvCxnSpPr>
          <p:nvPr userDrawn="1"/>
        </p:nvCxnSpPr>
        <p:spPr>
          <a:xfrm>
            <a:off x="684145" y="3381753"/>
            <a:ext cx="10823710" cy="0"/>
          </a:xfrm>
          <a:prstGeom prst="straightConnector1">
            <a:avLst/>
          </a:prstGeom>
          <a:noFill/>
          <a:ln w="25400" cap="rnd" cmpd="sng">
            <a:solidFill>
              <a:srgbClr val="CCDACD"/>
            </a:solidFill>
            <a:prstDash val="solid"/>
            <a:round/>
            <a:headEnd type="none" w="sm" len="sm"/>
            <a:tailEnd type="none" w="sm" len="sm"/>
          </a:ln>
        </p:spPr>
      </p:cxnSp>
      <p:sp>
        <p:nvSpPr>
          <p:cNvPr id="11" name="Text Placeholder 15">
            <a:extLst>
              <a:ext uri="{FF2B5EF4-FFF2-40B4-BE49-F238E27FC236}">
                <a16:creationId xmlns:a16="http://schemas.microsoft.com/office/drawing/2014/main" id="{8F0B11DE-0847-70DF-E406-5759588AB1F8}"/>
              </a:ext>
            </a:extLst>
          </p:cNvPr>
          <p:cNvSpPr>
            <a:spLocks noGrp="1"/>
          </p:cNvSpPr>
          <p:nvPr>
            <p:ph type="body" sz="quarter" idx="17" hasCustomPrompt="1"/>
          </p:nvPr>
        </p:nvSpPr>
        <p:spPr>
          <a:xfrm>
            <a:off x="684146" y="2301588"/>
            <a:ext cx="10823709" cy="904666"/>
          </a:xfrm>
        </p:spPr>
        <p:txBody>
          <a:bodyPr anchor="ctr" anchorCtr="0">
            <a:noAutofit/>
          </a:bodyPr>
          <a:lstStyle>
            <a:lvl1pPr marL="0" indent="0" algn="ctr">
              <a:lnSpc>
                <a:spcPct val="100000"/>
              </a:lnSpc>
              <a:spcBef>
                <a:spcPts val="0"/>
              </a:spcBef>
              <a:buNone/>
              <a:defRPr sz="4399">
                <a:solidFill>
                  <a:schemeClr val="bg1"/>
                </a:solidFill>
                <a:latin typeface="+mj-lt"/>
              </a:defRPr>
            </a:lvl1pPr>
          </a:lstStyle>
          <a:p>
            <a:pPr lvl="0"/>
            <a:r>
              <a:rPr lang="en-US"/>
              <a:t>[JUDUL PAPARAN]</a:t>
            </a:r>
          </a:p>
        </p:txBody>
      </p:sp>
      <p:sp>
        <p:nvSpPr>
          <p:cNvPr id="14" name="Text Placeholder 15">
            <a:extLst>
              <a:ext uri="{FF2B5EF4-FFF2-40B4-BE49-F238E27FC236}">
                <a16:creationId xmlns:a16="http://schemas.microsoft.com/office/drawing/2014/main" id="{2667B168-F867-F498-5726-3F2F56C4B552}"/>
              </a:ext>
            </a:extLst>
          </p:cNvPr>
          <p:cNvSpPr>
            <a:spLocks noGrp="1"/>
          </p:cNvSpPr>
          <p:nvPr>
            <p:ph type="body" sz="quarter" idx="18" hasCustomPrompt="1"/>
          </p:nvPr>
        </p:nvSpPr>
        <p:spPr>
          <a:xfrm>
            <a:off x="869081" y="5964187"/>
            <a:ext cx="2959618" cy="516262"/>
          </a:xfrm>
        </p:spPr>
        <p:txBody>
          <a:bodyPr anchor="ctr" anchorCtr="0">
            <a:noAutofit/>
          </a:bodyPr>
          <a:lstStyle>
            <a:lvl1pPr marL="0" indent="0" algn="l">
              <a:buNone/>
              <a:defRPr sz="1999" b="1">
                <a:solidFill>
                  <a:srgbClr val="0D425A"/>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21" name="Text Placeholder 22">
            <a:extLst>
              <a:ext uri="{FF2B5EF4-FFF2-40B4-BE49-F238E27FC236}">
                <a16:creationId xmlns:a16="http://schemas.microsoft.com/office/drawing/2014/main" id="{EBF18385-9570-FAAD-5E52-995868371712}"/>
              </a:ext>
            </a:extLst>
          </p:cNvPr>
          <p:cNvSpPr>
            <a:spLocks noGrp="1"/>
          </p:cNvSpPr>
          <p:nvPr>
            <p:ph type="body" sz="quarter" idx="19" hasCustomPrompt="1"/>
          </p:nvPr>
        </p:nvSpPr>
        <p:spPr>
          <a:xfrm>
            <a:off x="873431" y="6356883"/>
            <a:ext cx="2718679" cy="420411"/>
          </a:xfrm>
        </p:spPr>
        <p:txBody>
          <a:bodyPr anchor="ctr" anchorCtr="0">
            <a:normAutofit/>
          </a:bodyPr>
          <a:lstStyle>
            <a:lvl1pPr marL="0" indent="0" algn="l">
              <a:buNone/>
              <a:defRPr sz="1400">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Tree>
    <p:extLst>
      <p:ext uri="{BB962C8B-B14F-4D97-AF65-F5344CB8AC3E}">
        <p14:creationId xmlns:p14="http://schemas.microsoft.com/office/powerpoint/2010/main" val="907965612"/>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Slide 6">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69" b="24982"/>
          <a:stretch/>
        </p:blipFill>
        <p:spPr>
          <a:xfrm>
            <a:off x="177" y="1"/>
            <a:ext cx="12191647" cy="5013175"/>
          </a:xfrm>
          <a:prstGeom prst="rect">
            <a:avLst/>
          </a:prstGeom>
        </p:spPr>
      </p:pic>
      <p:sp>
        <p:nvSpPr>
          <p:cNvPr id="5" name="Rectangle 4">
            <a:extLst>
              <a:ext uri="{FF2B5EF4-FFF2-40B4-BE49-F238E27FC236}">
                <a16:creationId xmlns:a16="http://schemas.microsoft.com/office/drawing/2014/main" id="{C23D7F7B-1F24-4FDA-B956-300471A96A4A}"/>
              </a:ext>
            </a:extLst>
          </p:cNvPr>
          <p:cNvSpPr/>
          <p:nvPr userDrawn="1"/>
        </p:nvSpPr>
        <p:spPr>
          <a:xfrm>
            <a:off x="176" y="0"/>
            <a:ext cx="12191647" cy="5010932"/>
          </a:xfrm>
          <a:prstGeom prst="rect">
            <a:avLst/>
          </a:prstGeom>
          <a:solidFill>
            <a:srgbClr val="0D425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id-ID" sz="1799">
              <a:solidFill>
                <a:prstClr val="white"/>
              </a:solidFill>
              <a:latin typeface="Calibri" panose="020F0502020204030204"/>
            </a:endParaRPr>
          </a:p>
        </p:txBody>
      </p:sp>
      <p:cxnSp>
        <p:nvCxnSpPr>
          <p:cNvPr id="24" name="Straight Connector 23"/>
          <p:cNvCxnSpPr/>
          <p:nvPr userDrawn="1"/>
        </p:nvCxnSpPr>
        <p:spPr>
          <a:xfrm>
            <a:off x="976528" y="3274140"/>
            <a:ext cx="9859247" cy="0"/>
          </a:xfrm>
          <a:prstGeom prst="line">
            <a:avLst/>
          </a:prstGeom>
          <a:ln w="12700">
            <a:solidFill>
              <a:srgbClr val="DBF0F3"/>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275D5D5-DDB4-465C-9153-11CF8342A6F7}"/>
              </a:ext>
            </a:extLst>
          </p:cNvPr>
          <p:cNvSpPr/>
          <p:nvPr userDrawn="1"/>
        </p:nvSpPr>
        <p:spPr>
          <a:xfrm flipH="1">
            <a:off x="11218459" y="6588936"/>
            <a:ext cx="973364" cy="269064"/>
          </a:xfrm>
          <a:prstGeom prst="rect">
            <a:avLst/>
          </a:prstGeom>
          <a:solidFill>
            <a:srgbClr val="36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id-ID" sz="1799">
              <a:solidFill>
                <a:prstClr val="white"/>
              </a:solidFill>
              <a:latin typeface="Calibri" panose="020F0502020204030204"/>
            </a:endParaRPr>
          </a:p>
        </p:txBody>
      </p:sp>
      <p:sp>
        <p:nvSpPr>
          <p:cNvPr id="22" name="Rectangle 21">
            <a:extLst>
              <a:ext uri="{FF2B5EF4-FFF2-40B4-BE49-F238E27FC236}">
                <a16:creationId xmlns:a16="http://schemas.microsoft.com/office/drawing/2014/main" id="{D8689475-E536-4518-893C-67A79C75B447}"/>
              </a:ext>
            </a:extLst>
          </p:cNvPr>
          <p:cNvSpPr/>
          <p:nvPr userDrawn="1"/>
        </p:nvSpPr>
        <p:spPr>
          <a:xfrm>
            <a:off x="177" y="6588936"/>
            <a:ext cx="11218282" cy="269064"/>
          </a:xfrm>
          <a:prstGeom prst="rect">
            <a:avLst/>
          </a:prstGeom>
          <a:solidFill>
            <a:srgbClr val="DB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id-ID" sz="1799">
              <a:solidFill>
                <a:prstClr val="white"/>
              </a:solidFill>
              <a:latin typeface="Calibri" panose="020F0502020204030204"/>
            </a:endParaRPr>
          </a:p>
        </p:txBody>
      </p:sp>
      <p:sp>
        <p:nvSpPr>
          <p:cNvPr id="23" name="Rounded Rectangle 26">
            <a:extLst>
              <a:ext uri="{FF2B5EF4-FFF2-40B4-BE49-F238E27FC236}">
                <a16:creationId xmlns:a16="http://schemas.microsoft.com/office/drawing/2014/main" id="{84BFCD91-4DD2-4C6C-B1F8-EF166C2BA156}"/>
              </a:ext>
            </a:extLst>
          </p:cNvPr>
          <p:cNvSpPr/>
          <p:nvPr userDrawn="1"/>
        </p:nvSpPr>
        <p:spPr>
          <a:xfrm>
            <a:off x="461981" y="5560401"/>
            <a:ext cx="2959619" cy="476820"/>
          </a:xfrm>
          <a:prstGeom prst="roundRect">
            <a:avLst>
              <a:gd name="adj" fmla="val 50000"/>
            </a:avLst>
          </a:prstGeom>
          <a:solidFill>
            <a:srgbClr val="DB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799">
              <a:solidFill>
                <a:prstClr val="white"/>
              </a:solidFill>
              <a:latin typeface="Calibri"/>
            </a:endParaRPr>
          </a:p>
        </p:txBody>
      </p:sp>
      <p:sp>
        <p:nvSpPr>
          <p:cNvPr id="27" name="Freeform 36">
            <a:extLst>
              <a:ext uri="{FF2B5EF4-FFF2-40B4-BE49-F238E27FC236}">
                <a16:creationId xmlns:a16="http://schemas.microsoft.com/office/drawing/2014/main" id="{4534FAB1-0D9B-4737-B811-04A25F87C1B9}"/>
              </a:ext>
            </a:extLst>
          </p:cNvPr>
          <p:cNvSpPr>
            <a:spLocks noEditPoints="1"/>
          </p:cNvSpPr>
          <p:nvPr userDrawn="1"/>
        </p:nvSpPr>
        <p:spPr bwMode="auto">
          <a:xfrm>
            <a:off x="734730" y="5605989"/>
            <a:ext cx="33335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rgbClr val="0D425A"/>
          </a:solidFill>
          <a:ln>
            <a:noFill/>
          </a:ln>
        </p:spPr>
        <p:txBody>
          <a:bodyPr/>
          <a:lstStyle/>
          <a:p>
            <a:pPr algn="r" defTabSz="914309"/>
            <a:endParaRPr lang="th-TH" sz="1799">
              <a:solidFill>
                <a:schemeClr val="tx1"/>
              </a:solidFill>
              <a:latin typeface="Calibri"/>
            </a:endParaRPr>
          </a:p>
        </p:txBody>
      </p:sp>
      <p:pic>
        <p:nvPicPr>
          <p:cNvPr id="20" name="Picture 19">
            <a:extLst>
              <a:ext uri="{FF2B5EF4-FFF2-40B4-BE49-F238E27FC236}">
                <a16:creationId xmlns:a16="http://schemas.microsoft.com/office/drawing/2014/main" id="{1C3AFD6D-5431-41B0-A315-49073B15CFCA}"/>
              </a:ext>
            </a:extLst>
          </p:cNvPr>
          <p:cNvPicPr>
            <a:picLocks noChangeAspect="1"/>
          </p:cNvPicPr>
          <p:nvPr userDrawn="1"/>
        </p:nvPicPr>
        <p:blipFill>
          <a:blip r:embed="rId3"/>
          <a:srcRect/>
          <a:stretch/>
        </p:blipFill>
        <p:spPr>
          <a:xfrm>
            <a:off x="50430" y="-140772"/>
            <a:ext cx="3563978" cy="1207200"/>
          </a:xfrm>
          <a:prstGeom prst="rect">
            <a:avLst/>
          </a:prstGeom>
        </p:spPr>
      </p:pic>
      <p:sp>
        <p:nvSpPr>
          <p:cNvPr id="8" name="Text Placeholder 15">
            <a:extLst>
              <a:ext uri="{FF2B5EF4-FFF2-40B4-BE49-F238E27FC236}">
                <a16:creationId xmlns:a16="http://schemas.microsoft.com/office/drawing/2014/main" id="{1373A794-26A6-EAD4-3412-A360E134F976}"/>
              </a:ext>
            </a:extLst>
          </p:cNvPr>
          <p:cNvSpPr>
            <a:spLocks noGrp="1"/>
          </p:cNvSpPr>
          <p:nvPr>
            <p:ph type="body" sz="quarter" idx="17" hasCustomPrompt="1"/>
          </p:nvPr>
        </p:nvSpPr>
        <p:spPr>
          <a:xfrm>
            <a:off x="684146" y="2183642"/>
            <a:ext cx="10823709" cy="904666"/>
          </a:xfrm>
        </p:spPr>
        <p:txBody>
          <a:bodyPr anchor="ctr" anchorCtr="0">
            <a:noAutofit/>
          </a:bodyPr>
          <a:lstStyle>
            <a:lvl1pPr marL="0" indent="0" algn="ctr">
              <a:lnSpc>
                <a:spcPct val="100000"/>
              </a:lnSpc>
              <a:spcBef>
                <a:spcPts val="0"/>
              </a:spcBef>
              <a:buNone/>
              <a:defRPr sz="4399">
                <a:solidFill>
                  <a:schemeClr val="bg1"/>
                </a:solidFill>
                <a:latin typeface="+mj-lt"/>
              </a:defRPr>
            </a:lvl1pPr>
          </a:lstStyle>
          <a:p>
            <a:pPr lvl="0"/>
            <a:r>
              <a:rPr lang="en-US"/>
              <a:t>[JUDUL PAPARAN]</a:t>
            </a:r>
          </a:p>
        </p:txBody>
      </p:sp>
      <p:sp>
        <p:nvSpPr>
          <p:cNvPr id="10" name="Text Placeholder 3">
            <a:extLst>
              <a:ext uri="{FF2B5EF4-FFF2-40B4-BE49-F238E27FC236}">
                <a16:creationId xmlns:a16="http://schemas.microsoft.com/office/drawing/2014/main" id="{A70868FB-7495-D372-868C-55657300F114}"/>
              </a:ext>
            </a:extLst>
          </p:cNvPr>
          <p:cNvSpPr>
            <a:spLocks noGrp="1"/>
          </p:cNvSpPr>
          <p:nvPr>
            <p:ph type="body" sz="quarter" idx="16" hasCustomPrompt="1"/>
          </p:nvPr>
        </p:nvSpPr>
        <p:spPr>
          <a:xfrm>
            <a:off x="1146564" y="5566538"/>
            <a:ext cx="2275037" cy="476820"/>
          </a:xfrm>
        </p:spPr>
        <p:txBody>
          <a:bodyPr anchor="ctr" anchorCtr="0">
            <a:noAutofit/>
          </a:bodyPr>
          <a:lstStyle>
            <a:lvl1pPr marL="0" indent="0" algn="ctr">
              <a:buNone/>
              <a:defRPr sz="1400">
                <a:solidFill>
                  <a:schemeClr val="tx1"/>
                </a:solidFill>
                <a:latin typeface="+mj-lt"/>
              </a:defRPr>
            </a:lvl1pPr>
          </a:lstStyle>
          <a:p>
            <a:pPr lvl="0"/>
            <a:r>
              <a:rPr lang="en-US"/>
              <a:t>[Tempat], [Tanggal]</a:t>
            </a:r>
          </a:p>
        </p:txBody>
      </p:sp>
      <p:sp>
        <p:nvSpPr>
          <p:cNvPr id="11" name="Text Placeholder 15">
            <a:extLst>
              <a:ext uri="{FF2B5EF4-FFF2-40B4-BE49-F238E27FC236}">
                <a16:creationId xmlns:a16="http://schemas.microsoft.com/office/drawing/2014/main" id="{08E3E8C9-9D0C-F04C-8391-CE765160B947}"/>
              </a:ext>
            </a:extLst>
          </p:cNvPr>
          <p:cNvSpPr>
            <a:spLocks noGrp="1"/>
          </p:cNvSpPr>
          <p:nvPr>
            <p:ph type="body" sz="quarter" idx="18" hasCustomPrompt="1"/>
          </p:nvPr>
        </p:nvSpPr>
        <p:spPr>
          <a:xfrm>
            <a:off x="8258841" y="5390263"/>
            <a:ext cx="2959618" cy="516262"/>
          </a:xfrm>
        </p:spPr>
        <p:txBody>
          <a:bodyPr anchor="ctr" anchorCtr="0">
            <a:noAutofit/>
          </a:bodyPr>
          <a:lstStyle>
            <a:lvl1pPr marL="0" indent="0" algn="l">
              <a:buNone/>
              <a:defRPr sz="1999" b="1">
                <a:solidFill>
                  <a:srgbClr val="0D425A"/>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12" name="Text Placeholder 22">
            <a:extLst>
              <a:ext uri="{FF2B5EF4-FFF2-40B4-BE49-F238E27FC236}">
                <a16:creationId xmlns:a16="http://schemas.microsoft.com/office/drawing/2014/main" id="{2E1763F5-37C5-1B21-97C1-1C8D2B161841}"/>
              </a:ext>
            </a:extLst>
          </p:cNvPr>
          <p:cNvSpPr>
            <a:spLocks noGrp="1"/>
          </p:cNvSpPr>
          <p:nvPr>
            <p:ph type="body" sz="quarter" idx="19" hasCustomPrompt="1"/>
          </p:nvPr>
        </p:nvSpPr>
        <p:spPr>
          <a:xfrm>
            <a:off x="8263191" y="5782959"/>
            <a:ext cx="2718679" cy="420411"/>
          </a:xfrm>
        </p:spPr>
        <p:txBody>
          <a:bodyPr anchor="ctr" anchorCtr="0">
            <a:normAutofit/>
          </a:bodyPr>
          <a:lstStyle>
            <a:lvl1pPr marL="0" indent="0" algn="l">
              <a:buNone/>
              <a:defRPr sz="1400">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Tree>
    <p:extLst>
      <p:ext uri="{BB962C8B-B14F-4D97-AF65-F5344CB8AC3E}">
        <p14:creationId xmlns:p14="http://schemas.microsoft.com/office/powerpoint/2010/main" val="446914428"/>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Slide 7">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6F37072-00AC-C794-7BEE-56020B964C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043" b="22537"/>
          <a:stretch/>
        </p:blipFill>
        <p:spPr>
          <a:xfrm>
            <a:off x="-10406" y="-44705"/>
            <a:ext cx="12202229" cy="5335165"/>
          </a:xfrm>
          <a:prstGeom prst="rect">
            <a:avLst/>
          </a:prstGeom>
          <a:ln w="28575">
            <a:noFill/>
          </a:ln>
        </p:spPr>
      </p:pic>
      <p:sp>
        <p:nvSpPr>
          <p:cNvPr id="15" name="Rectangle 14">
            <a:extLst>
              <a:ext uri="{FF2B5EF4-FFF2-40B4-BE49-F238E27FC236}">
                <a16:creationId xmlns:a16="http://schemas.microsoft.com/office/drawing/2014/main" id="{1FBFFC64-738D-D206-0B79-EEED578CAA42}"/>
              </a:ext>
            </a:extLst>
          </p:cNvPr>
          <p:cNvSpPr/>
          <p:nvPr userDrawn="1"/>
        </p:nvSpPr>
        <p:spPr>
          <a:xfrm>
            <a:off x="-10406" y="0"/>
            <a:ext cx="12202229" cy="5290460"/>
          </a:xfrm>
          <a:prstGeom prst="rect">
            <a:avLst/>
          </a:prstGeom>
          <a:gradFill flip="none" rotWithShape="1">
            <a:gsLst>
              <a:gs pos="100000">
                <a:srgbClr val="0D425A">
                  <a:alpha val="85000"/>
                </a:srgbClr>
              </a:gs>
              <a:gs pos="0">
                <a:srgbClr val="4B8AA7">
                  <a:alpha val="8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panose="020F0502020204030204"/>
            </a:endParaRPr>
          </a:p>
        </p:txBody>
      </p:sp>
      <p:sp>
        <p:nvSpPr>
          <p:cNvPr id="8" name="Rounded Rectangle 26">
            <a:extLst>
              <a:ext uri="{FF2B5EF4-FFF2-40B4-BE49-F238E27FC236}">
                <a16:creationId xmlns:a16="http://schemas.microsoft.com/office/drawing/2014/main" id="{901DD65E-30ED-902E-8362-5342498F8CC7}"/>
              </a:ext>
            </a:extLst>
          </p:cNvPr>
          <p:cNvSpPr/>
          <p:nvPr userDrawn="1"/>
        </p:nvSpPr>
        <p:spPr>
          <a:xfrm>
            <a:off x="8681472" y="5805484"/>
            <a:ext cx="3188496" cy="574565"/>
          </a:xfrm>
          <a:prstGeom prst="roundRect">
            <a:avLst>
              <a:gd name="adj" fmla="val 28952"/>
            </a:avLst>
          </a:prstGeom>
          <a:solidFill>
            <a:srgbClr val="4B8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799">
              <a:solidFill>
                <a:prstClr val="white"/>
              </a:solidFill>
              <a:latin typeface="Calibri" panose="020F0502020204030204"/>
            </a:endParaRPr>
          </a:p>
        </p:txBody>
      </p:sp>
      <p:sp>
        <p:nvSpPr>
          <p:cNvPr id="9" name="Freeform 36">
            <a:extLst>
              <a:ext uri="{FF2B5EF4-FFF2-40B4-BE49-F238E27FC236}">
                <a16:creationId xmlns:a16="http://schemas.microsoft.com/office/drawing/2014/main" id="{123C8262-0C9D-6845-3BE3-471139D02C91}"/>
              </a:ext>
            </a:extLst>
          </p:cNvPr>
          <p:cNvSpPr>
            <a:spLocks noEditPoints="1"/>
          </p:cNvSpPr>
          <p:nvPr userDrawn="1"/>
        </p:nvSpPr>
        <p:spPr bwMode="auto">
          <a:xfrm>
            <a:off x="8807211" y="5911971"/>
            <a:ext cx="33335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defTabSz="914309"/>
            <a:endParaRPr lang="th-TH" sz="1799">
              <a:solidFill>
                <a:prstClr val="black">
                  <a:lumMod val="65000"/>
                  <a:lumOff val="35000"/>
                </a:prstClr>
              </a:solidFill>
              <a:latin typeface="Calibri" panose="020F0502020204030204"/>
              <a:cs typeface="Cordia New" panose="020B0304020202020204" pitchFamily="34" charset="-34"/>
            </a:endParaRPr>
          </a:p>
        </p:txBody>
      </p:sp>
      <p:grpSp>
        <p:nvGrpSpPr>
          <p:cNvPr id="12" name="Group 11">
            <a:extLst>
              <a:ext uri="{FF2B5EF4-FFF2-40B4-BE49-F238E27FC236}">
                <a16:creationId xmlns:a16="http://schemas.microsoft.com/office/drawing/2014/main" id="{6D82C341-CEDC-1929-7D7D-E931DE92071F}"/>
              </a:ext>
            </a:extLst>
          </p:cNvPr>
          <p:cNvGrpSpPr/>
          <p:nvPr userDrawn="1"/>
        </p:nvGrpSpPr>
        <p:grpSpPr>
          <a:xfrm>
            <a:off x="54438" y="-10045"/>
            <a:ext cx="2652826" cy="908535"/>
            <a:chOff x="110825" y="8809"/>
            <a:chExt cx="3271581" cy="1116936"/>
          </a:xfrm>
        </p:grpSpPr>
        <p:pic>
          <p:nvPicPr>
            <p:cNvPr id="13" name="Picture 12">
              <a:extLst>
                <a:ext uri="{FF2B5EF4-FFF2-40B4-BE49-F238E27FC236}">
                  <a16:creationId xmlns:a16="http://schemas.microsoft.com/office/drawing/2014/main" id="{EEFB40D0-59FF-7A57-B9B3-253B72D2B8F6}"/>
                </a:ext>
              </a:extLst>
            </p:cNvPr>
            <p:cNvPicPr>
              <a:picLocks noChangeAspect="1"/>
            </p:cNvPicPr>
            <p:nvPr/>
          </p:nvPicPr>
          <p:blipFill rotWithShape="1">
            <a:blip r:embed="rId3"/>
            <a:srcRect r="71752"/>
            <a:stretch/>
          </p:blipFill>
          <p:spPr>
            <a:xfrm>
              <a:off x="110825" y="8809"/>
              <a:ext cx="924156" cy="1108127"/>
            </a:xfrm>
            <a:prstGeom prst="rect">
              <a:avLst/>
            </a:prstGeom>
          </p:spPr>
        </p:pic>
        <p:pic>
          <p:nvPicPr>
            <p:cNvPr id="14" name="Picture 13">
              <a:extLst>
                <a:ext uri="{FF2B5EF4-FFF2-40B4-BE49-F238E27FC236}">
                  <a16:creationId xmlns:a16="http://schemas.microsoft.com/office/drawing/2014/main" id="{9C85ED48-B0A8-AB5E-0FD8-0AE336922EFA}"/>
                </a:ext>
              </a:extLst>
            </p:cNvPr>
            <p:cNvPicPr>
              <a:picLocks noChangeAspect="1"/>
            </p:cNvPicPr>
            <p:nvPr/>
          </p:nvPicPr>
          <p:blipFill rotWithShape="1">
            <a:blip r:embed="rId4"/>
            <a:srcRect l="28248"/>
            <a:stretch/>
          </p:blipFill>
          <p:spPr>
            <a:xfrm>
              <a:off x="1034981" y="17617"/>
              <a:ext cx="2347425" cy="1108128"/>
            </a:xfrm>
            <a:prstGeom prst="rect">
              <a:avLst/>
            </a:prstGeom>
          </p:spPr>
        </p:pic>
      </p:grpSp>
      <p:cxnSp>
        <p:nvCxnSpPr>
          <p:cNvPr id="3" name="Straight Connector 2">
            <a:extLst>
              <a:ext uri="{FF2B5EF4-FFF2-40B4-BE49-F238E27FC236}">
                <a16:creationId xmlns:a16="http://schemas.microsoft.com/office/drawing/2014/main" id="{436772D4-A8B6-C061-2FFD-22CC9D709A2E}"/>
              </a:ext>
            </a:extLst>
          </p:cNvPr>
          <p:cNvCxnSpPr>
            <a:cxnSpLocks/>
          </p:cNvCxnSpPr>
          <p:nvPr userDrawn="1"/>
        </p:nvCxnSpPr>
        <p:spPr>
          <a:xfrm>
            <a:off x="679380" y="3499338"/>
            <a:ext cx="10002352"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C91FFF2-498D-A84B-A2C2-1886E8A6854A}"/>
              </a:ext>
            </a:extLst>
          </p:cNvPr>
          <p:cNvCxnSpPr>
            <a:cxnSpLocks/>
          </p:cNvCxnSpPr>
          <p:nvPr userDrawn="1"/>
        </p:nvCxnSpPr>
        <p:spPr>
          <a:xfrm>
            <a:off x="4083012" y="5781573"/>
            <a:ext cx="0" cy="5984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D2F98814-7F57-1BC5-4F46-53A5C56239B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13550" y="3429001"/>
            <a:ext cx="2678274" cy="1868746"/>
          </a:xfrm>
          <a:prstGeom prst="rect">
            <a:avLst/>
          </a:prstGeom>
        </p:spPr>
      </p:pic>
      <p:sp>
        <p:nvSpPr>
          <p:cNvPr id="2" name="Text Placeholder 15">
            <a:extLst>
              <a:ext uri="{FF2B5EF4-FFF2-40B4-BE49-F238E27FC236}">
                <a16:creationId xmlns:a16="http://schemas.microsoft.com/office/drawing/2014/main" id="{3A20DBD6-516B-9F88-E74C-D9B2A3E99284}"/>
              </a:ext>
            </a:extLst>
          </p:cNvPr>
          <p:cNvSpPr>
            <a:spLocks noGrp="1"/>
          </p:cNvSpPr>
          <p:nvPr>
            <p:ph type="body" sz="quarter" idx="17" hasCustomPrompt="1"/>
          </p:nvPr>
        </p:nvSpPr>
        <p:spPr>
          <a:xfrm>
            <a:off x="593725" y="2238782"/>
            <a:ext cx="10823709" cy="904666"/>
          </a:xfrm>
        </p:spPr>
        <p:txBody>
          <a:bodyPr anchor="ctr" anchorCtr="0">
            <a:noAutofit/>
          </a:bodyPr>
          <a:lstStyle>
            <a:lvl1pPr marL="0" indent="0" algn="l">
              <a:lnSpc>
                <a:spcPct val="100000"/>
              </a:lnSpc>
              <a:spcBef>
                <a:spcPts val="0"/>
              </a:spcBef>
              <a:buNone/>
              <a:defRPr sz="4399" b="1">
                <a:solidFill>
                  <a:schemeClr val="bg1"/>
                </a:solidFill>
                <a:latin typeface="Century Gothic" panose="020B0502020202020204" pitchFamily="34" charset="0"/>
              </a:defRPr>
            </a:lvl1pPr>
          </a:lstStyle>
          <a:p>
            <a:pPr lvl="0"/>
            <a:r>
              <a:rPr lang="en-US"/>
              <a:t>[JUDUL PAPARAN]</a:t>
            </a:r>
          </a:p>
        </p:txBody>
      </p:sp>
      <p:sp>
        <p:nvSpPr>
          <p:cNvPr id="7" name="Text Placeholder 15">
            <a:extLst>
              <a:ext uri="{FF2B5EF4-FFF2-40B4-BE49-F238E27FC236}">
                <a16:creationId xmlns:a16="http://schemas.microsoft.com/office/drawing/2014/main" id="{967958B1-97E1-94AB-3D7C-BA6C7CE5F3B9}"/>
              </a:ext>
            </a:extLst>
          </p:cNvPr>
          <p:cNvSpPr>
            <a:spLocks noGrp="1"/>
          </p:cNvSpPr>
          <p:nvPr>
            <p:ph type="body" sz="quarter" idx="18" hasCustomPrompt="1"/>
          </p:nvPr>
        </p:nvSpPr>
        <p:spPr>
          <a:xfrm>
            <a:off x="367592" y="5671958"/>
            <a:ext cx="2959618" cy="516262"/>
          </a:xfrm>
        </p:spPr>
        <p:txBody>
          <a:bodyPr anchor="ctr" anchorCtr="0">
            <a:noAutofit/>
          </a:bodyPr>
          <a:lstStyle>
            <a:lvl1pPr marL="0" indent="0" algn="l">
              <a:buNone/>
              <a:defRPr sz="1999" b="1">
                <a:solidFill>
                  <a:srgbClr val="0D425A"/>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11" name="Text Placeholder 22">
            <a:extLst>
              <a:ext uri="{FF2B5EF4-FFF2-40B4-BE49-F238E27FC236}">
                <a16:creationId xmlns:a16="http://schemas.microsoft.com/office/drawing/2014/main" id="{82497842-BE37-1C84-05D4-6AECD3056B6C}"/>
              </a:ext>
            </a:extLst>
          </p:cNvPr>
          <p:cNvSpPr>
            <a:spLocks noGrp="1"/>
          </p:cNvSpPr>
          <p:nvPr>
            <p:ph type="body" sz="quarter" idx="19" hasCustomPrompt="1"/>
          </p:nvPr>
        </p:nvSpPr>
        <p:spPr>
          <a:xfrm>
            <a:off x="371942" y="6064654"/>
            <a:ext cx="2718679" cy="420411"/>
          </a:xfrm>
        </p:spPr>
        <p:txBody>
          <a:bodyPr anchor="ctr" anchorCtr="0">
            <a:normAutofit/>
          </a:bodyPr>
          <a:lstStyle>
            <a:lvl1pPr marL="0" indent="0" algn="l">
              <a:buNone/>
              <a:defRPr sz="1400">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
        <p:nvSpPr>
          <p:cNvPr id="16" name="Text Placeholder 3">
            <a:extLst>
              <a:ext uri="{FF2B5EF4-FFF2-40B4-BE49-F238E27FC236}">
                <a16:creationId xmlns:a16="http://schemas.microsoft.com/office/drawing/2014/main" id="{4727D80E-71F3-EF89-F18C-AD5D9E92319B}"/>
              </a:ext>
            </a:extLst>
          </p:cNvPr>
          <p:cNvSpPr>
            <a:spLocks noGrp="1"/>
          </p:cNvSpPr>
          <p:nvPr>
            <p:ph type="body" sz="quarter" idx="16" hasCustomPrompt="1"/>
          </p:nvPr>
        </p:nvSpPr>
        <p:spPr>
          <a:xfrm>
            <a:off x="9266305" y="5842401"/>
            <a:ext cx="2275037" cy="476820"/>
          </a:xfrm>
        </p:spPr>
        <p:txBody>
          <a:bodyPr anchor="ctr" anchorCtr="0">
            <a:noAutofit/>
          </a:bodyPr>
          <a:lstStyle>
            <a:lvl1pPr marL="0" indent="0" algn="ctr">
              <a:buNone/>
              <a:defRPr sz="1400">
                <a:solidFill>
                  <a:schemeClr val="bg1"/>
                </a:solidFill>
                <a:latin typeface="+mj-lt"/>
              </a:defRPr>
            </a:lvl1pPr>
          </a:lstStyle>
          <a:p>
            <a:pPr lvl="0"/>
            <a:r>
              <a:rPr lang="en-US"/>
              <a:t>[Tempat], [Tanggal]</a:t>
            </a:r>
          </a:p>
        </p:txBody>
      </p:sp>
    </p:spTree>
    <p:extLst>
      <p:ext uri="{BB962C8B-B14F-4D97-AF65-F5344CB8AC3E}">
        <p14:creationId xmlns:p14="http://schemas.microsoft.com/office/powerpoint/2010/main" val="1776811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tline Rilis 1">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17A865F-35BB-C4D6-84A9-BDA025A79A47}"/>
              </a:ext>
            </a:extLst>
          </p:cNvPr>
          <p:cNvSpPr/>
          <p:nvPr userDrawn="1"/>
        </p:nvSpPr>
        <p:spPr>
          <a:xfrm>
            <a:off x="0" y="2722692"/>
            <a:ext cx="12192000" cy="3685992"/>
          </a:xfrm>
          <a:prstGeom prst="rect">
            <a:avLst/>
          </a:prstGeom>
          <a:pattFill prst="dotGrid">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7"/>
          </a:p>
        </p:txBody>
      </p:sp>
      <p:pic>
        <p:nvPicPr>
          <p:cNvPr id="39" name="Picture 38" descr="A flag on a pole&#10;&#10;Description automatically generated with medium confidence">
            <a:extLst>
              <a:ext uri="{FF2B5EF4-FFF2-40B4-BE49-F238E27FC236}">
                <a16:creationId xmlns:a16="http://schemas.microsoft.com/office/drawing/2014/main" id="{F42244BD-F6CC-858E-9687-7F5C1417C26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2080"/>
          <a:stretch/>
        </p:blipFill>
        <p:spPr>
          <a:xfrm>
            <a:off x="10130758" y="394200"/>
            <a:ext cx="2061242" cy="1763592"/>
          </a:xfrm>
          <a:custGeom>
            <a:avLst/>
            <a:gdLst>
              <a:gd name="connsiteX0" fmla="*/ 0 w 2061779"/>
              <a:gd name="connsiteY0" fmla="*/ 0 h 1764000"/>
              <a:gd name="connsiteX1" fmla="*/ 331590 w 2061779"/>
              <a:gd name="connsiteY1" fmla="*/ 0 h 1764000"/>
              <a:gd name="connsiteX2" fmla="*/ 421729 w 2061779"/>
              <a:gd name="connsiteY2" fmla="*/ 4552 h 1764000"/>
              <a:gd name="connsiteX3" fmla="*/ 1213550 w 2061779"/>
              <a:gd name="connsiteY3" fmla="*/ 881998 h 1764000"/>
              <a:gd name="connsiteX4" fmla="*/ 1213549 w 2061779"/>
              <a:gd name="connsiteY4" fmla="*/ 881998 h 1764000"/>
              <a:gd name="connsiteX5" fmla="*/ 331549 w 2061779"/>
              <a:gd name="connsiteY5" fmla="*/ 1763998 h 1764000"/>
              <a:gd name="connsiteX6" fmla="*/ 2061779 w 2061779"/>
              <a:gd name="connsiteY6" fmla="*/ 1763998 h 1764000"/>
              <a:gd name="connsiteX7" fmla="*/ 2061779 w 2061779"/>
              <a:gd name="connsiteY7" fmla="*/ 1764000 h 1764000"/>
              <a:gd name="connsiteX8" fmla="*/ 0 w 2061779"/>
              <a:gd name="connsiteY8" fmla="*/ 1764000 h 17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779" h="1764000">
                <a:moveTo>
                  <a:pt x="0" y="0"/>
                </a:moveTo>
                <a:lnTo>
                  <a:pt x="331590" y="0"/>
                </a:lnTo>
                <a:lnTo>
                  <a:pt x="421729" y="4552"/>
                </a:lnTo>
                <a:cubicBezTo>
                  <a:pt x="866483" y="49719"/>
                  <a:pt x="1213550" y="425328"/>
                  <a:pt x="1213550" y="881998"/>
                </a:cubicBezTo>
                <a:lnTo>
                  <a:pt x="1213549" y="881998"/>
                </a:lnTo>
                <a:cubicBezTo>
                  <a:pt x="1213549" y="1369113"/>
                  <a:pt x="818664" y="1763998"/>
                  <a:pt x="331549" y="1763998"/>
                </a:cubicBezTo>
                <a:lnTo>
                  <a:pt x="2061779" y="1763998"/>
                </a:lnTo>
                <a:lnTo>
                  <a:pt x="2061779" y="1764000"/>
                </a:lnTo>
                <a:lnTo>
                  <a:pt x="0" y="1764000"/>
                </a:lnTo>
                <a:close/>
              </a:path>
            </a:pathLst>
          </a:custGeom>
        </p:spPr>
      </p:pic>
      <p:sp>
        <p:nvSpPr>
          <p:cNvPr id="12" name="Slide Number Placeholder 5"/>
          <p:cNvSpPr>
            <a:spLocks noGrp="1"/>
          </p:cNvSpPr>
          <p:nvPr>
            <p:ph type="sldNum" sz="quarter" idx="12"/>
          </p:nvPr>
        </p:nvSpPr>
        <p:spPr>
          <a:xfrm>
            <a:off x="10075662" y="6553504"/>
            <a:ext cx="2133599" cy="365125"/>
          </a:xfrm>
          <a:prstGeom prst="rect">
            <a:avLst/>
          </a:prstGeom>
        </p:spPr>
        <p:txBody>
          <a:bodyPr anchor="ctr"/>
          <a:lstStyle>
            <a:lvl1pPr algn="r">
              <a:defRPr sz="1400" b="1">
                <a:solidFill>
                  <a:srgbClr val="0D425A"/>
                </a:solidFill>
              </a:defRPr>
            </a:lvl1pPr>
          </a:lstStyle>
          <a:p>
            <a:fld id="{C3873F9D-166D-4281-9B5A-8D63A7307FC5}" type="slidenum">
              <a:rPr lang="id-ID" smtClean="0"/>
              <a:pPr/>
              <a:t>‹#›</a:t>
            </a:fld>
            <a:endParaRPr lang="id-ID"/>
          </a:p>
        </p:txBody>
      </p:sp>
      <p:pic>
        <p:nvPicPr>
          <p:cNvPr id="20" name="Picture 19" descr="A group of people at a market&#10;&#10;Description automatically generated with low confidence">
            <a:extLst>
              <a:ext uri="{FF2B5EF4-FFF2-40B4-BE49-F238E27FC236}">
                <a16:creationId xmlns:a16="http://schemas.microsoft.com/office/drawing/2014/main" id="{1D6671C9-62B0-7879-FD5C-6906DE25DE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 y="394200"/>
            <a:ext cx="2645312" cy="1763592"/>
          </a:xfrm>
          <a:prstGeom prst="rect">
            <a:avLst/>
          </a:prstGeom>
        </p:spPr>
      </p:pic>
      <p:pic>
        <p:nvPicPr>
          <p:cNvPr id="21" name="Picture 20" descr="A picture containing grass, mountain, outdoor, sky&#10;&#10;Description automatically generated">
            <a:extLst>
              <a:ext uri="{FF2B5EF4-FFF2-40B4-BE49-F238E27FC236}">
                <a16:creationId xmlns:a16="http://schemas.microsoft.com/office/drawing/2014/main" id="{D49EE68A-21F2-9F00-11F0-0795F9125EB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42111" y="394200"/>
            <a:ext cx="2645311" cy="1763592"/>
          </a:xfrm>
          <a:prstGeom prst="rect">
            <a:avLst/>
          </a:prstGeom>
        </p:spPr>
      </p:pic>
      <p:pic>
        <p:nvPicPr>
          <p:cNvPr id="22" name="Picture 21" descr="A picture containing water, outdoor, place of worship&#10;&#10;Description automatically generated">
            <a:extLst>
              <a:ext uri="{FF2B5EF4-FFF2-40B4-BE49-F238E27FC236}">
                <a16:creationId xmlns:a16="http://schemas.microsoft.com/office/drawing/2014/main" id="{B05A33AC-0B53-5F82-2184-2F889B15771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6332" y="394200"/>
            <a:ext cx="2204426" cy="1763592"/>
          </a:xfrm>
          <a:prstGeom prst="rect">
            <a:avLst/>
          </a:prstGeom>
        </p:spPr>
      </p:pic>
      <p:pic>
        <p:nvPicPr>
          <p:cNvPr id="24" name="Picture 23" descr="Several shopping carts in a warehouse&#10;&#10;Description automatically generated with medium confidence">
            <a:extLst>
              <a:ext uri="{FF2B5EF4-FFF2-40B4-BE49-F238E27FC236}">
                <a16:creationId xmlns:a16="http://schemas.microsoft.com/office/drawing/2014/main" id="{EC7216D7-476B-42F7-A039-58D88729278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284224" y="394200"/>
            <a:ext cx="2645311" cy="1763592"/>
          </a:xfrm>
          <a:prstGeom prst="rect">
            <a:avLst/>
          </a:prstGeom>
        </p:spPr>
      </p:pic>
      <p:pic>
        <p:nvPicPr>
          <p:cNvPr id="13" name="Picture 2"/>
          <p:cNvPicPr>
            <a:picLocks noChangeAspect="1" noChangeArrowheads="1"/>
          </p:cNvPicPr>
          <p:nvPr userDrawn="1"/>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l="1137" r="1137"/>
          <a:stretch/>
        </p:blipFill>
        <p:spPr bwMode="auto">
          <a:xfrm>
            <a:off x="1230637" y="2571227"/>
            <a:ext cx="4265698" cy="396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a:extLst>
              <a:ext uri="{FF2B5EF4-FFF2-40B4-BE49-F238E27FC236}">
                <a16:creationId xmlns:a16="http://schemas.microsoft.com/office/drawing/2014/main" id="{5F20FF99-E223-4627-29A4-A17086BABB0D}"/>
              </a:ext>
            </a:extLst>
          </p:cNvPr>
          <p:cNvGrpSpPr/>
          <p:nvPr userDrawn="1"/>
        </p:nvGrpSpPr>
        <p:grpSpPr>
          <a:xfrm>
            <a:off x="4383528" y="2570321"/>
            <a:ext cx="1273210" cy="658884"/>
            <a:chOff x="4082536" y="2566764"/>
            <a:chExt cx="1273542" cy="659037"/>
          </a:xfrm>
        </p:grpSpPr>
        <p:sp>
          <p:nvSpPr>
            <p:cNvPr id="4" name="Freeform 47">
              <a:extLst>
                <a:ext uri="{FF2B5EF4-FFF2-40B4-BE49-F238E27FC236}">
                  <a16:creationId xmlns:a16="http://schemas.microsoft.com/office/drawing/2014/main" id="{D9006422-223A-23AF-03C1-15CEAD534AE2}"/>
                </a:ext>
              </a:extLst>
            </p:cNvPr>
            <p:cNvSpPr/>
            <p:nvPr/>
          </p:nvSpPr>
          <p:spPr>
            <a:xfrm>
              <a:off x="4082536" y="2568687"/>
              <a:ext cx="1112482" cy="657114"/>
            </a:xfrm>
            <a:custGeom>
              <a:avLst/>
              <a:gdLst>
                <a:gd name="connsiteX0" fmla="*/ 6027 w 1112482"/>
                <a:gd name="connsiteY0" fmla="*/ 0 h 657114"/>
                <a:gd name="connsiteX1" fmla="*/ 1112482 w 1112482"/>
                <a:gd name="connsiteY1" fmla="*/ 0 h 657114"/>
                <a:gd name="connsiteX2" fmla="*/ 1112482 w 1112482"/>
                <a:gd name="connsiteY2" fmla="*/ 437577 h 657114"/>
                <a:gd name="connsiteX3" fmla="*/ 1054604 w 1112482"/>
                <a:gd name="connsiteY3" fmla="*/ 501191 h 657114"/>
                <a:gd name="connsiteX4" fmla="*/ 630601 w 1112482"/>
                <a:gd name="connsiteY4" fmla="*/ 657114 h 657114"/>
                <a:gd name="connsiteX5" fmla="*/ 0 w 1112482"/>
                <a:gd name="connsiteY5" fmla="*/ 56907 h 6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482" h="657114">
                  <a:moveTo>
                    <a:pt x="6027" y="0"/>
                  </a:moveTo>
                  <a:lnTo>
                    <a:pt x="1112482" y="0"/>
                  </a:lnTo>
                  <a:lnTo>
                    <a:pt x="1112482" y="437577"/>
                  </a:lnTo>
                  <a:lnTo>
                    <a:pt x="1054604" y="501191"/>
                  </a:lnTo>
                  <a:cubicBezTo>
                    <a:pt x="942617" y="598069"/>
                    <a:pt x="793854" y="657114"/>
                    <a:pt x="630601" y="657114"/>
                  </a:cubicBezTo>
                  <a:cubicBezTo>
                    <a:pt x="282330" y="657114"/>
                    <a:pt x="0" y="388392"/>
                    <a:pt x="0" y="56907"/>
                  </a:cubicBezTo>
                  <a:close/>
                </a:path>
              </a:pathLst>
            </a:cu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958" rtl="0" eaLnBrk="1" fontAlgn="auto" latinLnBrk="0" hangingPunct="1">
                <a:lnSpc>
                  <a:spcPct val="100000"/>
                </a:lnSpc>
                <a:spcBef>
                  <a:spcPts val="0"/>
                </a:spcBef>
                <a:spcAft>
                  <a:spcPts val="0"/>
                </a:spcAft>
                <a:buClrTx/>
                <a:buSzTx/>
                <a:buFontTx/>
                <a:buNone/>
                <a:tabLst/>
                <a:defRPr/>
              </a:pPr>
              <a:endParaRPr kumimoji="0" lang="en-US" sz="2097"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40608C20-1F29-7F7D-B978-F07658961A53}"/>
                </a:ext>
              </a:extLst>
            </p:cNvPr>
            <p:cNvSpPr/>
            <p:nvPr/>
          </p:nvSpPr>
          <p:spPr>
            <a:xfrm>
              <a:off x="4135124" y="2566764"/>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Penyedia</a:t>
              </a:r>
            </a:p>
          </p:txBody>
        </p:sp>
        <p:sp>
          <p:nvSpPr>
            <p:cNvPr id="6" name="Rectangle 5">
              <a:extLst>
                <a:ext uri="{FF2B5EF4-FFF2-40B4-BE49-F238E27FC236}">
                  <a16:creationId xmlns:a16="http://schemas.microsoft.com/office/drawing/2014/main" id="{246529F0-C578-8BFC-0DA7-304210BCB82E}"/>
                </a:ext>
              </a:extLst>
            </p:cNvPr>
            <p:cNvSpPr/>
            <p:nvPr/>
          </p:nvSpPr>
          <p:spPr>
            <a:xfrm>
              <a:off x="4254087" y="2683088"/>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Data Statistik</a:t>
              </a:r>
            </a:p>
          </p:txBody>
        </p:sp>
        <p:sp>
          <p:nvSpPr>
            <p:cNvPr id="7" name="Rectangle 6">
              <a:extLst>
                <a:ext uri="{FF2B5EF4-FFF2-40B4-BE49-F238E27FC236}">
                  <a16:creationId xmlns:a16="http://schemas.microsoft.com/office/drawing/2014/main" id="{30171930-DF96-9B09-EBD5-8632A468EC96}"/>
                </a:ext>
              </a:extLst>
            </p:cNvPr>
            <p:cNvSpPr/>
            <p:nvPr/>
          </p:nvSpPr>
          <p:spPr>
            <a:xfrm>
              <a:off x="4175471" y="2799412"/>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Berkualitas untuk</a:t>
              </a:r>
            </a:p>
          </p:txBody>
        </p:sp>
        <p:sp>
          <p:nvSpPr>
            <p:cNvPr id="8" name="Rectangle 7">
              <a:extLst>
                <a:ext uri="{FF2B5EF4-FFF2-40B4-BE49-F238E27FC236}">
                  <a16:creationId xmlns:a16="http://schemas.microsoft.com/office/drawing/2014/main" id="{53279AEB-1E31-52DD-DC61-6E6910BB0DA6}"/>
                </a:ext>
              </a:extLst>
            </p:cNvPr>
            <p:cNvSpPr/>
            <p:nvPr/>
          </p:nvSpPr>
          <p:spPr>
            <a:xfrm>
              <a:off x="4300186" y="2915736"/>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Indonesia Maju </a:t>
              </a:r>
            </a:p>
          </p:txBody>
        </p:sp>
      </p:grpSp>
      <p:pic>
        <p:nvPicPr>
          <p:cNvPr id="10" name="Picture 9" descr="Text&#10;&#10;Description automatically generated">
            <a:extLst>
              <a:ext uri="{FF2B5EF4-FFF2-40B4-BE49-F238E27FC236}">
                <a16:creationId xmlns:a16="http://schemas.microsoft.com/office/drawing/2014/main" id="{DB5D4C62-3EA6-FF82-2B86-7B28A264201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13664" y="2666229"/>
            <a:ext cx="2028124" cy="3674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60743767"/>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tline Rilis 2">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17A865F-35BB-C4D6-84A9-BDA025A79A47}"/>
              </a:ext>
            </a:extLst>
          </p:cNvPr>
          <p:cNvSpPr/>
          <p:nvPr userDrawn="1"/>
        </p:nvSpPr>
        <p:spPr>
          <a:xfrm>
            <a:off x="0" y="3352024"/>
            <a:ext cx="12192000" cy="2427328"/>
          </a:xfrm>
          <a:prstGeom prst="rect">
            <a:avLst/>
          </a:prstGeom>
          <a:pattFill prst="dotGrid">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7"/>
          </a:p>
        </p:txBody>
      </p:sp>
      <p:pic>
        <p:nvPicPr>
          <p:cNvPr id="39" name="Picture 38" descr="A flag on a pole&#10;&#10;Description automatically generated with medium confidence">
            <a:extLst>
              <a:ext uri="{FF2B5EF4-FFF2-40B4-BE49-F238E27FC236}">
                <a16:creationId xmlns:a16="http://schemas.microsoft.com/office/drawing/2014/main" id="{F42244BD-F6CC-858E-9687-7F5C1417C26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2080"/>
          <a:stretch/>
        </p:blipFill>
        <p:spPr>
          <a:xfrm>
            <a:off x="8805324" y="392881"/>
            <a:ext cx="2061242" cy="1763592"/>
          </a:xfrm>
          <a:custGeom>
            <a:avLst/>
            <a:gdLst>
              <a:gd name="connsiteX0" fmla="*/ 0 w 2061779"/>
              <a:gd name="connsiteY0" fmla="*/ 0 h 1764000"/>
              <a:gd name="connsiteX1" fmla="*/ 331590 w 2061779"/>
              <a:gd name="connsiteY1" fmla="*/ 0 h 1764000"/>
              <a:gd name="connsiteX2" fmla="*/ 421729 w 2061779"/>
              <a:gd name="connsiteY2" fmla="*/ 4552 h 1764000"/>
              <a:gd name="connsiteX3" fmla="*/ 1213550 w 2061779"/>
              <a:gd name="connsiteY3" fmla="*/ 881998 h 1764000"/>
              <a:gd name="connsiteX4" fmla="*/ 1213549 w 2061779"/>
              <a:gd name="connsiteY4" fmla="*/ 881998 h 1764000"/>
              <a:gd name="connsiteX5" fmla="*/ 331549 w 2061779"/>
              <a:gd name="connsiteY5" fmla="*/ 1763998 h 1764000"/>
              <a:gd name="connsiteX6" fmla="*/ 2061779 w 2061779"/>
              <a:gd name="connsiteY6" fmla="*/ 1763998 h 1764000"/>
              <a:gd name="connsiteX7" fmla="*/ 2061779 w 2061779"/>
              <a:gd name="connsiteY7" fmla="*/ 1764000 h 1764000"/>
              <a:gd name="connsiteX8" fmla="*/ 0 w 2061779"/>
              <a:gd name="connsiteY8" fmla="*/ 1764000 h 17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779" h="1764000">
                <a:moveTo>
                  <a:pt x="0" y="0"/>
                </a:moveTo>
                <a:lnTo>
                  <a:pt x="331590" y="0"/>
                </a:lnTo>
                <a:lnTo>
                  <a:pt x="421729" y="4552"/>
                </a:lnTo>
                <a:cubicBezTo>
                  <a:pt x="866483" y="49719"/>
                  <a:pt x="1213550" y="425328"/>
                  <a:pt x="1213550" y="881998"/>
                </a:cubicBezTo>
                <a:lnTo>
                  <a:pt x="1213549" y="881998"/>
                </a:lnTo>
                <a:cubicBezTo>
                  <a:pt x="1213549" y="1369113"/>
                  <a:pt x="818664" y="1763998"/>
                  <a:pt x="331549" y="1763998"/>
                </a:cubicBezTo>
                <a:lnTo>
                  <a:pt x="2061779" y="1763998"/>
                </a:lnTo>
                <a:lnTo>
                  <a:pt x="2061779" y="1764000"/>
                </a:lnTo>
                <a:lnTo>
                  <a:pt x="0" y="1764000"/>
                </a:lnTo>
                <a:close/>
              </a:path>
            </a:pathLst>
          </a:custGeom>
        </p:spPr>
      </p:pic>
      <p:sp>
        <p:nvSpPr>
          <p:cNvPr id="12" name="Slide Number Placeholder 5"/>
          <p:cNvSpPr>
            <a:spLocks noGrp="1"/>
          </p:cNvSpPr>
          <p:nvPr>
            <p:ph type="sldNum" sz="quarter" idx="12"/>
          </p:nvPr>
        </p:nvSpPr>
        <p:spPr>
          <a:xfrm>
            <a:off x="10075662" y="6553504"/>
            <a:ext cx="2133599" cy="365125"/>
          </a:xfrm>
          <a:prstGeom prst="rect">
            <a:avLst/>
          </a:prstGeom>
        </p:spPr>
        <p:txBody>
          <a:bodyPr anchor="ctr"/>
          <a:lstStyle>
            <a:lvl1pPr algn="r">
              <a:defRPr sz="1400" b="1">
                <a:solidFill>
                  <a:srgbClr val="0D425A"/>
                </a:solidFill>
              </a:defRPr>
            </a:lvl1pPr>
          </a:lstStyle>
          <a:p>
            <a:fld id="{C3873F9D-166D-4281-9B5A-8D63A7307FC5}" type="slidenum">
              <a:rPr lang="id-ID" smtClean="0"/>
              <a:pPr/>
              <a:t>‹#›</a:t>
            </a:fld>
            <a:endParaRPr lang="id-ID"/>
          </a:p>
        </p:txBody>
      </p:sp>
      <p:pic>
        <p:nvPicPr>
          <p:cNvPr id="20" name="Picture 19">
            <a:extLst>
              <a:ext uri="{FF2B5EF4-FFF2-40B4-BE49-F238E27FC236}">
                <a16:creationId xmlns:a16="http://schemas.microsoft.com/office/drawing/2014/main" id="{1D6671C9-62B0-7879-FD5C-6906DE25DE2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 y="394202"/>
            <a:ext cx="2645312" cy="1763415"/>
          </a:xfrm>
          <a:prstGeom prst="rect">
            <a:avLst/>
          </a:prstGeom>
        </p:spPr>
      </p:pic>
      <p:pic>
        <p:nvPicPr>
          <p:cNvPr id="21" name="Picture 20">
            <a:extLst>
              <a:ext uri="{FF2B5EF4-FFF2-40B4-BE49-F238E27FC236}">
                <a16:creationId xmlns:a16="http://schemas.microsoft.com/office/drawing/2014/main" id="{D49EE68A-21F2-9F00-11F0-0795F9125EBB}"/>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643463" y="394200"/>
            <a:ext cx="2642608" cy="1763592"/>
          </a:xfrm>
          <a:prstGeom prst="rect">
            <a:avLst/>
          </a:prstGeom>
        </p:spPr>
      </p:pic>
      <p:pic>
        <p:nvPicPr>
          <p:cNvPr id="22" name="Picture 21">
            <a:extLst>
              <a:ext uri="{FF2B5EF4-FFF2-40B4-BE49-F238E27FC236}">
                <a16:creationId xmlns:a16="http://schemas.microsoft.com/office/drawing/2014/main" id="{B05A33AC-0B53-5F82-2184-2F889B157719}"/>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6458263" y="394201"/>
            <a:ext cx="2351152" cy="1763415"/>
          </a:xfrm>
          <a:prstGeom prst="rect">
            <a:avLst/>
          </a:prstGeom>
        </p:spPr>
      </p:pic>
      <p:pic>
        <p:nvPicPr>
          <p:cNvPr id="24" name="Picture 23">
            <a:extLst>
              <a:ext uri="{FF2B5EF4-FFF2-40B4-BE49-F238E27FC236}">
                <a16:creationId xmlns:a16="http://schemas.microsoft.com/office/drawing/2014/main" id="{EC7216D7-476B-42F7-A039-58D88729278C}"/>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5285576" y="394202"/>
            <a:ext cx="1172690" cy="1758845"/>
          </a:xfrm>
          <a:prstGeom prst="rect">
            <a:avLst/>
          </a:prstGeom>
        </p:spPr>
      </p:pic>
      <p:pic>
        <p:nvPicPr>
          <p:cNvPr id="13" name="Picture 2"/>
          <p:cNvPicPr>
            <a:picLocks noChangeAspect="1" noChangeArrowheads="1"/>
          </p:cNvPicPr>
          <p:nvPr userDrawn="1"/>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l="1137" r="1137"/>
          <a:stretch/>
        </p:blipFill>
        <p:spPr bwMode="auto">
          <a:xfrm>
            <a:off x="1657910" y="2571227"/>
            <a:ext cx="4265698" cy="396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a:extLst>
              <a:ext uri="{FF2B5EF4-FFF2-40B4-BE49-F238E27FC236}">
                <a16:creationId xmlns:a16="http://schemas.microsoft.com/office/drawing/2014/main" id="{5F20FF99-E223-4627-29A4-A17086BABB0D}"/>
              </a:ext>
            </a:extLst>
          </p:cNvPr>
          <p:cNvGrpSpPr/>
          <p:nvPr userDrawn="1"/>
        </p:nvGrpSpPr>
        <p:grpSpPr>
          <a:xfrm>
            <a:off x="4810798" y="2570321"/>
            <a:ext cx="1273210" cy="658884"/>
            <a:chOff x="4082536" y="2566764"/>
            <a:chExt cx="1273542" cy="659037"/>
          </a:xfrm>
        </p:grpSpPr>
        <p:sp>
          <p:nvSpPr>
            <p:cNvPr id="4" name="Freeform 47">
              <a:extLst>
                <a:ext uri="{FF2B5EF4-FFF2-40B4-BE49-F238E27FC236}">
                  <a16:creationId xmlns:a16="http://schemas.microsoft.com/office/drawing/2014/main" id="{D9006422-223A-23AF-03C1-15CEAD534AE2}"/>
                </a:ext>
              </a:extLst>
            </p:cNvPr>
            <p:cNvSpPr/>
            <p:nvPr/>
          </p:nvSpPr>
          <p:spPr>
            <a:xfrm>
              <a:off x="4082536" y="2568687"/>
              <a:ext cx="1112482" cy="657114"/>
            </a:xfrm>
            <a:custGeom>
              <a:avLst/>
              <a:gdLst>
                <a:gd name="connsiteX0" fmla="*/ 6027 w 1112482"/>
                <a:gd name="connsiteY0" fmla="*/ 0 h 657114"/>
                <a:gd name="connsiteX1" fmla="*/ 1112482 w 1112482"/>
                <a:gd name="connsiteY1" fmla="*/ 0 h 657114"/>
                <a:gd name="connsiteX2" fmla="*/ 1112482 w 1112482"/>
                <a:gd name="connsiteY2" fmla="*/ 437577 h 657114"/>
                <a:gd name="connsiteX3" fmla="*/ 1054604 w 1112482"/>
                <a:gd name="connsiteY3" fmla="*/ 501191 h 657114"/>
                <a:gd name="connsiteX4" fmla="*/ 630601 w 1112482"/>
                <a:gd name="connsiteY4" fmla="*/ 657114 h 657114"/>
                <a:gd name="connsiteX5" fmla="*/ 0 w 1112482"/>
                <a:gd name="connsiteY5" fmla="*/ 56907 h 6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482" h="657114">
                  <a:moveTo>
                    <a:pt x="6027" y="0"/>
                  </a:moveTo>
                  <a:lnTo>
                    <a:pt x="1112482" y="0"/>
                  </a:lnTo>
                  <a:lnTo>
                    <a:pt x="1112482" y="437577"/>
                  </a:lnTo>
                  <a:lnTo>
                    <a:pt x="1054604" y="501191"/>
                  </a:lnTo>
                  <a:cubicBezTo>
                    <a:pt x="942617" y="598069"/>
                    <a:pt x="793854" y="657114"/>
                    <a:pt x="630601" y="657114"/>
                  </a:cubicBezTo>
                  <a:cubicBezTo>
                    <a:pt x="282330" y="657114"/>
                    <a:pt x="0" y="388392"/>
                    <a:pt x="0" y="56907"/>
                  </a:cubicBezTo>
                  <a:close/>
                </a:path>
              </a:pathLst>
            </a:cu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958" rtl="0" eaLnBrk="1" fontAlgn="auto" latinLnBrk="0" hangingPunct="1">
                <a:lnSpc>
                  <a:spcPct val="100000"/>
                </a:lnSpc>
                <a:spcBef>
                  <a:spcPts val="0"/>
                </a:spcBef>
                <a:spcAft>
                  <a:spcPts val="0"/>
                </a:spcAft>
                <a:buClrTx/>
                <a:buSzTx/>
                <a:buFontTx/>
                <a:buNone/>
                <a:tabLst/>
                <a:defRPr/>
              </a:pPr>
              <a:endParaRPr kumimoji="0" lang="en-US" sz="2097"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40608C20-1F29-7F7D-B978-F07658961A53}"/>
                </a:ext>
              </a:extLst>
            </p:cNvPr>
            <p:cNvSpPr/>
            <p:nvPr/>
          </p:nvSpPr>
          <p:spPr>
            <a:xfrm>
              <a:off x="4135124" y="2566764"/>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Penyedia</a:t>
              </a:r>
            </a:p>
          </p:txBody>
        </p:sp>
        <p:sp>
          <p:nvSpPr>
            <p:cNvPr id="6" name="Rectangle 5">
              <a:extLst>
                <a:ext uri="{FF2B5EF4-FFF2-40B4-BE49-F238E27FC236}">
                  <a16:creationId xmlns:a16="http://schemas.microsoft.com/office/drawing/2014/main" id="{246529F0-C578-8BFC-0DA7-304210BCB82E}"/>
                </a:ext>
              </a:extLst>
            </p:cNvPr>
            <p:cNvSpPr/>
            <p:nvPr/>
          </p:nvSpPr>
          <p:spPr>
            <a:xfrm>
              <a:off x="4254087" y="2683088"/>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Data Statistik</a:t>
              </a:r>
            </a:p>
          </p:txBody>
        </p:sp>
        <p:sp>
          <p:nvSpPr>
            <p:cNvPr id="7" name="Rectangle 6">
              <a:extLst>
                <a:ext uri="{FF2B5EF4-FFF2-40B4-BE49-F238E27FC236}">
                  <a16:creationId xmlns:a16="http://schemas.microsoft.com/office/drawing/2014/main" id="{30171930-DF96-9B09-EBD5-8632A468EC96}"/>
                </a:ext>
              </a:extLst>
            </p:cNvPr>
            <p:cNvSpPr/>
            <p:nvPr/>
          </p:nvSpPr>
          <p:spPr>
            <a:xfrm>
              <a:off x="4175471" y="2799412"/>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Berkualitas untuk</a:t>
              </a:r>
            </a:p>
          </p:txBody>
        </p:sp>
        <p:sp>
          <p:nvSpPr>
            <p:cNvPr id="8" name="Rectangle 7">
              <a:extLst>
                <a:ext uri="{FF2B5EF4-FFF2-40B4-BE49-F238E27FC236}">
                  <a16:creationId xmlns:a16="http://schemas.microsoft.com/office/drawing/2014/main" id="{53279AEB-1E31-52DD-DC61-6E6910BB0DA6}"/>
                </a:ext>
              </a:extLst>
            </p:cNvPr>
            <p:cNvSpPr/>
            <p:nvPr/>
          </p:nvSpPr>
          <p:spPr>
            <a:xfrm>
              <a:off x="4300186" y="2915736"/>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Indonesia Maju </a:t>
              </a:r>
            </a:p>
          </p:txBody>
        </p:sp>
      </p:grpSp>
      <p:pic>
        <p:nvPicPr>
          <p:cNvPr id="10" name="Picture 9" descr="Text&#10;&#10;Description automatically generated">
            <a:extLst>
              <a:ext uri="{FF2B5EF4-FFF2-40B4-BE49-F238E27FC236}">
                <a16:creationId xmlns:a16="http://schemas.microsoft.com/office/drawing/2014/main" id="{DB5D4C62-3EA6-FF82-2B86-7B28A264201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740935" y="2666229"/>
            <a:ext cx="2028124" cy="3674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12055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tline Slide 1">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31D10A1F-8597-5EA1-D32B-56651FB719BE}"/>
              </a:ext>
            </a:extLst>
          </p:cNvPr>
          <p:cNvSpPr>
            <a:spLocks noGrp="1"/>
          </p:cNvSpPr>
          <p:nvPr>
            <p:ph type="sldNum" sz="quarter" idx="12"/>
          </p:nvPr>
        </p:nvSpPr>
        <p:spPr>
          <a:xfrm>
            <a:off x="11774777" y="6546850"/>
            <a:ext cx="442625" cy="365125"/>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pic>
        <p:nvPicPr>
          <p:cNvPr id="6" name="Picture 5">
            <a:extLst>
              <a:ext uri="{FF2B5EF4-FFF2-40B4-BE49-F238E27FC236}">
                <a16:creationId xmlns:a16="http://schemas.microsoft.com/office/drawing/2014/main" id="{EAB67861-5854-48B7-A933-8FDE70A8E40D}"/>
              </a:ext>
            </a:extLst>
          </p:cNvPr>
          <p:cNvPicPr>
            <a:picLocks noChangeAspect="1"/>
          </p:cNvPicPr>
          <p:nvPr userDrawn="1"/>
        </p:nvPicPr>
        <p:blipFill>
          <a:blip r:embed="rId2"/>
          <a:stretch>
            <a:fillRect/>
          </a:stretch>
        </p:blipFill>
        <p:spPr>
          <a:xfrm>
            <a:off x="571723" y="408171"/>
            <a:ext cx="3798027" cy="6041660"/>
          </a:xfrm>
          <a:prstGeom prst="rect">
            <a:avLst/>
          </a:prstGeom>
        </p:spPr>
      </p:pic>
      <p:sp>
        <p:nvSpPr>
          <p:cNvPr id="2" name="矩形 8">
            <a:extLst>
              <a:ext uri="{FF2B5EF4-FFF2-40B4-BE49-F238E27FC236}">
                <a16:creationId xmlns:a16="http://schemas.microsoft.com/office/drawing/2014/main" id="{FB0EE105-9BE2-48D6-A7CD-B839B4BCFBF8}"/>
              </a:ext>
            </a:extLst>
          </p:cNvPr>
          <p:cNvSpPr/>
          <p:nvPr userDrawn="1"/>
        </p:nvSpPr>
        <p:spPr>
          <a:xfrm>
            <a:off x="577108" y="406401"/>
            <a:ext cx="3799730" cy="6045198"/>
          </a:xfrm>
          <a:prstGeom prst="roundRect">
            <a:avLst>
              <a:gd name="adj" fmla="val 5170"/>
            </a:avLst>
          </a:prstGeom>
          <a:solidFill>
            <a:srgbClr val="0D425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9">
              <a:solidFill>
                <a:prstClr val="white"/>
              </a:solidFill>
              <a:latin typeface="Calibri" panose="020F0502020204030204"/>
              <a:ea typeface="宋体" panose="02010600030101010101" pitchFamily="2" charset="-122"/>
            </a:endParaRPr>
          </a:p>
        </p:txBody>
      </p:sp>
      <p:sp>
        <p:nvSpPr>
          <p:cNvPr id="5" name="Rectangle: Top Corners Rounded 4">
            <a:extLst>
              <a:ext uri="{FF2B5EF4-FFF2-40B4-BE49-F238E27FC236}">
                <a16:creationId xmlns:a16="http://schemas.microsoft.com/office/drawing/2014/main" id="{3D90E55C-371A-4F27-805D-C48AA855220A}"/>
              </a:ext>
            </a:extLst>
          </p:cNvPr>
          <p:cNvSpPr/>
          <p:nvPr userDrawn="1"/>
        </p:nvSpPr>
        <p:spPr>
          <a:xfrm>
            <a:off x="1032902" y="6570607"/>
            <a:ext cx="2877245" cy="287393"/>
          </a:xfrm>
          <a:prstGeom prst="round2SameRect">
            <a:avLst>
              <a:gd name="adj1" fmla="val 50000"/>
              <a:gd name="adj2" fmla="val 0"/>
            </a:avLst>
          </a:prstGeom>
          <a:solidFill>
            <a:srgbClr val="DB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7" name="Rectangle: Top Corners Rounded 6">
            <a:extLst>
              <a:ext uri="{FF2B5EF4-FFF2-40B4-BE49-F238E27FC236}">
                <a16:creationId xmlns:a16="http://schemas.microsoft.com/office/drawing/2014/main" id="{8D010597-9516-4AC5-A578-BCBC5F94F328}"/>
              </a:ext>
            </a:extLst>
          </p:cNvPr>
          <p:cNvSpPr/>
          <p:nvPr userDrawn="1"/>
        </p:nvSpPr>
        <p:spPr>
          <a:xfrm flipV="1">
            <a:off x="1032902" y="-1"/>
            <a:ext cx="2877245" cy="287393"/>
          </a:xfrm>
          <a:prstGeom prst="round2SameRect">
            <a:avLst>
              <a:gd name="adj1" fmla="val 50000"/>
              <a:gd name="adj2" fmla="val 0"/>
            </a:avLst>
          </a:prstGeom>
          <a:solidFill>
            <a:srgbClr val="DB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11" name="TextBox 10">
            <a:extLst>
              <a:ext uri="{FF2B5EF4-FFF2-40B4-BE49-F238E27FC236}">
                <a16:creationId xmlns:a16="http://schemas.microsoft.com/office/drawing/2014/main" id="{1B21A9FF-E326-4867-A486-2AC45ED14CCE}"/>
              </a:ext>
            </a:extLst>
          </p:cNvPr>
          <p:cNvSpPr txBox="1"/>
          <p:nvPr userDrawn="1"/>
        </p:nvSpPr>
        <p:spPr>
          <a:xfrm>
            <a:off x="490381" y="6189989"/>
            <a:ext cx="2367212" cy="261610"/>
          </a:xfrm>
          <a:prstGeom prst="rect">
            <a:avLst/>
          </a:prstGeom>
          <a:noFill/>
        </p:spPr>
        <p:txBody>
          <a:bodyPr wrap="square">
            <a:spAutoFit/>
          </a:bodyPr>
          <a:lstStyle/>
          <a:p>
            <a:pPr algn="ctr" defTabSz="914309"/>
            <a:r>
              <a:rPr lang="en-US" sz="1050" i="1">
                <a:solidFill>
                  <a:srgbClr val="DBF0F3"/>
                </a:solidFill>
                <a:latin typeface="Calibri"/>
              </a:rPr>
              <a:t>Photo by </a:t>
            </a:r>
            <a:r>
              <a:rPr lang="en-US" sz="1050" i="1">
                <a:solidFill>
                  <a:srgbClr val="DBF0F3"/>
                </a:solidFill>
                <a:latin typeface="Calibri"/>
                <a:hlinkClick r:id="rId3">
                  <a:extLst>
                    <a:ext uri="{A12FA001-AC4F-418D-AE19-62706E023703}">
                      <ahyp:hlinkClr xmlns:ahyp="http://schemas.microsoft.com/office/drawing/2018/hyperlinkcolor" val="tx"/>
                    </a:ext>
                  </a:extLst>
                </a:hlinkClick>
              </a:rPr>
              <a:t>Adeolu Eletu</a:t>
            </a:r>
            <a:r>
              <a:rPr lang="en-US" sz="1050" i="1">
                <a:solidFill>
                  <a:srgbClr val="DBF0F3"/>
                </a:solidFill>
                <a:latin typeface="Calibri"/>
              </a:rPr>
              <a:t> on </a:t>
            </a:r>
            <a:r>
              <a:rPr lang="en-US" sz="1050" i="1">
                <a:solidFill>
                  <a:srgbClr val="DBF0F3"/>
                </a:solidFill>
                <a:latin typeface="Calibri"/>
                <a:hlinkClick r:id="rId4">
                  <a:extLst>
                    <a:ext uri="{A12FA001-AC4F-418D-AE19-62706E023703}">
                      <ahyp:hlinkClr xmlns:ahyp="http://schemas.microsoft.com/office/drawing/2018/hyperlinkcolor" val="tx"/>
                    </a:ext>
                  </a:extLst>
                </a:hlinkClick>
              </a:rPr>
              <a:t>Unsplash</a:t>
            </a:r>
            <a:r>
              <a:rPr lang="en-US" sz="1050" i="1">
                <a:solidFill>
                  <a:srgbClr val="DBF0F3"/>
                </a:solidFill>
                <a:latin typeface="Calibri"/>
              </a:rPr>
              <a:t> </a:t>
            </a:r>
            <a:endParaRPr lang="id-ID" sz="1050" i="1">
              <a:solidFill>
                <a:srgbClr val="DBF0F3"/>
              </a:solidFill>
              <a:latin typeface="Calibri"/>
            </a:endParaRPr>
          </a:p>
        </p:txBody>
      </p:sp>
      <p:sp>
        <p:nvSpPr>
          <p:cNvPr id="13" name="椭圆 6">
            <a:extLst>
              <a:ext uri="{FF2B5EF4-FFF2-40B4-BE49-F238E27FC236}">
                <a16:creationId xmlns:a16="http://schemas.microsoft.com/office/drawing/2014/main" id="{C4785C2A-4A14-494B-8A3B-1D2DF2F145AB}"/>
              </a:ext>
            </a:extLst>
          </p:cNvPr>
          <p:cNvSpPr/>
          <p:nvPr/>
        </p:nvSpPr>
        <p:spPr>
          <a:xfrm rot="10800000">
            <a:off x="11812536" y="232176"/>
            <a:ext cx="174219" cy="174225"/>
          </a:xfrm>
          <a:prstGeom prst="ellipse">
            <a:avLst/>
          </a:pr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4" name="椭圆 7">
            <a:extLst>
              <a:ext uri="{FF2B5EF4-FFF2-40B4-BE49-F238E27FC236}">
                <a16:creationId xmlns:a16="http://schemas.microsoft.com/office/drawing/2014/main" id="{B43CAD60-8691-47CA-8C9C-0E05B92FDE8E}"/>
              </a:ext>
            </a:extLst>
          </p:cNvPr>
          <p:cNvSpPr/>
          <p:nvPr/>
        </p:nvSpPr>
        <p:spPr>
          <a:xfrm rot="10800000">
            <a:off x="10603405" y="232176"/>
            <a:ext cx="174219" cy="174225"/>
          </a:xfrm>
          <a:prstGeom prst="ellipse">
            <a:avLst/>
          </a:prstGeom>
          <a:solidFill>
            <a:srgbClr val="DB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5" name="椭圆 8">
            <a:extLst>
              <a:ext uri="{FF2B5EF4-FFF2-40B4-BE49-F238E27FC236}">
                <a16:creationId xmlns:a16="http://schemas.microsoft.com/office/drawing/2014/main" id="{0817D895-1142-42F5-8673-EB92DCB23B29}"/>
              </a:ext>
            </a:extLst>
          </p:cNvPr>
          <p:cNvSpPr/>
          <p:nvPr/>
        </p:nvSpPr>
        <p:spPr>
          <a:xfrm rot="10800000">
            <a:off x="11510252" y="232176"/>
            <a:ext cx="174219" cy="174225"/>
          </a:xfrm>
          <a:prstGeom prst="ellipse">
            <a:avLst/>
          </a:prstGeom>
          <a:solidFill>
            <a:srgbClr val="4466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6" name="椭圆 9">
            <a:extLst>
              <a:ext uri="{FF2B5EF4-FFF2-40B4-BE49-F238E27FC236}">
                <a16:creationId xmlns:a16="http://schemas.microsoft.com/office/drawing/2014/main" id="{EA559532-7280-499C-A571-DD3D6D7E8986}"/>
              </a:ext>
            </a:extLst>
          </p:cNvPr>
          <p:cNvSpPr/>
          <p:nvPr/>
        </p:nvSpPr>
        <p:spPr>
          <a:xfrm rot="10800000">
            <a:off x="11207970" y="232176"/>
            <a:ext cx="174219" cy="174225"/>
          </a:xfrm>
          <a:prstGeom prst="ellipse">
            <a:avLst/>
          </a:prstGeom>
          <a:solidFill>
            <a:srgbClr val="4B8A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7" name="椭圆 10">
            <a:extLst>
              <a:ext uri="{FF2B5EF4-FFF2-40B4-BE49-F238E27FC236}">
                <a16:creationId xmlns:a16="http://schemas.microsoft.com/office/drawing/2014/main" id="{7DD9C4EF-2571-4B91-AE4D-6877338FFEE3}"/>
              </a:ext>
            </a:extLst>
          </p:cNvPr>
          <p:cNvSpPr/>
          <p:nvPr/>
        </p:nvSpPr>
        <p:spPr>
          <a:xfrm rot="10800000">
            <a:off x="10905687" y="232176"/>
            <a:ext cx="174219" cy="174225"/>
          </a:xfrm>
          <a:prstGeom prst="ellipse">
            <a:avLst/>
          </a:prstGeom>
          <a:solidFill>
            <a:srgbClr val="ADBA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grpSp>
        <p:nvGrpSpPr>
          <p:cNvPr id="18" name="Group 17">
            <a:extLst>
              <a:ext uri="{FF2B5EF4-FFF2-40B4-BE49-F238E27FC236}">
                <a16:creationId xmlns:a16="http://schemas.microsoft.com/office/drawing/2014/main" id="{2D1A0576-C48A-4E10-9231-884C90A1D8C6}"/>
              </a:ext>
            </a:extLst>
          </p:cNvPr>
          <p:cNvGrpSpPr/>
          <p:nvPr userDrawn="1"/>
        </p:nvGrpSpPr>
        <p:grpSpPr>
          <a:xfrm>
            <a:off x="4754274" y="901701"/>
            <a:ext cx="7020335" cy="1232146"/>
            <a:chOff x="4409462" y="682932"/>
            <a:chExt cx="7020538" cy="1232146"/>
          </a:xfrm>
        </p:grpSpPr>
        <p:sp>
          <p:nvSpPr>
            <p:cNvPr id="19" name="Rounded Rectangle 91">
              <a:extLst>
                <a:ext uri="{FF2B5EF4-FFF2-40B4-BE49-F238E27FC236}">
                  <a16:creationId xmlns:a16="http://schemas.microsoft.com/office/drawing/2014/main" id="{3087EB38-ABC6-4FC6-8E10-316FC6E73325}"/>
                </a:ext>
              </a:extLst>
            </p:cNvPr>
            <p:cNvSpPr/>
            <p:nvPr/>
          </p:nvSpPr>
          <p:spPr>
            <a:xfrm>
              <a:off x="4780970" y="682932"/>
              <a:ext cx="6649030" cy="1232146"/>
            </a:xfrm>
            <a:prstGeom prst="roundRect">
              <a:avLst/>
            </a:prstGeom>
            <a:solidFill>
              <a:schemeClr val="accent5">
                <a:lumMod val="20000"/>
                <a:lumOff val="80000"/>
                <a:alpha val="5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GB" sz="1799">
                <a:solidFill>
                  <a:prstClr val="white"/>
                </a:solidFill>
                <a:latin typeface="Calibri" panose="020F0502020204030204"/>
              </a:endParaRPr>
            </a:p>
          </p:txBody>
        </p:sp>
        <p:sp>
          <p:nvSpPr>
            <p:cNvPr id="21" name="矩形 10">
              <a:extLst>
                <a:ext uri="{FF2B5EF4-FFF2-40B4-BE49-F238E27FC236}">
                  <a16:creationId xmlns:a16="http://schemas.microsoft.com/office/drawing/2014/main" id="{23051574-316E-4B09-9265-6C69A5B79776}"/>
                </a:ext>
              </a:extLst>
            </p:cNvPr>
            <p:cNvSpPr/>
            <p:nvPr/>
          </p:nvSpPr>
          <p:spPr>
            <a:xfrm>
              <a:off x="4409462" y="927498"/>
              <a:ext cx="743014" cy="743014"/>
            </a:xfrm>
            <a:prstGeom prst="roundRect">
              <a:avLst/>
            </a:prstGeom>
            <a:solidFill>
              <a:srgbClr val="4B8AA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US" altLang="zh-CN" sz="2800" b="1">
                  <a:solidFill>
                    <a:prstClr val="white"/>
                  </a:solidFill>
                  <a:latin typeface="Century Gothic" panose="020B0502020202020204" pitchFamily="34" charset="0"/>
                  <a:ea typeface="微软雅黑" panose="020B0503020204020204" charset="-122"/>
                </a:rPr>
                <a:t>1</a:t>
              </a:r>
            </a:p>
          </p:txBody>
        </p:sp>
      </p:grpSp>
      <p:grpSp>
        <p:nvGrpSpPr>
          <p:cNvPr id="26" name="Group 25">
            <a:extLst>
              <a:ext uri="{FF2B5EF4-FFF2-40B4-BE49-F238E27FC236}">
                <a16:creationId xmlns:a16="http://schemas.microsoft.com/office/drawing/2014/main" id="{8360B8CD-EC94-4496-B803-238C6960AEBC}"/>
              </a:ext>
            </a:extLst>
          </p:cNvPr>
          <p:cNvGrpSpPr/>
          <p:nvPr userDrawn="1"/>
        </p:nvGrpSpPr>
        <p:grpSpPr>
          <a:xfrm>
            <a:off x="4754274" y="2277548"/>
            <a:ext cx="7020335" cy="1232146"/>
            <a:chOff x="4409462" y="682932"/>
            <a:chExt cx="7020538" cy="1232146"/>
          </a:xfrm>
        </p:grpSpPr>
        <p:sp>
          <p:nvSpPr>
            <p:cNvPr id="27" name="Rounded Rectangle 91">
              <a:extLst>
                <a:ext uri="{FF2B5EF4-FFF2-40B4-BE49-F238E27FC236}">
                  <a16:creationId xmlns:a16="http://schemas.microsoft.com/office/drawing/2014/main" id="{60F4837D-4A4A-445E-8F2B-CC4C3CCC6249}"/>
                </a:ext>
              </a:extLst>
            </p:cNvPr>
            <p:cNvSpPr/>
            <p:nvPr/>
          </p:nvSpPr>
          <p:spPr>
            <a:xfrm>
              <a:off x="4780970" y="682932"/>
              <a:ext cx="6649030" cy="1232146"/>
            </a:xfrm>
            <a:prstGeom prst="roundRect">
              <a:avLst/>
            </a:prstGeom>
            <a:solidFill>
              <a:schemeClr val="accent5">
                <a:lumMod val="20000"/>
                <a:lumOff val="80000"/>
                <a:alpha val="5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GB" sz="1799">
                <a:solidFill>
                  <a:prstClr val="white"/>
                </a:solidFill>
                <a:latin typeface="Calibri" panose="020F0502020204030204"/>
              </a:endParaRPr>
            </a:p>
          </p:txBody>
        </p:sp>
        <p:sp>
          <p:nvSpPr>
            <p:cNvPr id="29" name="矩形 10">
              <a:extLst>
                <a:ext uri="{FF2B5EF4-FFF2-40B4-BE49-F238E27FC236}">
                  <a16:creationId xmlns:a16="http://schemas.microsoft.com/office/drawing/2014/main" id="{1057C714-ECF7-42BD-A8F7-A64AD9B2DE2F}"/>
                </a:ext>
              </a:extLst>
            </p:cNvPr>
            <p:cNvSpPr/>
            <p:nvPr/>
          </p:nvSpPr>
          <p:spPr>
            <a:xfrm>
              <a:off x="4409462" y="927498"/>
              <a:ext cx="743014" cy="743014"/>
            </a:xfrm>
            <a:prstGeom prst="roundRect">
              <a:avLst/>
            </a:prstGeom>
            <a:solidFill>
              <a:srgbClr val="4B8AA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US" altLang="zh-CN" sz="2800" b="1">
                  <a:solidFill>
                    <a:prstClr val="white"/>
                  </a:solidFill>
                  <a:latin typeface="Century Gothic" panose="020B0502020202020204" pitchFamily="34" charset="0"/>
                  <a:ea typeface="微软雅黑" panose="020B0503020204020204" charset="-122"/>
                </a:rPr>
                <a:t>2</a:t>
              </a:r>
            </a:p>
          </p:txBody>
        </p:sp>
      </p:grpSp>
      <p:grpSp>
        <p:nvGrpSpPr>
          <p:cNvPr id="30" name="Group 29">
            <a:extLst>
              <a:ext uri="{FF2B5EF4-FFF2-40B4-BE49-F238E27FC236}">
                <a16:creationId xmlns:a16="http://schemas.microsoft.com/office/drawing/2014/main" id="{15402558-5A58-4C66-A311-D2CA705CB07D}"/>
              </a:ext>
            </a:extLst>
          </p:cNvPr>
          <p:cNvGrpSpPr/>
          <p:nvPr userDrawn="1"/>
        </p:nvGrpSpPr>
        <p:grpSpPr>
          <a:xfrm>
            <a:off x="4736064" y="3653394"/>
            <a:ext cx="7020335" cy="1232146"/>
            <a:chOff x="4409462" y="682932"/>
            <a:chExt cx="7020538" cy="1232146"/>
          </a:xfrm>
        </p:grpSpPr>
        <p:sp>
          <p:nvSpPr>
            <p:cNvPr id="31" name="Rounded Rectangle 91">
              <a:extLst>
                <a:ext uri="{FF2B5EF4-FFF2-40B4-BE49-F238E27FC236}">
                  <a16:creationId xmlns:a16="http://schemas.microsoft.com/office/drawing/2014/main" id="{9091632F-8362-43EC-9C16-9F40828C552D}"/>
                </a:ext>
              </a:extLst>
            </p:cNvPr>
            <p:cNvSpPr/>
            <p:nvPr/>
          </p:nvSpPr>
          <p:spPr>
            <a:xfrm>
              <a:off x="4780970" y="682932"/>
              <a:ext cx="6649030" cy="1232146"/>
            </a:xfrm>
            <a:prstGeom prst="roundRect">
              <a:avLst/>
            </a:prstGeom>
            <a:solidFill>
              <a:schemeClr val="accent5">
                <a:lumMod val="20000"/>
                <a:lumOff val="80000"/>
                <a:alpha val="5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GB" sz="1799">
                <a:solidFill>
                  <a:prstClr val="white"/>
                </a:solidFill>
                <a:latin typeface="Calibri" panose="020F0502020204030204"/>
              </a:endParaRPr>
            </a:p>
          </p:txBody>
        </p:sp>
        <p:sp>
          <p:nvSpPr>
            <p:cNvPr id="33" name="矩形 10">
              <a:extLst>
                <a:ext uri="{FF2B5EF4-FFF2-40B4-BE49-F238E27FC236}">
                  <a16:creationId xmlns:a16="http://schemas.microsoft.com/office/drawing/2014/main" id="{22161E30-6BBC-49DB-891B-C2819C24B460}"/>
                </a:ext>
              </a:extLst>
            </p:cNvPr>
            <p:cNvSpPr/>
            <p:nvPr/>
          </p:nvSpPr>
          <p:spPr>
            <a:xfrm>
              <a:off x="4409462" y="927498"/>
              <a:ext cx="743014" cy="743014"/>
            </a:xfrm>
            <a:prstGeom prst="roundRect">
              <a:avLst/>
            </a:prstGeom>
            <a:solidFill>
              <a:srgbClr val="4B8AA7"/>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US" altLang="zh-CN" sz="2800" b="1">
                  <a:solidFill>
                    <a:prstClr val="white"/>
                  </a:solidFill>
                  <a:latin typeface="Century Gothic" panose="020B0502020202020204" pitchFamily="34" charset="0"/>
                  <a:ea typeface="微软雅黑" panose="020B0503020204020204" charset="-122"/>
                </a:rPr>
                <a:t>3</a:t>
              </a:r>
            </a:p>
          </p:txBody>
        </p:sp>
      </p:grpSp>
      <p:sp>
        <p:nvSpPr>
          <p:cNvPr id="38" name="TextBox 37">
            <a:extLst>
              <a:ext uri="{FF2B5EF4-FFF2-40B4-BE49-F238E27FC236}">
                <a16:creationId xmlns:a16="http://schemas.microsoft.com/office/drawing/2014/main" id="{4FB7B92F-716C-41C4-8D04-68B018EE5654}"/>
              </a:ext>
            </a:extLst>
          </p:cNvPr>
          <p:cNvSpPr txBox="1"/>
          <p:nvPr userDrawn="1"/>
        </p:nvSpPr>
        <p:spPr>
          <a:xfrm>
            <a:off x="934453" y="920172"/>
            <a:ext cx="2475090" cy="781752"/>
          </a:xfrm>
          <a:prstGeom prst="rect">
            <a:avLst/>
          </a:prstGeom>
          <a:noFill/>
        </p:spPr>
        <p:txBody>
          <a:bodyPr wrap="square">
            <a:spAutoFit/>
          </a:bodyPr>
          <a:lstStyle/>
          <a:p>
            <a:pPr algn="ctr" defTabSz="914309">
              <a:lnSpc>
                <a:spcPct val="80000"/>
              </a:lnSpc>
              <a:defRPr/>
            </a:pPr>
            <a:r>
              <a:rPr lang="en-US" sz="2800" b="1">
                <a:solidFill>
                  <a:prstClr val="white"/>
                </a:solidFill>
                <a:latin typeface="Century Gothic" panose="020B0502020202020204" pitchFamily="34" charset="0"/>
                <a:ea typeface="Calibri" panose="020F0502020204030204" pitchFamily="34" charset="0"/>
                <a:cs typeface="Arial" panose="020B0604020202020204" pitchFamily="34" charset="0"/>
              </a:rPr>
              <a:t>KERANGKA PAPARAN</a:t>
            </a:r>
          </a:p>
        </p:txBody>
      </p:sp>
      <p:grpSp>
        <p:nvGrpSpPr>
          <p:cNvPr id="54" name="Graphic 44">
            <a:extLst>
              <a:ext uri="{FF2B5EF4-FFF2-40B4-BE49-F238E27FC236}">
                <a16:creationId xmlns:a16="http://schemas.microsoft.com/office/drawing/2014/main" id="{BB2C694D-9A93-4EF9-AAA1-A533958DF696}"/>
              </a:ext>
            </a:extLst>
          </p:cNvPr>
          <p:cNvGrpSpPr/>
          <p:nvPr userDrawn="1"/>
        </p:nvGrpSpPr>
        <p:grpSpPr>
          <a:xfrm>
            <a:off x="3267013" y="797587"/>
            <a:ext cx="547878" cy="980084"/>
            <a:chOff x="-2122691" y="372778"/>
            <a:chExt cx="1593437" cy="2850374"/>
          </a:xfrm>
        </p:grpSpPr>
        <p:sp>
          <p:nvSpPr>
            <p:cNvPr id="55" name="Freeform: Shape 54">
              <a:extLst>
                <a:ext uri="{FF2B5EF4-FFF2-40B4-BE49-F238E27FC236}">
                  <a16:creationId xmlns:a16="http://schemas.microsoft.com/office/drawing/2014/main" id="{044812EA-8281-470C-9AE2-843357A12288}"/>
                </a:ext>
              </a:extLst>
            </p:cNvPr>
            <p:cNvSpPr/>
            <p:nvPr/>
          </p:nvSpPr>
          <p:spPr>
            <a:xfrm>
              <a:off x="-2033727" y="372778"/>
              <a:ext cx="1504473" cy="2836795"/>
            </a:xfrm>
            <a:custGeom>
              <a:avLst/>
              <a:gdLst>
                <a:gd name="connsiteX0" fmla="*/ 0 w 1504473"/>
                <a:gd name="connsiteY0" fmla="*/ 1993220 h 2836795"/>
                <a:gd name="connsiteX1" fmla="*/ 1453134 w 1504473"/>
                <a:gd name="connsiteY1" fmla="*/ 2832182 h 2836795"/>
                <a:gd name="connsiteX2" fmla="*/ 1499864 w 1504473"/>
                <a:gd name="connsiteY2" fmla="*/ 2819743 h 2836795"/>
                <a:gd name="connsiteX3" fmla="*/ 1504474 w 1504473"/>
                <a:gd name="connsiteY3" fmla="*/ 2802655 h 2836795"/>
                <a:gd name="connsiteX4" fmla="*/ 1504474 w 1504473"/>
                <a:gd name="connsiteY4" fmla="*/ 888701 h 2836795"/>
                <a:gd name="connsiteX5" fmla="*/ 1457897 w 1504473"/>
                <a:gd name="connsiteY5" fmla="*/ 808120 h 2836795"/>
                <a:gd name="connsiteX6" fmla="*/ 69437 w 1504473"/>
                <a:gd name="connsiteY6" fmla="*/ 6210 h 2836795"/>
                <a:gd name="connsiteX7" fmla="*/ 6201 w 1504473"/>
                <a:gd name="connsiteY7" fmla="*/ 23154 h 2836795"/>
                <a:gd name="connsiteX8" fmla="*/ 0 w 1504473"/>
                <a:gd name="connsiteY8" fmla="*/ 46310 h 283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473" h="2836795">
                  <a:moveTo>
                    <a:pt x="0" y="1993220"/>
                  </a:moveTo>
                  <a:lnTo>
                    <a:pt x="1453134" y="2832182"/>
                  </a:lnTo>
                  <a:cubicBezTo>
                    <a:pt x="1469469" y="2841650"/>
                    <a:pt x="1490396" y="2836078"/>
                    <a:pt x="1499864" y="2819743"/>
                  </a:cubicBezTo>
                  <a:cubicBezTo>
                    <a:pt x="1502873" y="2814551"/>
                    <a:pt x="1504464" y="2808655"/>
                    <a:pt x="1504474" y="2802655"/>
                  </a:cubicBezTo>
                  <a:lnTo>
                    <a:pt x="1504474" y="888701"/>
                  </a:lnTo>
                  <a:cubicBezTo>
                    <a:pt x="1504417" y="855459"/>
                    <a:pt x="1486672" y="824760"/>
                    <a:pt x="1457897" y="808120"/>
                  </a:cubicBezTo>
                  <a:lnTo>
                    <a:pt x="69437" y="6210"/>
                  </a:lnTo>
                  <a:cubicBezTo>
                    <a:pt x="47292" y="-6574"/>
                    <a:pt x="18983" y="1013"/>
                    <a:pt x="6201" y="23154"/>
                  </a:cubicBezTo>
                  <a:cubicBezTo>
                    <a:pt x="2134" y="30194"/>
                    <a:pt x="0" y="38180"/>
                    <a:pt x="0" y="46310"/>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56" name="Freeform: Shape 55">
              <a:extLst>
                <a:ext uri="{FF2B5EF4-FFF2-40B4-BE49-F238E27FC236}">
                  <a16:creationId xmlns:a16="http://schemas.microsoft.com/office/drawing/2014/main" id="{A8BF11BD-05F5-4300-AFD9-DF1E0DB51643}"/>
                </a:ext>
              </a:extLst>
            </p:cNvPr>
            <p:cNvSpPr/>
            <p:nvPr userDrawn="1"/>
          </p:nvSpPr>
          <p:spPr>
            <a:xfrm>
              <a:off x="-2033727" y="372778"/>
              <a:ext cx="1504473" cy="2836795"/>
            </a:xfrm>
            <a:custGeom>
              <a:avLst/>
              <a:gdLst>
                <a:gd name="connsiteX0" fmla="*/ 0 w 1504473"/>
                <a:gd name="connsiteY0" fmla="*/ 1993220 h 2836795"/>
                <a:gd name="connsiteX1" fmla="*/ 1453134 w 1504473"/>
                <a:gd name="connsiteY1" fmla="*/ 2832182 h 2836795"/>
                <a:gd name="connsiteX2" fmla="*/ 1499864 w 1504473"/>
                <a:gd name="connsiteY2" fmla="*/ 2819743 h 2836795"/>
                <a:gd name="connsiteX3" fmla="*/ 1504474 w 1504473"/>
                <a:gd name="connsiteY3" fmla="*/ 2802655 h 2836795"/>
                <a:gd name="connsiteX4" fmla="*/ 1504474 w 1504473"/>
                <a:gd name="connsiteY4" fmla="*/ 888701 h 2836795"/>
                <a:gd name="connsiteX5" fmla="*/ 1457897 w 1504473"/>
                <a:gd name="connsiteY5" fmla="*/ 808120 h 2836795"/>
                <a:gd name="connsiteX6" fmla="*/ 69437 w 1504473"/>
                <a:gd name="connsiteY6" fmla="*/ 6210 h 2836795"/>
                <a:gd name="connsiteX7" fmla="*/ 6201 w 1504473"/>
                <a:gd name="connsiteY7" fmla="*/ 23154 h 2836795"/>
                <a:gd name="connsiteX8" fmla="*/ 0 w 1504473"/>
                <a:gd name="connsiteY8" fmla="*/ 46310 h 283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473" h="2836795">
                  <a:moveTo>
                    <a:pt x="0" y="1993220"/>
                  </a:moveTo>
                  <a:lnTo>
                    <a:pt x="1453134" y="2832182"/>
                  </a:lnTo>
                  <a:cubicBezTo>
                    <a:pt x="1469469" y="2841650"/>
                    <a:pt x="1490396" y="2836078"/>
                    <a:pt x="1499864" y="2819743"/>
                  </a:cubicBezTo>
                  <a:cubicBezTo>
                    <a:pt x="1502873" y="2814551"/>
                    <a:pt x="1504464" y="2808655"/>
                    <a:pt x="1504474" y="2802655"/>
                  </a:cubicBezTo>
                  <a:lnTo>
                    <a:pt x="1504474" y="888701"/>
                  </a:lnTo>
                  <a:cubicBezTo>
                    <a:pt x="1504417" y="855459"/>
                    <a:pt x="1486672" y="824760"/>
                    <a:pt x="1457897" y="808120"/>
                  </a:cubicBezTo>
                  <a:lnTo>
                    <a:pt x="69437" y="6210"/>
                  </a:lnTo>
                  <a:cubicBezTo>
                    <a:pt x="47292" y="-6574"/>
                    <a:pt x="18983" y="1013"/>
                    <a:pt x="6201" y="23154"/>
                  </a:cubicBezTo>
                  <a:cubicBezTo>
                    <a:pt x="2134" y="30194"/>
                    <a:pt x="0" y="38180"/>
                    <a:pt x="0" y="46310"/>
                  </a:cubicBezTo>
                  <a:close/>
                </a:path>
              </a:pathLst>
            </a:custGeom>
            <a:solidFill>
              <a:srgbClr val="4B8AA7">
                <a:alpha val="50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57" name="Freeform: Shape 56">
              <a:extLst>
                <a:ext uri="{FF2B5EF4-FFF2-40B4-BE49-F238E27FC236}">
                  <a16:creationId xmlns:a16="http://schemas.microsoft.com/office/drawing/2014/main" id="{92EAC88F-1233-4350-95A4-B70427C03A32}"/>
                </a:ext>
              </a:extLst>
            </p:cNvPr>
            <p:cNvSpPr/>
            <p:nvPr/>
          </p:nvSpPr>
          <p:spPr>
            <a:xfrm>
              <a:off x="-1992579" y="509004"/>
              <a:ext cx="1332452" cy="2714148"/>
            </a:xfrm>
            <a:custGeom>
              <a:avLst/>
              <a:gdLst>
                <a:gd name="connsiteX0" fmla="*/ 0 w 1332452"/>
                <a:gd name="connsiteY0" fmla="*/ 1944910 h 2714148"/>
                <a:gd name="connsiteX1" fmla="*/ 1332452 w 1332452"/>
                <a:gd name="connsiteY1" fmla="*/ 2714149 h 2714148"/>
                <a:gd name="connsiteX2" fmla="*/ 1332452 w 1332452"/>
                <a:gd name="connsiteY2" fmla="*/ 769239 h 2714148"/>
                <a:gd name="connsiteX3" fmla="*/ 0 w 1332452"/>
                <a:gd name="connsiteY3" fmla="*/ 0 h 2714148"/>
                <a:gd name="connsiteX4" fmla="*/ 0 w 1332452"/>
                <a:gd name="connsiteY4" fmla="*/ 1944910 h 271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452" h="2714148">
                  <a:moveTo>
                    <a:pt x="0" y="1944910"/>
                  </a:moveTo>
                  <a:lnTo>
                    <a:pt x="1332452" y="2714149"/>
                  </a:lnTo>
                  <a:lnTo>
                    <a:pt x="1332452" y="769239"/>
                  </a:lnTo>
                  <a:lnTo>
                    <a:pt x="0" y="0"/>
                  </a:lnTo>
                  <a:lnTo>
                    <a:pt x="0" y="1944910"/>
                  </a:lnTo>
                  <a:close/>
                </a:path>
              </a:pathLst>
            </a:custGeom>
            <a:solidFill>
              <a:srgbClr val="008D36"/>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58" name="Freeform: Shape 57">
              <a:extLst>
                <a:ext uri="{FF2B5EF4-FFF2-40B4-BE49-F238E27FC236}">
                  <a16:creationId xmlns:a16="http://schemas.microsoft.com/office/drawing/2014/main" id="{23546EFC-AC3B-4B55-AF1E-3DAC0C1D9439}"/>
                </a:ext>
              </a:extLst>
            </p:cNvPr>
            <p:cNvSpPr/>
            <p:nvPr/>
          </p:nvSpPr>
          <p:spPr>
            <a:xfrm>
              <a:off x="-1992579" y="509004"/>
              <a:ext cx="1332452" cy="2714148"/>
            </a:xfrm>
            <a:custGeom>
              <a:avLst/>
              <a:gdLst>
                <a:gd name="connsiteX0" fmla="*/ 0 w 1332452"/>
                <a:gd name="connsiteY0" fmla="*/ 1944910 h 2714148"/>
                <a:gd name="connsiteX1" fmla="*/ 1332452 w 1332452"/>
                <a:gd name="connsiteY1" fmla="*/ 2714149 h 2714148"/>
                <a:gd name="connsiteX2" fmla="*/ 1332452 w 1332452"/>
                <a:gd name="connsiteY2" fmla="*/ 769239 h 2714148"/>
                <a:gd name="connsiteX3" fmla="*/ 0 w 1332452"/>
                <a:gd name="connsiteY3" fmla="*/ 0 h 2714148"/>
                <a:gd name="connsiteX4" fmla="*/ 0 w 1332452"/>
                <a:gd name="connsiteY4" fmla="*/ 1944910 h 271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452" h="2714148">
                  <a:moveTo>
                    <a:pt x="0" y="1944910"/>
                  </a:moveTo>
                  <a:lnTo>
                    <a:pt x="1332452" y="2714149"/>
                  </a:lnTo>
                  <a:lnTo>
                    <a:pt x="1332452" y="769239"/>
                  </a:lnTo>
                  <a:lnTo>
                    <a:pt x="0" y="0"/>
                  </a:lnTo>
                  <a:lnTo>
                    <a:pt x="0" y="1944910"/>
                  </a:lnTo>
                  <a:close/>
                </a:path>
              </a:pathLst>
            </a:custGeom>
            <a:solidFill>
              <a:srgbClr val="FFFFFF">
                <a:alpha val="80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59" name="Freeform: Shape 58">
              <a:extLst>
                <a:ext uri="{FF2B5EF4-FFF2-40B4-BE49-F238E27FC236}">
                  <a16:creationId xmlns:a16="http://schemas.microsoft.com/office/drawing/2014/main" id="{65EC1B60-20BA-47DC-A017-C0A23F244B9F}"/>
                </a:ext>
              </a:extLst>
            </p:cNvPr>
            <p:cNvSpPr/>
            <p:nvPr/>
          </p:nvSpPr>
          <p:spPr>
            <a:xfrm>
              <a:off x="-2122691" y="509004"/>
              <a:ext cx="1462563" cy="2558796"/>
            </a:xfrm>
            <a:custGeom>
              <a:avLst/>
              <a:gdLst>
                <a:gd name="connsiteX0" fmla="*/ 0 w 1462563"/>
                <a:gd name="connsiteY0" fmla="*/ 1789557 h 2558796"/>
                <a:gd name="connsiteX1" fmla="*/ 1332452 w 1462563"/>
                <a:gd name="connsiteY1" fmla="*/ 2558796 h 2558796"/>
                <a:gd name="connsiteX2" fmla="*/ 1462564 w 1462563"/>
                <a:gd name="connsiteY2" fmla="*/ 769239 h 2558796"/>
                <a:gd name="connsiteX3" fmla="*/ 130111 w 1462563"/>
                <a:gd name="connsiteY3" fmla="*/ 0 h 2558796"/>
                <a:gd name="connsiteX4" fmla="*/ 0 w 1462563"/>
                <a:gd name="connsiteY4" fmla="*/ 1789557 h 25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563" h="2558796">
                  <a:moveTo>
                    <a:pt x="0" y="1789557"/>
                  </a:moveTo>
                  <a:lnTo>
                    <a:pt x="1332452" y="2558796"/>
                  </a:lnTo>
                  <a:lnTo>
                    <a:pt x="1462564" y="769239"/>
                  </a:lnTo>
                  <a:lnTo>
                    <a:pt x="130111" y="0"/>
                  </a:lnTo>
                  <a:lnTo>
                    <a:pt x="0" y="1789557"/>
                  </a:lnTo>
                  <a:close/>
                </a:path>
              </a:pathLst>
            </a:custGeom>
            <a:solidFill>
              <a:srgbClr val="008D36"/>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0" name="Freeform: Shape 59">
              <a:extLst>
                <a:ext uri="{FF2B5EF4-FFF2-40B4-BE49-F238E27FC236}">
                  <a16:creationId xmlns:a16="http://schemas.microsoft.com/office/drawing/2014/main" id="{00B11E53-97EC-4687-9DAF-4C21867DFD65}"/>
                </a:ext>
              </a:extLst>
            </p:cNvPr>
            <p:cNvSpPr/>
            <p:nvPr/>
          </p:nvSpPr>
          <p:spPr>
            <a:xfrm>
              <a:off x="-2122691" y="509003"/>
              <a:ext cx="1462562" cy="2558795"/>
            </a:xfrm>
            <a:custGeom>
              <a:avLst/>
              <a:gdLst>
                <a:gd name="connsiteX0" fmla="*/ 0 w 1462563"/>
                <a:gd name="connsiteY0" fmla="*/ 1789557 h 2558796"/>
                <a:gd name="connsiteX1" fmla="*/ 1332452 w 1462563"/>
                <a:gd name="connsiteY1" fmla="*/ 2558796 h 2558796"/>
                <a:gd name="connsiteX2" fmla="*/ 1462564 w 1462563"/>
                <a:gd name="connsiteY2" fmla="*/ 769239 h 2558796"/>
                <a:gd name="connsiteX3" fmla="*/ 130111 w 1462563"/>
                <a:gd name="connsiteY3" fmla="*/ 0 h 2558796"/>
                <a:gd name="connsiteX4" fmla="*/ 0 w 1462563"/>
                <a:gd name="connsiteY4" fmla="*/ 1789557 h 25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563" h="2558796">
                  <a:moveTo>
                    <a:pt x="0" y="1789557"/>
                  </a:moveTo>
                  <a:lnTo>
                    <a:pt x="1332452" y="2558796"/>
                  </a:lnTo>
                  <a:lnTo>
                    <a:pt x="1462564" y="769239"/>
                  </a:lnTo>
                  <a:lnTo>
                    <a:pt x="130111" y="0"/>
                  </a:lnTo>
                  <a:lnTo>
                    <a:pt x="0" y="1789557"/>
                  </a:lnTo>
                  <a:close/>
                </a:path>
              </a:pathLst>
            </a:custGeom>
            <a:solidFill>
              <a:srgbClr val="FFFFFF">
                <a:alpha val="90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1" name="Freeform: Shape 60">
              <a:extLst>
                <a:ext uri="{FF2B5EF4-FFF2-40B4-BE49-F238E27FC236}">
                  <a16:creationId xmlns:a16="http://schemas.microsoft.com/office/drawing/2014/main" id="{5A6097F1-E1A7-4FD7-83CF-F05043DD8B39}"/>
                </a:ext>
              </a:extLst>
            </p:cNvPr>
            <p:cNvSpPr/>
            <p:nvPr/>
          </p:nvSpPr>
          <p:spPr>
            <a:xfrm>
              <a:off x="-1992579" y="479762"/>
              <a:ext cx="1382934" cy="798480"/>
            </a:xfrm>
            <a:custGeom>
              <a:avLst/>
              <a:gdLst>
                <a:gd name="connsiteX0" fmla="*/ 0 w 1382934"/>
                <a:gd name="connsiteY0" fmla="*/ 29242 h 798480"/>
                <a:gd name="connsiteX1" fmla="*/ 1332452 w 1382934"/>
                <a:gd name="connsiteY1" fmla="*/ 798481 h 798480"/>
                <a:gd name="connsiteX2" fmla="*/ 1382935 w 1382934"/>
                <a:gd name="connsiteY2" fmla="*/ 769334 h 798480"/>
                <a:gd name="connsiteX3" fmla="*/ 50483 w 1382934"/>
                <a:gd name="connsiteY3" fmla="*/ 0 h 798480"/>
                <a:gd name="connsiteX4" fmla="*/ 0 w 1382934"/>
                <a:gd name="connsiteY4" fmla="*/ 29242 h 79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34" h="798480">
                  <a:moveTo>
                    <a:pt x="0" y="29242"/>
                  </a:moveTo>
                  <a:lnTo>
                    <a:pt x="1332452" y="798481"/>
                  </a:lnTo>
                  <a:lnTo>
                    <a:pt x="1382935" y="769334"/>
                  </a:lnTo>
                  <a:lnTo>
                    <a:pt x="50483" y="0"/>
                  </a:lnTo>
                  <a:lnTo>
                    <a:pt x="0" y="29242"/>
                  </a:lnTo>
                  <a:close/>
                </a:path>
              </a:pathLst>
            </a:custGeom>
            <a:solidFill>
              <a:srgbClr val="008D36"/>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2" name="Freeform: Shape 61">
              <a:extLst>
                <a:ext uri="{FF2B5EF4-FFF2-40B4-BE49-F238E27FC236}">
                  <a16:creationId xmlns:a16="http://schemas.microsoft.com/office/drawing/2014/main" id="{B103710D-63E8-4E2F-93B5-807554F1CDAB}"/>
                </a:ext>
              </a:extLst>
            </p:cNvPr>
            <p:cNvSpPr/>
            <p:nvPr/>
          </p:nvSpPr>
          <p:spPr>
            <a:xfrm>
              <a:off x="-1992579" y="479762"/>
              <a:ext cx="1382934" cy="798480"/>
            </a:xfrm>
            <a:custGeom>
              <a:avLst/>
              <a:gdLst>
                <a:gd name="connsiteX0" fmla="*/ 0 w 1382934"/>
                <a:gd name="connsiteY0" fmla="*/ 29242 h 798480"/>
                <a:gd name="connsiteX1" fmla="*/ 1332452 w 1382934"/>
                <a:gd name="connsiteY1" fmla="*/ 798481 h 798480"/>
                <a:gd name="connsiteX2" fmla="*/ 1382935 w 1382934"/>
                <a:gd name="connsiteY2" fmla="*/ 769334 h 798480"/>
                <a:gd name="connsiteX3" fmla="*/ 50483 w 1382934"/>
                <a:gd name="connsiteY3" fmla="*/ 0 h 798480"/>
                <a:gd name="connsiteX4" fmla="*/ 0 w 1382934"/>
                <a:gd name="connsiteY4" fmla="*/ 29242 h 79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34" h="798480">
                  <a:moveTo>
                    <a:pt x="0" y="29242"/>
                  </a:moveTo>
                  <a:lnTo>
                    <a:pt x="1332452" y="798481"/>
                  </a:lnTo>
                  <a:lnTo>
                    <a:pt x="1382935" y="769334"/>
                  </a:lnTo>
                  <a:lnTo>
                    <a:pt x="50483" y="0"/>
                  </a:lnTo>
                  <a:lnTo>
                    <a:pt x="0" y="29242"/>
                  </a:lnTo>
                  <a:close/>
                </a:path>
              </a:pathLst>
            </a:custGeom>
            <a:solidFill>
              <a:srgbClr val="FFFFFF">
                <a:alpha val="70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3" name="Freeform: Shape 62">
              <a:extLst>
                <a:ext uri="{FF2B5EF4-FFF2-40B4-BE49-F238E27FC236}">
                  <a16:creationId xmlns:a16="http://schemas.microsoft.com/office/drawing/2014/main" id="{E1CE6091-9AE6-4F98-8CFB-E13647CA6832}"/>
                </a:ext>
              </a:extLst>
            </p:cNvPr>
            <p:cNvSpPr/>
            <p:nvPr/>
          </p:nvSpPr>
          <p:spPr>
            <a:xfrm>
              <a:off x="-660127" y="1249096"/>
              <a:ext cx="50482" cy="1974056"/>
            </a:xfrm>
            <a:custGeom>
              <a:avLst/>
              <a:gdLst>
                <a:gd name="connsiteX0" fmla="*/ 50482 w 50482"/>
                <a:gd name="connsiteY0" fmla="*/ 0 h 1974056"/>
                <a:gd name="connsiteX1" fmla="*/ 50482 w 50482"/>
                <a:gd name="connsiteY1" fmla="*/ 1937480 h 1974056"/>
                <a:gd name="connsiteX2" fmla="*/ 0 w 50482"/>
                <a:gd name="connsiteY2" fmla="*/ 1974056 h 1974056"/>
                <a:gd name="connsiteX3" fmla="*/ 0 w 50482"/>
                <a:gd name="connsiteY3" fmla="*/ 29147 h 1974056"/>
                <a:gd name="connsiteX4" fmla="*/ 50482 w 50482"/>
                <a:gd name="connsiteY4" fmla="*/ 0 h 197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1974056">
                  <a:moveTo>
                    <a:pt x="50482" y="0"/>
                  </a:moveTo>
                  <a:lnTo>
                    <a:pt x="50482" y="1937480"/>
                  </a:lnTo>
                  <a:lnTo>
                    <a:pt x="0" y="1974056"/>
                  </a:lnTo>
                  <a:lnTo>
                    <a:pt x="0" y="29147"/>
                  </a:lnTo>
                  <a:lnTo>
                    <a:pt x="50482" y="0"/>
                  </a:lnTo>
                  <a:close/>
                </a:path>
              </a:pathLst>
            </a:custGeom>
            <a:solidFill>
              <a:srgbClr val="008D36"/>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4" name="Freeform: Shape 63">
              <a:extLst>
                <a:ext uri="{FF2B5EF4-FFF2-40B4-BE49-F238E27FC236}">
                  <a16:creationId xmlns:a16="http://schemas.microsoft.com/office/drawing/2014/main" id="{DEBED12A-A834-4CEE-B2BF-ADBE05FBDE77}"/>
                </a:ext>
              </a:extLst>
            </p:cNvPr>
            <p:cNvSpPr/>
            <p:nvPr/>
          </p:nvSpPr>
          <p:spPr>
            <a:xfrm>
              <a:off x="-660127" y="1249096"/>
              <a:ext cx="50482" cy="1974056"/>
            </a:xfrm>
            <a:custGeom>
              <a:avLst/>
              <a:gdLst>
                <a:gd name="connsiteX0" fmla="*/ 50482 w 50482"/>
                <a:gd name="connsiteY0" fmla="*/ 0 h 1974056"/>
                <a:gd name="connsiteX1" fmla="*/ 50482 w 50482"/>
                <a:gd name="connsiteY1" fmla="*/ 1937480 h 1974056"/>
                <a:gd name="connsiteX2" fmla="*/ 0 w 50482"/>
                <a:gd name="connsiteY2" fmla="*/ 1974056 h 1974056"/>
                <a:gd name="connsiteX3" fmla="*/ 0 w 50482"/>
                <a:gd name="connsiteY3" fmla="*/ 29147 h 1974056"/>
                <a:gd name="connsiteX4" fmla="*/ 50482 w 50482"/>
                <a:gd name="connsiteY4" fmla="*/ 0 h 197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1974056">
                  <a:moveTo>
                    <a:pt x="50482" y="0"/>
                  </a:moveTo>
                  <a:lnTo>
                    <a:pt x="50482" y="1937480"/>
                  </a:lnTo>
                  <a:lnTo>
                    <a:pt x="0" y="1974056"/>
                  </a:lnTo>
                  <a:lnTo>
                    <a:pt x="0" y="29147"/>
                  </a:lnTo>
                  <a:lnTo>
                    <a:pt x="50482" y="0"/>
                  </a:lnTo>
                  <a:close/>
                </a:path>
              </a:pathLst>
            </a:custGeom>
            <a:solidFill>
              <a:srgbClr val="008D36"/>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5" name="Freeform: Shape 64">
              <a:extLst>
                <a:ext uri="{FF2B5EF4-FFF2-40B4-BE49-F238E27FC236}">
                  <a16:creationId xmlns:a16="http://schemas.microsoft.com/office/drawing/2014/main" id="{AF6AB197-B5D0-48A1-8652-6918C83934D7}"/>
                </a:ext>
              </a:extLst>
            </p:cNvPr>
            <p:cNvSpPr/>
            <p:nvPr/>
          </p:nvSpPr>
          <p:spPr>
            <a:xfrm>
              <a:off x="-660127" y="1249096"/>
              <a:ext cx="50482" cy="1974056"/>
            </a:xfrm>
            <a:custGeom>
              <a:avLst/>
              <a:gdLst>
                <a:gd name="connsiteX0" fmla="*/ 50482 w 50482"/>
                <a:gd name="connsiteY0" fmla="*/ 0 h 1974056"/>
                <a:gd name="connsiteX1" fmla="*/ 50482 w 50482"/>
                <a:gd name="connsiteY1" fmla="*/ 1937480 h 1974056"/>
                <a:gd name="connsiteX2" fmla="*/ 0 w 50482"/>
                <a:gd name="connsiteY2" fmla="*/ 1974056 h 1974056"/>
                <a:gd name="connsiteX3" fmla="*/ 0 w 50482"/>
                <a:gd name="connsiteY3" fmla="*/ 29147 h 1974056"/>
                <a:gd name="connsiteX4" fmla="*/ 50482 w 50482"/>
                <a:gd name="connsiteY4" fmla="*/ 0 h 197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1974056">
                  <a:moveTo>
                    <a:pt x="50482" y="0"/>
                  </a:moveTo>
                  <a:lnTo>
                    <a:pt x="50482" y="1937480"/>
                  </a:lnTo>
                  <a:lnTo>
                    <a:pt x="0" y="1974056"/>
                  </a:lnTo>
                  <a:lnTo>
                    <a:pt x="0" y="29147"/>
                  </a:lnTo>
                  <a:lnTo>
                    <a:pt x="50482" y="0"/>
                  </a:lnTo>
                  <a:close/>
                </a:path>
              </a:pathLst>
            </a:custGeom>
            <a:solidFill>
              <a:srgbClr val="FFFFFF">
                <a:alpha val="70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7" name="Freeform: Shape 66">
              <a:extLst>
                <a:ext uri="{FF2B5EF4-FFF2-40B4-BE49-F238E27FC236}">
                  <a16:creationId xmlns:a16="http://schemas.microsoft.com/office/drawing/2014/main" id="{716C15BA-6C3C-416C-BC30-D07DF4AABF2F}"/>
                </a:ext>
              </a:extLst>
            </p:cNvPr>
            <p:cNvSpPr/>
            <p:nvPr/>
          </p:nvSpPr>
          <p:spPr>
            <a:xfrm>
              <a:off x="-1822651" y="965537"/>
              <a:ext cx="587918" cy="350616"/>
            </a:xfrm>
            <a:custGeom>
              <a:avLst/>
              <a:gdLst>
                <a:gd name="connsiteX0" fmla="*/ 574355 w 587918"/>
                <a:gd name="connsiteY0" fmla="*/ 350520 h 350616"/>
                <a:gd name="connsiteX1" fmla="*/ 567688 w 587918"/>
                <a:gd name="connsiteY1" fmla="*/ 348805 h 350616"/>
                <a:gd name="connsiteX2" fmla="*/ 6665 w 587918"/>
                <a:gd name="connsiteY2" fmla="*/ 24955 h 350616"/>
                <a:gd name="connsiteX3" fmla="*/ 1808 w 587918"/>
                <a:gd name="connsiteY3" fmla="*/ 6667 h 350616"/>
                <a:gd name="connsiteX4" fmla="*/ 20096 w 587918"/>
                <a:gd name="connsiteY4" fmla="*/ 1809 h 350616"/>
                <a:gd name="connsiteX5" fmla="*/ 581118 w 587918"/>
                <a:gd name="connsiteY5" fmla="*/ 325659 h 350616"/>
                <a:gd name="connsiteX6" fmla="*/ 586204 w 587918"/>
                <a:gd name="connsiteY6" fmla="*/ 343824 h 350616"/>
                <a:gd name="connsiteX7" fmla="*/ 574355 w 587918"/>
                <a:gd name="connsiteY7" fmla="*/ 350615 h 35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8" h="350616">
                  <a:moveTo>
                    <a:pt x="574355" y="350520"/>
                  </a:moveTo>
                  <a:cubicBezTo>
                    <a:pt x="572022" y="350520"/>
                    <a:pt x="569736" y="349929"/>
                    <a:pt x="567688" y="348805"/>
                  </a:cubicBezTo>
                  <a:lnTo>
                    <a:pt x="6665" y="24955"/>
                  </a:lnTo>
                  <a:cubicBezTo>
                    <a:pt x="274" y="21246"/>
                    <a:pt x="-1897" y="13058"/>
                    <a:pt x="1808" y="6667"/>
                  </a:cubicBezTo>
                  <a:cubicBezTo>
                    <a:pt x="5513" y="276"/>
                    <a:pt x="13704" y="-1900"/>
                    <a:pt x="20096" y="1809"/>
                  </a:cubicBezTo>
                  <a:lnTo>
                    <a:pt x="581118" y="325659"/>
                  </a:lnTo>
                  <a:cubicBezTo>
                    <a:pt x="587538" y="329269"/>
                    <a:pt x="589814" y="337404"/>
                    <a:pt x="586204" y="343824"/>
                  </a:cubicBezTo>
                  <a:cubicBezTo>
                    <a:pt x="583804" y="348091"/>
                    <a:pt x="579251" y="350701"/>
                    <a:pt x="574355" y="350615"/>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8" name="Freeform: Shape 67">
              <a:extLst>
                <a:ext uri="{FF2B5EF4-FFF2-40B4-BE49-F238E27FC236}">
                  <a16:creationId xmlns:a16="http://schemas.microsoft.com/office/drawing/2014/main" id="{5EF3C158-3B07-4C97-A503-AFCE4D5B4F56}"/>
                </a:ext>
              </a:extLst>
            </p:cNvPr>
            <p:cNvSpPr/>
            <p:nvPr/>
          </p:nvSpPr>
          <p:spPr>
            <a:xfrm>
              <a:off x="-1835510" y="1080599"/>
              <a:ext cx="587919" cy="350616"/>
            </a:xfrm>
            <a:custGeom>
              <a:avLst/>
              <a:gdLst>
                <a:gd name="connsiteX0" fmla="*/ 574355 w 587919"/>
                <a:gd name="connsiteY0" fmla="*/ 350615 h 350616"/>
                <a:gd name="connsiteX1" fmla="*/ 567688 w 587919"/>
                <a:gd name="connsiteY1" fmla="*/ 348805 h 350616"/>
                <a:gd name="connsiteX2" fmla="*/ 6665 w 587919"/>
                <a:gd name="connsiteY2" fmla="*/ 24955 h 350616"/>
                <a:gd name="connsiteX3" fmla="*/ 1808 w 587919"/>
                <a:gd name="connsiteY3" fmla="*/ 6667 h 350616"/>
                <a:gd name="connsiteX4" fmla="*/ 20096 w 587919"/>
                <a:gd name="connsiteY4" fmla="*/ 1809 h 350616"/>
                <a:gd name="connsiteX5" fmla="*/ 581118 w 587919"/>
                <a:gd name="connsiteY5" fmla="*/ 325660 h 350616"/>
                <a:gd name="connsiteX6" fmla="*/ 586205 w 587919"/>
                <a:gd name="connsiteY6" fmla="*/ 343824 h 350616"/>
                <a:gd name="connsiteX7" fmla="*/ 574355 w 587919"/>
                <a:gd name="connsiteY7" fmla="*/ 350615 h 35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9" h="350616">
                  <a:moveTo>
                    <a:pt x="574355" y="350615"/>
                  </a:moveTo>
                  <a:cubicBezTo>
                    <a:pt x="572012" y="350624"/>
                    <a:pt x="569707" y="349996"/>
                    <a:pt x="567688" y="348805"/>
                  </a:cubicBezTo>
                  <a:lnTo>
                    <a:pt x="6665" y="24955"/>
                  </a:lnTo>
                  <a:cubicBezTo>
                    <a:pt x="274" y="21250"/>
                    <a:pt x="-1897" y="13058"/>
                    <a:pt x="1808" y="6667"/>
                  </a:cubicBezTo>
                  <a:cubicBezTo>
                    <a:pt x="5513" y="276"/>
                    <a:pt x="13704" y="-1900"/>
                    <a:pt x="20096" y="1809"/>
                  </a:cubicBezTo>
                  <a:lnTo>
                    <a:pt x="581118" y="325660"/>
                  </a:lnTo>
                  <a:cubicBezTo>
                    <a:pt x="587538" y="329269"/>
                    <a:pt x="589815" y="337404"/>
                    <a:pt x="586205" y="343824"/>
                  </a:cubicBezTo>
                  <a:cubicBezTo>
                    <a:pt x="583804" y="348091"/>
                    <a:pt x="579251" y="350701"/>
                    <a:pt x="574355" y="350615"/>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9" name="Freeform: Shape 68">
              <a:extLst>
                <a:ext uri="{FF2B5EF4-FFF2-40B4-BE49-F238E27FC236}">
                  <a16:creationId xmlns:a16="http://schemas.microsoft.com/office/drawing/2014/main" id="{166F6C32-E556-45B2-8814-E61E987592A7}"/>
                </a:ext>
              </a:extLst>
            </p:cNvPr>
            <p:cNvSpPr/>
            <p:nvPr/>
          </p:nvSpPr>
          <p:spPr>
            <a:xfrm>
              <a:off x="-1166534" y="1279156"/>
              <a:ext cx="279357" cy="397327"/>
            </a:xfrm>
            <a:custGeom>
              <a:avLst/>
              <a:gdLst>
                <a:gd name="connsiteX0" fmla="*/ 229134 w 279357"/>
                <a:gd name="connsiteY0" fmla="*/ 397327 h 397327"/>
                <a:gd name="connsiteX1" fmla="*/ 211798 w 279357"/>
                <a:gd name="connsiteY1" fmla="*/ 392755 h 397327"/>
                <a:gd name="connsiteX2" fmla="*/ 38348 w 279357"/>
                <a:gd name="connsiteY2" fmla="*/ 296838 h 397327"/>
                <a:gd name="connsiteX3" fmla="*/ 248 w 279357"/>
                <a:gd name="connsiteY3" fmla="*/ 226068 h 397327"/>
                <a:gd name="connsiteX4" fmla="*/ 16726 w 279357"/>
                <a:gd name="connsiteY4" fmla="*/ 32615 h 397327"/>
                <a:gd name="connsiteX5" fmla="*/ 55779 w 279357"/>
                <a:gd name="connsiteY5" fmla="*/ 154 h 397327"/>
                <a:gd name="connsiteX6" fmla="*/ 70257 w 279357"/>
                <a:gd name="connsiteY6" fmla="*/ 4707 h 397327"/>
                <a:gd name="connsiteX7" fmla="*/ 252660 w 279357"/>
                <a:gd name="connsiteY7" fmla="*/ 110053 h 397327"/>
                <a:gd name="connsiteX8" fmla="*/ 279235 w 279357"/>
                <a:gd name="connsiteY8" fmla="*/ 160155 h 397327"/>
                <a:gd name="connsiteX9" fmla="*/ 264376 w 279357"/>
                <a:gd name="connsiteY9" fmla="*/ 364085 h 397327"/>
                <a:gd name="connsiteX10" fmla="*/ 245803 w 279357"/>
                <a:gd name="connsiteY10" fmla="*/ 392660 h 397327"/>
                <a:gd name="connsiteX11" fmla="*/ 229134 w 279357"/>
                <a:gd name="connsiteY11" fmla="*/ 397327 h 397327"/>
                <a:gd name="connsiteX12" fmla="*/ 52826 w 279357"/>
                <a:gd name="connsiteY12" fmla="*/ 26709 h 397327"/>
                <a:gd name="connsiteX13" fmla="*/ 43777 w 279357"/>
                <a:gd name="connsiteY13" fmla="*/ 34901 h 397327"/>
                <a:gd name="connsiteX14" fmla="*/ 27299 w 279357"/>
                <a:gd name="connsiteY14" fmla="*/ 228354 h 397327"/>
                <a:gd name="connsiteX15" fmla="*/ 51302 w 279357"/>
                <a:gd name="connsiteY15" fmla="*/ 273407 h 397327"/>
                <a:gd name="connsiteX16" fmla="*/ 224752 w 279357"/>
                <a:gd name="connsiteY16" fmla="*/ 369419 h 397327"/>
                <a:gd name="connsiteX17" fmla="*/ 233420 w 279357"/>
                <a:gd name="connsiteY17" fmla="*/ 369419 h 397327"/>
                <a:gd name="connsiteX18" fmla="*/ 238087 w 279357"/>
                <a:gd name="connsiteY18" fmla="*/ 362180 h 397327"/>
                <a:gd name="connsiteX19" fmla="*/ 252946 w 279357"/>
                <a:gd name="connsiteY19" fmla="*/ 158250 h 397327"/>
                <a:gd name="connsiteX20" fmla="*/ 239707 w 279357"/>
                <a:gd name="connsiteY20" fmla="*/ 133294 h 397327"/>
                <a:gd name="connsiteX21" fmla="*/ 239707 w 279357"/>
                <a:gd name="connsiteY21" fmla="*/ 133294 h 397327"/>
                <a:gd name="connsiteX22" fmla="*/ 57208 w 279357"/>
                <a:gd name="connsiteY22" fmla="*/ 27948 h 397327"/>
                <a:gd name="connsiteX23" fmla="*/ 52826 w 279357"/>
                <a:gd name="connsiteY23" fmla="*/ 26709 h 3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357" h="397327">
                  <a:moveTo>
                    <a:pt x="229134" y="397327"/>
                  </a:moveTo>
                  <a:cubicBezTo>
                    <a:pt x="223057" y="397327"/>
                    <a:pt x="217085" y="395746"/>
                    <a:pt x="211798" y="392755"/>
                  </a:cubicBezTo>
                  <a:lnTo>
                    <a:pt x="38348" y="296838"/>
                  </a:lnTo>
                  <a:cubicBezTo>
                    <a:pt x="12793" y="282837"/>
                    <a:pt x="-2133" y="255109"/>
                    <a:pt x="248" y="226068"/>
                  </a:cubicBezTo>
                  <a:lnTo>
                    <a:pt x="16726" y="32615"/>
                  </a:lnTo>
                  <a:cubicBezTo>
                    <a:pt x="18546" y="12870"/>
                    <a:pt x="36034" y="-1666"/>
                    <a:pt x="55779" y="154"/>
                  </a:cubicBezTo>
                  <a:cubicBezTo>
                    <a:pt x="60875" y="620"/>
                    <a:pt x="65809" y="2173"/>
                    <a:pt x="70257" y="4707"/>
                  </a:cubicBezTo>
                  <a:lnTo>
                    <a:pt x="252660" y="110053"/>
                  </a:lnTo>
                  <a:cubicBezTo>
                    <a:pt x="270311" y="120350"/>
                    <a:pt x="280607" y="139762"/>
                    <a:pt x="279235" y="160155"/>
                  </a:cubicBezTo>
                  <a:lnTo>
                    <a:pt x="264376" y="364085"/>
                  </a:lnTo>
                  <a:cubicBezTo>
                    <a:pt x="263471" y="376153"/>
                    <a:pt x="256471" y="386935"/>
                    <a:pt x="245803" y="392660"/>
                  </a:cubicBezTo>
                  <a:cubicBezTo>
                    <a:pt x="240707" y="395536"/>
                    <a:pt x="234982" y="397137"/>
                    <a:pt x="229134" y="397327"/>
                  </a:cubicBezTo>
                  <a:close/>
                  <a:moveTo>
                    <a:pt x="52826" y="26709"/>
                  </a:moveTo>
                  <a:cubicBezTo>
                    <a:pt x="48149" y="26690"/>
                    <a:pt x="44225" y="30243"/>
                    <a:pt x="43777" y="34901"/>
                  </a:cubicBezTo>
                  <a:lnTo>
                    <a:pt x="27299" y="228354"/>
                  </a:lnTo>
                  <a:cubicBezTo>
                    <a:pt x="25699" y="246794"/>
                    <a:pt x="35109" y="264444"/>
                    <a:pt x="51302" y="273407"/>
                  </a:cubicBezTo>
                  <a:lnTo>
                    <a:pt x="224752" y="369419"/>
                  </a:lnTo>
                  <a:cubicBezTo>
                    <a:pt x="227477" y="370810"/>
                    <a:pt x="230696" y="370810"/>
                    <a:pt x="233420" y="369419"/>
                  </a:cubicBezTo>
                  <a:cubicBezTo>
                    <a:pt x="236106" y="367962"/>
                    <a:pt x="237868" y="365228"/>
                    <a:pt x="238087" y="362180"/>
                  </a:cubicBezTo>
                  <a:lnTo>
                    <a:pt x="252946" y="158250"/>
                  </a:lnTo>
                  <a:cubicBezTo>
                    <a:pt x="253613" y="148096"/>
                    <a:pt x="248489" y="138428"/>
                    <a:pt x="239707" y="133294"/>
                  </a:cubicBezTo>
                  <a:lnTo>
                    <a:pt x="239707" y="133294"/>
                  </a:lnTo>
                  <a:lnTo>
                    <a:pt x="57208" y="27948"/>
                  </a:lnTo>
                  <a:cubicBezTo>
                    <a:pt x="55893" y="27128"/>
                    <a:pt x="54379" y="26690"/>
                    <a:pt x="52826" y="26709"/>
                  </a:cubicBezTo>
                  <a:close/>
                </a:path>
              </a:pathLst>
            </a:custGeom>
            <a:solidFill>
              <a:srgbClr val="008D36"/>
            </a:solidFill>
            <a:ln w="9525" cap="flat">
              <a:solidFill>
                <a:srgbClr val="4B8AA7"/>
              </a:solidFill>
              <a:prstDash val="solid"/>
              <a:miter/>
            </a:ln>
          </p:spPr>
          <p:txBody>
            <a:bodyPr rtlCol="0" anchor="ctr"/>
            <a:lstStyle/>
            <a:p>
              <a:pPr defTabSz="914309"/>
              <a:endParaRPr lang="id-ID" sz="1799">
                <a:solidFill>
                  <a:srgbClr val="000000"/>
                </a:solidFill>
                <a:latin typeface="Calibri"/>
              </a:endParaRPr>
            </a:p>
          </p:txBody>
        </p:sp>
        <p:sp>
          <p:nvSpPr>
            <p:cNvPr id="70" name="Freeform: Shape 69">
              <a:extLst>
                <a:ext uri="{FF2B5EF4-FFF2-40B4-BE49-F238E27FC236}">
                  <a16:creationId xmlns:a16="http://schemas.microsoft.com/office/drawing/2014/main" id="{21600AC2-8948-41C0-B5C3-9FE16E9DF3BF}"/>
                </a:ext>
              </a:extLst>
            </p:cNvPr>
            <p:cNvSpPr/>
            <p:nvPr/>
          </p:nvSpPr>
          <p:spPr>
            <a:xfrm>
              <a:off x="-1862275" y="1442075"/>
              <a:ext cx="587919" cy="350615"/>
            </a:xfrm>
            <a:custGeom>
              <a:avLst/>
              <a:gdLst>
                <a:gd name="connsiteX0" fmla="*/ 574355 w 587919"/>
                <a:gd name="connsiteY0" fmla="*/ 350613 h 350615"/>
                <a:gd name="connsiteX1" fmla="*/ 567688 w 587919"/>
                <a:gd name="connsiteY1" fmla="*/ 348803 h 350615"/>
                <a:gd name="connsiteX2" fmla="*/ 6665 w 587919"/>
                <a:gd name="connsiteY2" fmla="*/ 24953 h 350615"/>
                <a:gd name="connsiteX3" fmla="*/ 1808 w 587919"/>
                <a:gd name="connsiteY3" fmla="*/ 6665 h 350615"/>
                <a:gd name="connsiteX4" fmla="*/ 20096 w 587919"/>
                <a:gd name="connsiteY4" fmla="*/ 1808 h 350615"/>
                <a:gd name="connsiteX5" fmla="*/ 581118 w 587919"/>
                <a:gd name="connsiteY5" fmla="*/ 325658 h 350615"/>
                <a:gd name="connsiteX6" fmla="*/ 586205 w 587919"/>
                <a:gd name="connsiteY6" fmla="*/ 343822 h 350615"/>
                <a:gd name="connsiteX7" fmla="*/ 574355 w 587919"/>
                <a:gd name="connsiteY7" fmla="*/ 350613 h 35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9" h="350615">
                  <a:moveTo>
                    <a:pt x="574355" y="350613"/>
                  </a:moveTo>
                  <a:cubicBezTo>
                    <a:pt x="572012" y="350613"/>
                    <a:pt x="569707" y="349985"/>
                    <a:pt x="567688" y="348803"/>
                  </a:cubicBezTo>
                  <a:lnTo>
                    <a:pt x="6665" y="24953"/>
                  </a:lnTo>
                  <a:cubicBezTo>
                    <a:pt x="274" y="21248"/>
                    <a:pt x="-1897" y="13057"/>
                    <a:pt x="1808" y="6665"/>
                  </a:cubicBezTo>
                  <a:cubicBezTo>
                    <a:pt x="5513" y="274"/>
                    <a:pt x="13704" y="-1898"/>
                    <a:pt x="20096" y="1808"/>
                  </a:cubicBezTo>
                  <a:lnTo>
                    <a:pt x="581118" y="325658"/>
                  </a:lnTo>
                  <a:cubicBezTo>
                    <a:pt x="587538" y="329268"/>
                    <a:pt x="589815" y="337402"/>
                    <a:pt x="586205" y="343822"/>
                  </a:cubicBezTo>
                  <a:cubicBezTo>
                    <a:pt x="583804" y="348089"/>
                    <a:pt x="579251" y="350699"/>
                    <a:pt x="574355" y="350613"/>
                  </a:cubicBezTo>
                  <a:close/>
                </a:path>
              </a:pathLst>
            </a:custGeom>
            <a:solidFill>
              <a:srgbClr val="0D425A">
                <a:alpha val="98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1" name="Freeform: Shape 70">
              <a:extLst>
                <a:ext uri="{FF2B5EF4-FFF2-40B4-BE49-F238E27FC236}">
                  <a16:creationId xmlns:a16="http://schemas.microsoft.com/office/drawing/2014/main" id="{2E54E791-F300-41A0-B67B-2637BCD1A3BE}"/>
                </a:ext>
              </a:extLst>
            </p:cNvPr>
            <p:cNvSpPr/>
            <p:nvPr/>
          </p:nvSpPr>
          <p:spPr>
            <a:xfrm>
              <a:off x="-1875134" y="1557137"/>
              <a:ext cx="587919" cy="350615"/>
            </a:xfrm>
            <a:custGeom>
              <a:avLst/>
              <a:gdLst>
                <a:gd name="connsiteX0" fmla="*/ 574355 w 587919"/>
                <a:gd name="connsiteY0" fmla="*/ 350613 h 350615"/>
                <a:gd name="connsiteX1" fmla="*/ 567688 w 587919"/>
                <a:gd name="connsiteY1" fmla="*/ 348804 h 350615"/>
                <a:gd name="connsiteX2" fmla="*/ 6666 w 587919"/>
                <a:gd name="connsiteY2" fmla="*/ 24953 h 350615"/>
                <a:gd name="connsiteX3" fmla="*/ 1808 w 587919"/>
                <a:gd name="connsiteY3" fmla="*/ 6666 h 350615"/>
                <a:gd name="connsiteX4" fmla="*/ 20096 w 587919"/>
                <a:gd name="connsiteY4" fmla="*/ 1808 h 350615"/>
                <a:gd name="connsiteX5" fmla="*/ 581118 w 587919"/>
                <a:gd name="connsiteY5" fmla="*/ 325658 h 350615"/>
                <a:gd name="connsiteX6" fmla="*/ 586205 w 587919"/>
                <a:gd name="connsiteY6" fmla="*/ 343822 h 350615"/>
                <a:gd name="connsiteX7" fmla="*/ 574355 w 587919"/>
                <a:gd name="connsiteY7" fmla="*/ 350613 h 35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9" h="350615">
                  <a:moveTo>
                    <a:pt x="574355" y="350613"/>
                  </a:moveTo>
                  <a:cubicBezTo>
                    <a:pt x="572012" y="350613"/>
                    <a:pt x="569707" y="349985"/>
                    <a:pt x="567688" y="348804"/>
                  </a:cubicBezTo>
                  <a:lnTo>
                    <a:pt x="6666" y="24953"/>
                  </a:lnTo>
                  <a:cubicBezTo>
                    <a:pt x="274" y="21248"/>
                    <a:pt x="-1897" y="13057"/>
                    <a:pt x="1808" y="6666"/>
                  </a:cubicBezTo>
                  <a:cubicBezTo>
                    <a:pt x="5513" y="274"/>
                    <a:pt x="13704" y="-1897"/>
                    <a:pt x="20096" y="1808"/>
                  </a:cubicBezTo>
                  <a:lnTo>
                    <a:pt x="581118" y="325658"/>
                  </a:lnTo>
                  <a:cubicBezTo>
                    <a:pt x="587538" y="329268"/>
                    <a:pt x="589815" y="337402"/>
                    <a:pt x="586205" y="343822"/>
                  </a:cubicBezTo>
                  <a:cubicBezTo>
                    <a:pt x="583804" y="348089"/>
                    <a:pt x="579251" y="350699"/>
                    <a:pt x="574355" y="350613"/>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2" name="Freeform: Shape 71">
              <a:extLst>
                <a:ext uri="{FF2B5EF4-FFF2-40B4-BE49-F238E27FC236}">
                  <a16:creationId xmlns:a16="http://schemas.microsoft.com/office/drawing/2014/main" id="{3013D3A4-9BA4-41DB-A460-422CD19CEA92}"/>
                </a:ext>
              </a:extLst>
            </p:cNvPr>
            <p:cNvSpPr/>
            <p:nvPr/>
          </p:nvSpPr>
          <p:spPr>
            <a:xfrm>
              <a:off x="-1206163" y="1756010"/>
              <a:ext cx="280030" cy="397008"/>
            </a:xfrm>
            <a:custGeom>
              <a:avLst/>
              <a:gdLst>
                <a:gd name="connsiteX0" fmla="*/ 229139 w 280030"/>
                <a:gd name="connsiteY0" fmla="*/ 397009 h 397008"/>
                <a:gd name="connsiteX1" fmla="*/ 211804 w 280030"/>
                <a:gd name="connsiteY1" fmla="*/ 392532 h 397008"/>
                <a:gd name="connsiteX2" fmla="*/ 38353 w 280030"/>
                <a:gd name="connsiteY2" fmla="*/ 296520 h 397008"/>
                <a:gd name="connsiteX3" fmla="*/ 253 w 280030"/>
                <a:gd name="connsiteY3" fmla="*/ 225749 h 397008"/>
                <a:gd name="connsiteX4" fmla="*/ 17398 w 280030"/>
                <a:gd name="connsiteY4" fmla="*/ 32677 h 397008"/>
                <a:gd name="connsiteX5" fmla="*/ 56213 w 280030"/>
                <a:gd name="connsiteY5" fmla="*/ 140 h 397008"/>
                <a:gd name="connsiteX6" fmla="*/ 70929 w 280030"/>
                <a:gd name="connsiteY6" fmla="*/ 4769 h 397008"/>
                <a:gd name="connsiteX7" fmla="*/ 253332 w 280030"/>
                <a:gd name="connsiteY7" fmla="*/ 110116 h 397008"/>
                <a:gd name="connsiteX8" fmla="*/ 253332 w 280030"/>
                <a:gd name="connsiteY8" fmla="*/ 110116 h 397008"/>
                <a:gd name="connsiteX9" fmla="*/ 279907 w 280030"/>
                <a:gd name="connsiteY9" fmla="*/ 160122 h 397008"/>
                <a:gd name="connsiteX10" fmla="*/ 265048 w 280030"/>
                <a:gd name="connsiteY10" fmla="*/ 363862 h 397008"/>
                <a:gd name="connsiteX11" fmla="*/ 229425 w 280030"/>
                <a:gd name="connsiteY11" fmla="*/ 397009 h 397008"/>
                <a:gd name="connsiteX12" fmla="*/ 52831 w 280030"/>
                <a:gd name="connsiteY12" fmla="*/ 26391 h 397008"/>
                <a:gd name="connsiteX13" fmla="*/ 48640 w 280030"/>
                <a:gd name="connsiteY13" fmla="*/ 27439 h 397008"/>
                <a:gd name="connsiteX14" fmla="*/ 43782 w 280030"/>
                <a:gd name="connsiteY14" fmla="*/ 34678 h 397008"/>
                <a:gd name="connsiteX15" fmla="*/ 26923 w 280030"/>
                <a:gd name="connsiteY15" fmla="*/ 228035 h 397008"/>
                <a:gd name="connsiteX16" fmla="*/ 50926 w 280030"/>
                <a:gd name="connsiteY16" fmla="*/ 273089 h 397008"/>
                <a:gd name="connsiteX17" fmla="*/ 224377 w 280030"/>
                <a:gd name="connsiteY17" fmla="*/ 369101 h 397008"/>
                <a:gd name="connsiteX18" fmla="*/ 233044 w 280030"/>
                <a:gd name="connsiteY18" fmla="*/ 369101 h 397008"/>
                <a:gd name="connsiteX19" fmla="*/ 237712 w 280030"/>
                <a:gd name="connsiteY19" fmla="*/ 361861 h 397008"/>
                <a:gd name="connsiteX20" fmla="*/ 252571 w 280030"/>
                <a:gd name="connsiteY20" fmla="*/ 157931 h 397008"/>
                <a:gd name="connsiteX21" fmla="*/ 239331 w 280030"/>
                <a:gd name="connsiteY21" fmla="*/ 132976 h 397008"/>
                <a:gd name="connsiteX22" fmla="*/ 56832 w 280030"/>
                <a:gd name="connsiteY22" fmla="*/ 27629 h 397008"/>
                <a:gd name="connsiteX23" fmla="*/ 52831 w 280030"/>
                <a:gd name="connsiteY23" fmla="*/ 26391 h 3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030" h="397008">
                  <a:moveTo>
                    <a:pt x="229139" y="397009"/>
                  </a:moveTo>
                  <a:cubicBezTo>
                    <a:pt x="223081" y="396980"/>
                    <a:pt x="217118" y="395437"/>
                    <a:pt x="211804" y="392532"/>
                  </a:cubicBezTo>
                  <a:lnTo>
                    <a:pt x="38353" y="296520"/>
                  </a:lnTo>
                  <a:cubicBezTo>
                    <a:pt x="12779" y="282537"/>
                    <a:pt x="-2157" y="254801"/>
                    <a:pt x="253" y="225749"/>
                  </a:cubicBezTo>
                  <a:lnTo>
                    <a:pt x="17398" y="32677"/>
                  </a:lnTo>
                  <a:cubicBezTo>
                    <a:pt x="19132" y="12970"/>
                    <a:pt x="36506" y="-1594"/>
                    <a:pt x="56213" y="140"/>
                  </a:cubicBezTo>
                  <a:cubicBezTo>
                    <a:pt x="61394" y="597"/>
                    <a:pt x="66414" y="2178"/>
                    <a:pt x="70929" y="4769"/>
                  </a:cubicBezTo>
                  <a:lnTo>
                    <a:pt x="253332" y="110116"/>
                  </a:lnTo>
                  <a:lnTo>
                    <a:pt x="253332" y="110116"/>
                  </a:lnTo>
                  <a:cubicBezTo>
                    <a:pt x="270992" y="120365"/>
                    <a:pt x="281288" y="139758"/>
                    <a:pt x="279907" y="160122"/>
                  </a:cubicBezTo>
                  <a:lnTo>
                    <a:pt x="265048" y="363862"/>
                  </a:lnTo>
                  <a:cubicBezTo>
                    <a:pt x="263658" y="382521"/>
                    <a:pt x="248132" y="396961"/>
                    <a:pt x="229425" y="397009"/>
                  </a:cubicBezTo>
                  <a:close/>
                  <a:moveTo>
                    <a:pt x="52831" y="26391"/>
                  </a:moveTo>
                  <a:cubicBezTo>
                    <a:pt x="51374" y="26410"/>
                    <a:pt x="49936" y="26772"/>
                    <a:pt x="48640" y="27439"/>
                  </a:cubicBezTo>
                  <a:cubicBezTo>
                    <a:pt x="45859" y="28829"/>
                    <a:pt x="44021" y="31582"/>
                    <a:pt x="43782" y="34678"/>
                  </a:cubicBezTo>
                  <a:lnTo>
                    <a:pt x="26923" y="228035"/>
                  </a:lnTo>
                  <a:cubicBezTo>
                    <a:pt x="25323" y="246476"/>
                    <a:pt x="34734" y="264125"/>
                    <a:pt x="50926" y="273089"/>
                  </a:cubicBezTo>
                  <a:lnTo>
                    <a:pt x="224377" y="369101"/>
                  </a:lnTo>
                  <a:cubicBezTo>
                    <a:pt x="227063" y="370653"/>
                    <a:pt x="230358" y="370653"/>
                    <a:pt x="233044" y="369101"/>
                  </a:cubicBezTo>
                  <a:cubicBezTo>
                    <a:pt x="235788" y="367700"/>
                    <a:pt x="237569" y="364938"/>
                    <a:pt x="237712" y="361861"/>
                  </a:cubicBezTo>
                  <a:lnTo>
                    <a:pt x="252571" y="157931"/>
                  </a:lnTo>
                  <a:cubicBezTo>
                    <a:pt x="253237" y="147778"/>
                    <a:pt x="248113" y="138110"/>
                    <a:pt x="239331" y="132976"/>
                  </a:cubicBezTo>
                  <a:lnTo>
                    <a:pt x="56832" y="27629"/>
                  </a:lnTo>
                  <a:cubicBezTo>
                    <a:pt x="55632" y="26877"/>
                    <a:pt x="54250" y="26448"/>
                    <a:pt x="52831" y="26391"/>
                  </a:cubicBezTo>
                  <a:close/>
                </a:path>
              </a:pathLst>
            </a:custGeom>
            <a:solidFill>
              <a:srgbClr val="4B8AA7"/>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3" name="Freeform: Shape 72">
              <a:extLst>
                <a:ext uri="{FF2B5EF4-FFF2-40B4-BE49-F238E27FC236}">
                  <a16:creationId xmlns:a16="http://schemas.microsoft.com/office/drawing/2014/main" id="{7C503B17-FFCA-45FD-BC2C-BFB0E6D86355}"/>
                </a:ext>
              </a:extLst>
            </p:cNvPr>
            <p:cNvSpPr/>
            <p:nvPr/>
          </p:nvSpPr>
          <p:spPr>
            <a:xfrm>
              <a:off x="-1114140" y="1814971"/>
              <a:ext cx="269013" cy="187946"/>
            </a:xfrm>
            <a:custGeom>
              <a:avLst/>
              <a:gdLst>
                <a:gd name="connsiteX0" fmla="*/ 52725 w 269013"/>
                <a:gd name="connsiteY0" fmla="*/ 187839 h 187946"/>
                <a:gd name="connsiteX1" fmla="*/ 49201 w 269013"/>
                <a:gd name="connsiteY1" fmla="*/ 187839 h 187946"/>
                <a:gd name="connsiteX2" fmla="*/ 40247 w 269013"/>
                <a:gd name="connsiteY2" fmla="*/ 179838 h 187946"/>
                <a:gd name="connsiteX3" fmla="*/ 623 w 269013"/>
                <a:gd name="connsiteY3" fmla="*/ 80397 h 187946"/>
                <a:gd name="connsiteX4" fmla="*/ 9320 w 269013"/>
                <a:gd name="connsiteY4" fmla="*/ 63662 h 187946"/>
                <a:gd name="connsiteX5" fmla="*/ 25484 w 269013"/>
                <a:gd name="connsiteY5" fmla="*/ 70872 h 187946"/>
                <a:gd name="connsiteX6" fmla="*/ 58726 w 269013"/>
                <a:gd name="connsiteY6" fmla="*/ 152787 h 187946"/>
                <a:gd name="connsiteX7" fmla="*/ 248083 w 269013"/>
                <a:gd name="connsiteY7" fmla="*/ 2292 h 187946"/>
                <a:gd name="connsiteX8" fmla="*/ 266723 w 269013"/>
                <a:gd name="connsiteY8" fmla="*/ 5931 h 187946"/>
                <a:gd name="connsiteX9" fmla="*/ 264752 w 269013"/>
                <a:gd name="connsiteY9" fmla="*/ 23247 h 187946"/>
                <a:gd name="connsiteX10" fmla="*/ 61012 w 269013"/>
                <a:gd name="connsiteY10" fmla="*/ 185172 h 187946"/>
                <a:gd name="connsiteX11" fmla="*/ 52725 w 269013"/>
                <a:gd name="connsiteY11" fmla="*/ 187839 h 18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013" h="187946">
                  <a:moveTo>
                    <a:pt x="52725" y="187839"/>
                  </a:moveTo>
                  <a:cubicBezTo>
                    <a:pt x="51554" y="187982"/>
                    <a:pt x="50372" y="187982"/>
                    <a:pt x="49201" y="187839"/>
                  </a:cubicBezTo>
                  <a:cubicBezTo>
                    <a:pt x="45124" y="186725"/>
                    <a:pt x="41809" y="183762"/>
                    <a:pt x="40247" y="179838"/>
                  </a:cubicBezTo>
                  <a:lnTo>
                    <a:pt x="623" y="80397"/>
                  </a:lnTo>
                  <a:cubicBezTo>
                    <a:pt x="-1596" y="73377"/>
                    <a:pt x="2300" y="65881"/>
                    <a:pt x="9320" y="63662"/>
                  </a:cubicBezTo>
                  <a:cubicBezTo>
                    <a:pt x="15759" y="61623"/>
                    <a:pt x="22693" y="64728"/>
                    <a:pt x="25484" y="70872"/>
                  </a:cubicBezTo>
                  <a:lnTo>
                    <a:pt x="58726" y="152787"/>
                  </a:lnTo>
                  <a:lnTo>
                    <a:pt x="248083" y="2292"/>
                  </a:lnTo>
                  <a:cubicBezTo>
                    <a:pt x="254236" y="-1851"/>
                    <a:pt x="262580" y="-223"/>
                    <a:pt x="266723" y="5931"/>
                  </a:cubicBezTo>
                  <a:cubicBezTo>
                    <a:pt x="270409" y="11407"/>
                    <a:pt x="269571" y="18742"/>
                    <a:pt x="264752" y="23247"/>
                  </a:cubicBezTo>
                  <a:lnTo>
                    <a:pt x="61012" y="185172"/>
                  </a:lnTo>
                  <a:cubicBezTo>
                    <a:pt x="58621" y="186963"/>
                    <a:pt x="55707" y="187906"/>
                    <a:pt x="52725" y="187839"/>
                  </a:cubicBezTo>
                  <a:close/>
                </a:path>
              </a:pathLst>
            </a:custGeom>
            <a:solidFill>
              <a:srgbClr val="008D36"/>
            </a:solidFill>
            <a:ln w="9525" cap="flat">
              <a:solidFill>
                <a:srgbClr val="0D425A"/>
              </a:solidFill>
              <a:prstDash val="solid"/>
              <a:miter/>
            </a:ln>
          </p:spPr>
          <p:txBody>
            <a:bodyPr rtlCol="0" anchor="ctr"/>
            <a:lstStyle/>
            <a:p>
              <a:pPr defTabSz="914309"/>
              <a:endParaRPr lang="id-ID" sz="1799">
                <a:solidFill>
                  <a:srgbClr val="000000"/>
                </a:solidFill>
                <a:latin typeface="Calibri"/>
              </a:endParaRPr>
            </a:p>
          </p:txBody>
        </p:sp>
        <p:sp>
          <p:nvSpPr>
            <p:cNvPr id="74" name="Freeform: Shape 73">
              <a:extLst>
                <a:ext uri="{FF2B5EF4-FFF2-40B4-BE49-F238E27FC236}">
                  <a16:creationId xmlns:a16="http://schemas.microsoft.com/office/drawing/2014/main" id="{4BB10D41-AF32-4FA0-A203-D7505ADC07A5}"/>
                </a:ext>
              </a:extLst>
            </p:cNvPr>
            <p:cNvSpPr/>
            <p:nvPr/>
          </p:nvSpPr>
          <p:spPr>
            <a:xfrm>
              <a:off x="-1901520" y="1918758"/>
              <a:ext cx="587537" cy="350465"/>
            </a:xfrm>
            <a:custGeom>
              <a:avLst/>
              <a:gdLst>
                <a:gd name="connsiteX0" fmla="*/ 574072 w 587537"/>
                <a:gd name="connsiteY0" fmla="*/ 350466 h 350465"/>
                <a:gd name="connsiteX1" fmla="*/ 567404 w 587537"/>
                <a:gd name="connsiteY1" fmla="*/ 348656 h 350465"/>
                <a:gd name="connsiteX2" fmla="*/ 6287 w 587537"/>
                <a:gd name="connsiteY2" fmla="*/ 24806 h 350465"/>
                <a:gd name="connsiteX3" fmla="*/ 2057 w 587537"/>
                <a:gd name="connsiteY3" fmla="*/ 6289 h 350465"/>
                <a:gd name="connsiteX4" fmla="*/ 19717 w 587537"/>
                <a:gd name="connsiteY4" fmla="*/ 1565 h 350465"/>
                <a:gd name="connsiteX5" fmla="*/ 580740 w 587537"/>
                <a:gd name="connsiteY5" fmla="*/ 325415 h 350465"/>
                <a:gd name="connsiteX6" fmla="*/ 585816 w 587537"/>
                <a:gd name="connsiteY6" fmla="*/ 343579 h 350465"/>
                <a:gd name="connsiteX7" fmla="*/ 574072 w 587537"/>
                <a:gd name="connsiteY7" fmla="*/ 350370 h 3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537" h="350465">
                  <a:moveTo>
                    <a:pt x="574072" y="350466"/>
                  </a:moveTo>
                  <a:cubicBezTo>
                    <a:pt x="571729" y="350475"/>
                    <a:pt x="569424" y="349846"/>
                    <a:pt x="567404" y="348656"/>
                  </a:cubicBezTo>
                  <a:lnTo>
                    <a:pt x="6287" y="24806"/>
                  </a:lnTo>
                  <a:cubicBezTo>
                    <a:pt x="10" y="20862"/>
                    <a:pt x="-1886" y="12576"/>
                    <a:pt x="2057" y="6289"/>
                  </a:cubicBezTo>
                  <a:cubicBezTo>
                    <a:pt x="5791" y="336"/>
                    <a:pt x="13497" y="-1731"/>
                    <a:pt x="19717" y="1565"/>
                  </a:cubicBezTo>
                  <a:lnTo>
                    <a:pt x="580740" y="325415"/>
                  </a:lnTo>
                  <a:cubicBezTo>
                    <a:pt x="587159" y="329025"/>
                    <a:pt x="589436" y="337159"/>
                    <a:pt x="585816" y="343579"/>
                  </a:cubicBezTo>
                  <a:cubicBezTo>
                    <a:pt x="583435" y="347818"/>
                    <a:pt x="578930" y="350418"/>
                    <a:pt x="574072" y="350370"/>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5" name="Freeform: Shape 74">
              <a:extLst>
                <a:ext uri="{FF2B5EF4-FFF2-40B4-BE49-F238E27FC236}">
                  <a16:creationId xmlns:a16="http://schemas.microsoft.com/office/drawing/2014/main" id="{1E27E739-CA00-4EA1-858E-242ED6B95FF4}"/>
                </a:ext>
              </a:extLst>
            </p:cNvPr>
            <p:cNvSpPr/>
            <p:nvPr/>
          </p:nvSpPr>
          <p:spPr>
            <a:xfrm>
              <a:off x="-1914758" y="2033768"/>
              <a:ext cx="587819" cy="350708"/>
            </a:xfrm>
            <a:custGeom>
              <a:avLst/>
              <a:gdLst>
                <a:gd name="connsiteX0" fmla="*/ 574451 w 587819"/>
                <a:gd name="connsiteY0" fmla="*/ 350613 h 350708"/>
                <a:gd name="connsiteX1" fmla="*/ 567688 w 587819"/>
                <a:gd name="connsiteY1" fmla="*/ 348804 h 350708"/>
                <a:gd name="connsiteX2" fmla="*/ 6666 w 587819"/>
                <a:gd name="connsiteY2" fmla="*/ 24954 h 350708"/>
                <a:gd name="connsiteX3" fmla="*/ 1808 w 587819"/>
                <a:gd name="connsiteY3" fmla="*/ 6665 h 350708"/>
                <a:gd name="connsiteX4" fmla="*/ 20096 w 587819"/>
                <a:gd name="connsiteY4" fmla="*/ 1808 h 350708"/>
                <a:gd name="connsiteX5" fmla="*/ 581118 w 587819"/>
                <a:gd name="connsiteY5" fmla="*/ 325658 h 350708"/>
                <a:gd name="connsiteX6" fmla="*/ 586005 w 587819"/>
                <a:gd name="connsiteY6" fmla="*/ 344012 h 350708"/>
                <a:gd name="connsiteX7" fmla="*/ 574451 w 587819"/>
                <a:gd name="connsiteY7" fmla="*/ 350709 h 35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819" h="350708">
                  <a:moveTo>
                    <a:pt x="574451" y="350613"/>
                  </a:moveTo>
                  <a:cubicBezTo>
                    <a:pt x="572079" y="350613"/>
                    <a:pt x="569746" y="349985"/>
                    <a:pt x="567688" y="348804"/>
                  </a:cubicBezTo>
                  <a:lnTo>
                    <a:pt x="6666" y="24954"/>
                  </a:lnTo>
                  <a:cubicBezTo>
                    <a:pt x="274" y="21248"/>
                    <a:pt x="-1897" y="13057"/>
                    <a:pt x="1808" y="6665"/>
                  </a:cubicBezTo>
                  <a:cubicBezTo>
                    <a:pt x="5513" y="274"/>
                    <a:pt x="13704" y="-1897"/>
                    <a:pt x="20096" y="1808"/>
                  </a:cubicBezTo>
                  <a:lnTo>
                    <a:pt x="581118" y="325658"/>
                  </a:lnTo>
                  <a:cubicBezTo>
                    <a:pt x="587538" y="329372"/>
                    <a:pt x="589729" y="337593"/>
                    <a:pt x="586005" y="344012"/>
                  </a:cubicBezTo>
                  <a:cubicBezTo>
                    <a:pt x="583614" y="348137"/>
                    <a:pt x="579223" y="350689"/>
                    <a:pt x="574451" y="350709"/>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6" name="Freeform: Shape 75">
              <a:extLst>
                <a:ext uri="{FF2B5EF4-FFF2-40B4-BE49-F238E27FC236}">
                  <a16:creationId xmlns:a16="http://schemas.microsoft.com/office/drawing/2014/main" id="{D6EE04C9-5784-4D95-8F6D-8DA1D087BA7B}"/>
                </a:ext>
              </a:extLst>
            </p:cNvPr>
            <p:cNvSpPr/>
            <p:nvPr/>
          </p:nvSpPr>
          <p:spPr>
            <a:xfrm>
              <a:off x="-1246162" y="2232334"/>
              <a:ext cx="279270" cy="397220"/>
            </a:xfrm>
            <a:custGeom>
              <a:avLst/>
              <a:gdLst>
                <a:gd name="connsiteX0" fmla="*/ 229515 w 279270"/>
                <a:gd name="connsiteY0" fmla="*/ 397220 h 397220"/>
                <a:gd name="connsiteX1" fmla="*/ 212275 w 279270"/>
                <a:gd name="connsiteY1" fmla="*/ 392744 h 397220"/>
                <a:gd name="connsiteX2" fmla="*/ 38348 w 279270"/>
                <a:gd name="connsiteY2" fmla="*/ 296732 h 397220"/>
                <a:gd name="connsiteX3" fmla="*/ 248 w 279270"/>
                <a:gd name="connsiteY3" fmla="*/ 225961 h 397220"/>
                <a:gd name="connsiteX4" fmla="*/ 16821 w 279270"/>
                <a:gd name="connsiteY4" fmla="*/ 32603 h 397220"/>
                <a:gd name="connsiteX5" fmla="*/ 35871 w 279270"/>
                <a:gd name="connsiteY5" fmla="*/ 4028 h 397220"/>
                <a:gd name="connsiteX6" fmla="*/ 70257 w 279270"/>
                <a:gd name="connsiteY6" fmla="*/ 4790 h 397220"/>
                <a:gd name="connsiteX7" fmla="*/ 252660 w 279270"/>
                <a:gd name="connsiteY7" fmla="*/ 110137 h 397220"/>
                <a:gd name="connsiteX8" fmla="*/ 252660 w 279270"/>
                <a:gd name="connsiteY8" fmla="*/ 110137 h 397220"/>
                <a:gd name="connsiteX9" fmla="*/ 279140 w 279270"/>
                <a:gd name="connsiteY9" fmla="*/ 160238 h 397220"/>
                <a:gd name="connsiteX10" fmla="*/ 264281 w 279270"/>
                <a:gd name="connsiteY10" fmla="*/ 364169 h 397220"/>
                <a:gd name="connsiteX11" fmla="*/ 245707 w 279270"/>
                <a:gd name="connsiteY11" fmla="*/ 392744 h 397220"/>
                <a:gd name="connsiteX12" fmla="*/ 229515 w 279270"/>
                <a:gd name="connsiteY12" fmla="*/ 397220 h 397220"/>
                <a:gd name="connsiteX13" fmla="*/ 53207 w 279270"/>
                <a:gd name="connsiteY13" fmla="*/ 26698 h 397220"/>
                <a:gd name="connsiteX14" fmla="*/ 49016 w 279270"/>
                <a:gd name="connsiteY14" fmla="*/ 27650 h 397220"/>
                <a:gd name="connsiteX15" fmla="*/ 44158 w 279270"/>
                <a:gd name="connsiteY15" fmla="*/ 34889 h 397220"/>
                <a:gd name="connsiteX16" fmla="*/ 27680 w 279270"/>
                <a:gd name="connsiteY16" fmla="*/ 228247 h 397220"/>
                <a:gd name="connsiteX17" fmla="*/ 51683 w 279270"/>
                <a:gd name="connsiteY17" fmla="*/ 273300 h 397220"/>
                <a:gd name="connsiteX18" fmla="*/ 225228 w 279270"/>
                <a:gd name="connsiteY18" fmla="*/ 369312 h 397220"/>
                <a:gd name="connsiteX19" fmla="*/ 237316 w 279270"/>
                <a:gd name="connsiteY19" fmla="*/ 366026 h 397220"/>
                <a:gd name="connsiteX20" fmla="*/ 238468 w 279270"/>
                <a:gd name="connsiteY20" fmla="*/ 362168 h 397220"/>
                <a:gd name="connsiteX21" fmla="*/ 253327 w 279270"/>
                <a:gd name="connsiteY21" fmla="*/ 158143 h 397220"/>
                <a:gd name="connsiteX22" fmla="*/ 240087 w 279270"/>
                <a:gd name="connsiteY22" fmla="*/ 133187 h 397220"/>
                <a:gd name="connsiteX23" fmla="*/ 57398 w 279270"/>
                <a:gd name="connsiteY23" fmla="*/ 27841 h 397220"/>
                <a:gd name="connsiteX24" fmla="*/ 53207 w 279270"/>
                <a:gd name="connsiteY24" fmla="*/ 26698 h 39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270" h="397220">
                  <a:moveTo>
                    <a:pt x="229515" y="397220"/>
                  </a:moveTo>
                  <a:cubicBezTo>
                    <a:pt x="223476" y="397249"/>
                    <a:pt x="217532" y="395706"/>
                    <a:pt x="212275" y="392744"/>
                  </a:cubicBezTo>
                  <a:lnTo>
                    <a:pt x="38348" y="296732"/>
                  </a:lnTo>
                  <a:cubicBezTo>
                    <a:pt x="12792" y="282730"/>
                    <a:pt x="-2133" y="255003"/>
                    <a:pt x="248" y="225961"/>
                  </a:cubicBezTo>
                  <a:lnTo>
                    <a:pt x="16821" y="32603"/>
                  </a:lnTo>
                  <a:cubicBezTo>
                    <a:pt x="17822" y="20430"/>
                    <a:pt x="25023" y="9639"/>
                    <a:pt x="35871" y="4028"/>
                  </a:cubicBezTo>
                  <a:cubicBezTo>
                    <a:pt x="46711" y="-1601"/>
                    <a:pt x="59675" y="-1315"/>
                    <a:pt x="70257" y="4790"/>
                  </a:cubicBezTo>
                  <a:lnTo>
                    <a:pt x="252660" y="110137"/>
                  </a:lnTo>
                  <a:lnTo>
                    <a:pt x="252660" y="110137"/>
                  </a:lnTo>
                  <a:cubicBezTo>
                    <a:pt x="270291" y="120443"/>
                    <a:pt x="280559" y="139864"/>
                    <a:pt x="279140" y="160238"/>
                  </a:cubicBezTo>
                  <a:lnTo>
                    <a:pt x="264281" y="364169"/>
                  </a:lnTo>
                  <a:cubicBezTo>
                    <a:pt x="263348" y="376227"/>
                    <a:pt x="256347" y="386990"/>
                    <a:pt x="245707" y="392744"/>
                  </a:cubicBezTo>
                  <a:cubicBezTo>
                    <a:pt x="240735" y="395487"/>
                    <a:pt x="235191" y="397020"/>
                    <a:pt x="229515" y="397220"/>
                  </a:cubicBezTo>
                  <a:close/>
                  <a:moveTo>
                    <a:pt x="53207" y="26698"/>
                  </a:moveTo>
                  <a:cubicBezTo>
                    <a:pt x="51759" y="26688"/>
                    <a:pt x="50321" y="27022"/>
                    <a:pt x="49016" y="27650"/>
                  </a:cubicBezTo>
                  <a:cubicBezTo>
                    <a:pt x="46320" y="29136"/>
                    <a:pt x="44511" y="31832"/>
                    <a:pt x="44158" y="34889"/>
                  </a:cubicBezTo>
                  <a:lnTo>
                    <a:pt x="27680" y="228247"/>
                  </a:lnTo>
                  <a:cubicBezTo>
                    <a:pt x="26061" y="246697"/>
                    <a:pt x="35471" y="264356"/>
                    <a:pt x="51683" y="273300"/>
                  </a:cubicBezTo>
                  <a:lnTo>
                    <a:pt x="225228" y="369312"/>
                  </a:lnTo>
                  <a:cubicBezTo>
                    <a:pt x="229477" y="371741"/>
                    <a:pt x="234887" y="370265"/>
                    <a:pt x="237316" y="366026"/>
                  </a:cubicBezTo>
                  <a:cubicBezTo>
                    <a:pt x="237992" y="364845"/>
                    <a:pt x="238383" y="363521"/>
                    <a:pt x="238468" y="362168"/>
                  </a:cubicBezTo>
                  <a:lnTo>
                    <a:pt x="253327" y="158143"/>
                  </a:lnTo>
                  <a:cubicBezTo>
                    <a:pt x="254041" y="147980"/>
                    <a:pt x="248907" y="138293"/>
                    <a:pt x="240087" y="133187"/>
                  </a:cubicBezTo>
                  <a:lnTo>
                    <a:pt x="57398" y="27841"/>
                  </a:lnTo>
                  <a:cubicBezTo>
                    <a:pt x="56112" y="27146"/>
                    <a:pt x="54674" y="26755"/>
                    <a:pt x="53207" y="26698"/>
                  </a:cubicBezTo>
                  <a:close/>
                </a:path>
              </a:pathLst>
            </a:custGeom>
            <a:solidFill>
              <a:srgbClr val="4B8AA7"/>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7" name="Freeform: Shape 76">
              <a:extLst>
                <a:ext uri="{FF2B5EF4-FFF2-40B4-BE49-F238E27FC236}">
                  <a16:creationId xmlns:a16="http://schemas.microsoft.com/office/drawing/2014/main" id="{9BA934DF-278C-4F35-B6E9-72847CEEF6EB}"/>
                </a:ext>
              </a:extLst>
            </p:cNvPr>
            <p:cNvSpPr/>
            <p:nvPr/>
          </p:nvSpPr>
          <p:spPr>
            <a:xfrm>
              <a:off x="-1667491" y="547493"/>
              <a:ext cx="728993" cy="620641"/>
            </a:xfrm>
            <a:custGeom>
              <a:avLst/>
              <a:gdLst>
                <a:gd name="connsiteX0" fmla="*/ 641509 w 728993"/>
                <a:gd name="connsiteY0" fmla="*/ 620641 h 620641"/>
                <a:gd name="connsiteX1" fmla="*/ 612934 w 728993"/>
                <a:gd name="connsiteY1" fmla="*/ 613116 h 620641"/>
                <a:gd name="connsiteX2" fmla="*/ 373952 w 728993"/>
                <a:gd name="connsiteY2" fmla="*/ 478147 h 620641"/>
                <a:gd name="connsiteX3" fmla="*/ 368141 w 728993"/>
                <a:gd name="connsiteY3" fmla="*/ 471480 h 620641"/>
                <a:gd name="connsiteX4" fmla="*/ 309182 w 728993"/>
                <a:gd name="connsiteY4" fmla="*/ 398804 h 620641"/>
                <a:gd name="connsiteX5" fmla="*/ 261557 w 728993"/>
                <a:gd name="connsiteY5" fmla="*/ 400899 h 620641"/>
                <a:gd name="connsiteX6" fmla="*/ 244030 w 728993"/>
                <a:gd name="connsiteY6" fmla="*/ 404805 h 620641"/>
                <a:gd name="connsiteX7" fmla="*/ 38100 w 728993"/>
                <a:gd name="connsiteY7" fmla="*/ 289171 h 620641"/>
                <a:gd name="connsiteX8" fmla="*/ 0 w 728993"/>
                <a:gd name="connsiteY8" fmla="*/ 223258 h 620641"/>
                <a:gd name="connsiteX9" fmla="*/ 0 w 728993"/>
                <a:gd name="connsiteY9" fmla="*/ 76764 h 620641"/>
                <a:gd name="connsiteX10" fmla="*/ 48387 w 728993"/>
                <a:gd name="connsiteY10" fmla="*/ 1230 h 620641"/>
                <a:gd name="connsiteX11" fmla="*/ 60674 w 728993"/>
                <a:gd name="connsiteY11" fmla="*/ 1802 h 620641"/>
                <a:gd name="connsiteX12" fmla="*/ 722281 w 728993"/>
                <a:gd name="connsiteY12" fmla="*/ 386231 h 620641"/>
                <a:gd name="connsiteX13" fmla="*/ 727224 w 728993"/>
                <a:gd name="connsiteY13" fmla="*/ 404429 h 620641"/>
                <a:gd name="connsiteX14" fmla="*/ 720947 w 728993"/>
                <a:gd name="connsiteY14" fmla="*/ 410043 h 620641"/>
                <a:gd name="connsiteX15" fmla="*/ 699802 w 728993"/>
                <a:gd name="connsiteY15" fmla="*/ 442428 h 620641"/>
                <a:gd name="connsiteX16" fmla="*/ 699802 w 728993"/>
                <a:gd name="connsiteY16" fmla="*/ 562634 h 620641"/>
                <a:gd name="connsiteX17" fmla="*/ 671227 w 728993"/>
                <a:gd name="connsiteY17" fmla="*/ 612640 h 620641"/>
                <a:gd name="connsiteX18" fmla="*/ 641509 w 728993"/>
                <a:gd name="connsiteY18" fmla="*/ 620641 h 620641"/>
                <a:gd name="connsiteX19" fmla="*/ 390716 w 728993"/>
                <a:gd name="connsiteY19" fmla="*/ 457097 h 620641"/>
                <a:gd name="connsiteX20" fmla="*/ 626174 w 728993"/>
                <a:gd name="connsiteY20" fmla="*/ 589780 h 620641"/>
                <a:gd name="connsiteX21" fmla="*/ 668617 w 728993"/>
                <a:gd name="connsiteY21" fmla="*/ 578007 h 620641"/>
                <a:gd name="connsiteX22" fmla="*/ 672655 w 728993"/>
                <a:gd name="connsiteY22" fmla="*/ 562634 h 620641"/>
                <a:gd name="connsiteX23" fmla="*/ 672655 w 728993"/>
                <a:gd name="connsiteY23" fmla="*/ 442428 h 620641"/>
                <a:gd name="connsiteX24" fmla="*/ 690467 w 728993"/>
                <a:gd name="connsiteY24" fmla="*/ 398899 h 620641"/>
                <a:gd name="connsiteX25" fmla="*/ 53245 w 728993"/>
                <a:gd name="connsiteY25" fmla="*/ 28662 h 620641"/>
                <a:gd name="connsiteX26" fmla="*/ 26384 w 728993"/>
                <a:gd name="connsiteY26" fmla="*/ 76287 h 620641"/>
                <a:gd name="connsiteX27" fmla="*/ 26384 w 728993"/>
                <a:gd name="connsiteY27" fmla="*/ 223258 h 620641"/>
                <a:gd name="connsiteX28" fmla="*/ 51245 w 728993"/>
                <a:gd name="connsiteY28" fmla="*/ 265835 h 620641"/>
                <a:gd name="connsiteX29" fmla="*/ 247174 w 728993"/>
                <a:gd name="connsiteY29" fmla="*/ 376230 h 620641"/>
                <a:gd name="connsiteX30" fmla="*/ 322231 w 728993"/>
                <a:gd name="connsiteY30" fmla="*/ 375658 h 620641"/>
                <a:gd name="connsiteX31" fmla="*/ 390716 w 728993"/>
                <a:gd name="connsiteY31" fmla="*/ 457097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8993" h="620641">
                  <a:moveTo>
                    <a:pt x="641509" y="620641"/>
                  </a:moveTo>
                  <a:cubicBezTo>
                    <a:pt x="631489" y="620679"/>
                    <a:pt x="621630" y="618088"/>
                    <a:pt x="612934" y="613116"/>
                  </a:cubicBezTo>
                  <a:lnTo>
                    <a:pt x="373952" y="478147"/>
                  </a:lnTo>
                  <a:cubicBezTo>
                    <a:pt x="371304" y="476656"/>
                    <a:pt x="369256" y="474303"/>
                    <a:pt x="368141" y="471480"/>
                  </a:cubicBezTo>
                  <a:cubicBezTo>
                    <a:pt x="356597" y="441670"/>
                    <a:pt x="335975" y="416246"/>
                    <a:pt x="309182" y="398804"/>
                  </a:cubicBezTo>
                  <a:cubicBezTo>
                    <a:pt x="299657" y="393089"/>
                    <a:pt x="274701" y="381754"/>
                    <a:pt x="261557" y="400899"/>
                  </a:cubicBezTo>
                  <a:cubicBezTo>
                    <a:pt x="257546" y="406450"/>
                    <a:pt x="250022" y="408128"/>
                    <a:pt x="244030" y="404805"/>
                  </a:cubicBezTo>
                  <a:lnTo>
                    <a:pt x="38100" y="289171"/>
                  </a:lnTo>
                  <a:cubicBezTo>
                    <a:pt x="14545" y="275573"/>
                    <a:pt x="29" y="250454"/>
                    <a:pt x="0" y="223258"/>
                  </a:cubicBezTo>
                  <a:lnTo>
                    <a:pt x="0" y="76764"/>
                  </a:lnTo>
                  <a:cubicBezTo>
                    <a:pt x="29" y="44306"/>
                    <a:pt x="18917" y="14822"/>
                    <a:pt x="48387" y="1230"/>
                  </a:cubicBezTo>
                  <a:cubicBezTo>
                    <a:pt x="52331" y="-593"/>
                    <a:pt x="56912" y="-379"/>
                    <a:pt x="60674" y="1802"/>
                  </a:cubicBezTo>
                  <a:lnTo>
                    <a:pt x="722281" y="386231"/>
                  </a:lnTo>
                  <a:cubicBezTo>
                    <a:pt x="728672" y="389890"/>
                    <a:pt x="730891" y="398038"/>
                    <a:pt x="727224" y="404429"/>
                  </a:cubicBezTo>
                  <a:cubicBezTo>
                    <a:pt x="725796" y="406930"/>
                    <a:pt x="723595" y="408899"/>
                    <a:pt x="720947" y="410043"/>
                  </a:cubicBezTo>
                  <a:cubicBezTo>
                    <a:pt x="708088" y="415680"/>
                    <a:pt x="699792" y="428391"/>
                    <a:pt x="699802" y="442428"/>
                  </a:cubicBezTo>
                  <a:lnTo>
                    <a:pt x="699802" y="562634"/>
                  </a:lnTo>
                  <a:cubicBezTo>
                    <a:pt x="699983" y="583236"/>
                    <a:pt x="689067" y="602344"/>
                    <a:pt x="671227" y="612640"/>
                  </a:cubicBezTo>
                  <a:cubicBezTo>
                    <a:pt x="662226" y="617936"/>
                    <a:pt x="651958" y="620698"/>
                    <a:pt x="641509" y="620641"/>
                  </a:cubicBezTo>
                  <a:close/>
                  <a:moveTo>
                    <a:pt x="390716" y="457097"/>
                  </a:moveTo>
                  <a:lnTo>
                    <a:pt x="626174" y="589780"/>
                  </a:lnTo>
                  <a:cubicBezTo>
                    <a:pt x="641147" y="598248"/>
                    <a:pt x="660149" y="592980"/>
                    <a:pt x="668617" y="578007"/>
                  </a:cubicBezTo>
                  <a:cubicBezTo>
                    <a:pt x="671274" y="573321"/>
                    <a:pt x="672665" y="568025"/>
                    <a:pt x="672655" y="562634"/>
                  </a:cubicBezTo>
                  <a:lnTo>
                    <a:pt x="672655" y="442428"/>
                  </a:lnTo>
                  <a:cubicBezTo>
                    <a:pt x="672646" y="426142"/>
                    <a:pt x="679047" y="410507"/>
                    <a:pt x="690467" y="398899"/>
                  </a:cubicBezTo>
                  <a:lnTo>
                    <a:pt x="53245" y="28662"/>
                  </a:lnTo>
                  <a:cubicBezTo>
                    <a:pt x="36786" y="38946"/>
                    <a:pt x="26670" y="56881"/>
                    <a:pt x="26384" y="76287"/>
                  </a:cubicBezTo>
                  <a:lnTo>
                    <a:pt x="26384" y="223258"/>
                  </a:lnTo>
                  <a:cubicBezTo>
                    <a:pt x="26403" y="240892"/>
                    <a:pt x="35900" y="257156"/>
                    <a:pt x="51245" y="265835"/>
                  </a:cubicBezTo>
                  <a:lnTo>
                    <a:pt x="247174" y="376230"/>
                  </a:lnTo>
                  <a:cubicBezTo>
                    <a:pt x="265748" y="359847"/>
                    <a:pt x="293846" y="359275"/>
                    <a:pt x="322231" y="375658"/>
                  </a:cubicBezTo>
                  <a:cubicBezTo>
                    <a:pt x="352930" y="395070"/>
                    <a:pt x="376857" y="423522"/>
                    <a:pt x="390716" y="457097"/>
                  </a:cubicBezTo>
                  <a:close/>
                </a:path>
              </a:pathLst>
            </a:custGeom>
            <a:solidFill>
              <a:srgbClr val="008D36"/>
            </a:solidFill>
            <a:ln w="9525" cap="flat">
              <a:solidFill>
                <a:srgbClr val="0D425A"/>
              </a:solidFill>
              <a:prstDash val="solid"/>
              <a:miter/>
            </a:ln>
          </p:spPr>
          <p:txBody>
            <a:bodyPr rtlCol="0" anchor="ctr"/>
            <a:lstStyle/>
            <a:p>
              <a:pPr defTabSz="914309"/>
              <a:endParaRPr lang="id-ID" sz="1799">
                <a:solidFill>
                  <a:srgbClr val="000000"/>
                </a:solidFill>
                <a:latin typeface="Calibri"/>
              </a:endParaRPr>
            </a:p>
          </p:txBody>
        </p:sp>
        <p:sp>
          <p:nvSpPr>
            <p:cNvPr id="276" name="Freeform: Shape 275">
              <a:extLst>
                <a:ext uri="{FF2B5EF4-FFF2-40B4-BE49-F238E27FC236}">
                  <a16:creationId xmlns:a16="http://schemas.microsoft.com/office/drawing/2014/main" id="{99AFC28E-A859-43C2-B610-79F0024D4370}"/>
                </a:ext>
              </a:extLst>
            </p:cNvPr>
            <p:cNvSpPr/>
            <p:nvPr/>
          </p:nvSpPr>
          <p:spPr>
            <a:xfrm>
              <a:off x="-1158339" y="2296908"/>
              <a:ext cx="269013" cy="187946"/>
            </a:xfrm>
            <a:custGeom>
              <a:avLst/>
              <a:gdLst>
                <a:gd name="connsiteX0" fmla="*/ 52725 w 269013"/>
                <a:gd name="connsiteY0" fmla="*/ 187839 h 187946"/>
                <a:gd name="connsiteX1" fmla="*/ 49201 w 269013"/>
                <a:gd name="connsiteY1" fmla="*/ 187839 h 187946"/>
                <a:gd name="connsiteX2" fmla="*/ 40247 w 269013"/>
                <a:gd name="connsiteY2" fmla="*/ 179838 h 187946"/>
                <a:gd name="connsiteX3" fmla="*/ 623 w 269013"/>
                <a:gd name="connsiteY3" fmla="*/ 80397 h 187946"/>
                <a:gd name="connsiteX4" fmla="*/ 9320 w 269013"/>
                <a:gd name="connsiteY4" fmla="*/ 63662 h 187946"/>
                <a:gd name="connsiteX5" fmla="*/ 25484 w 269013"/>
                <a:gd name="connsiteY5" fmla="*/ 70872 h 187946"/>
                <a:gd name="connsiteX6" fmla="*/ 58726 w 269013"/>
                <a:gd name="connsiteY6" fmla="*/ 152787 h 187946"/>
                <a:gd name="connsiteX7" fmla="*/ 248083 w 269013"/>
                <a:gd name="connsiteY7" fmla="*/ 2292 h 187946"/>
                <a:gd name="connsiteX8" fmla="*/ 266723 w 269013"/>
                <a:gd name="connsiteY8" fmla="*/ 5931 h 187946"/>
                <a:gd name="connsiteX9" fmla="*/ 264752 w 269013"/>
                <a:gd name="connsiteY9" fmla="*/ 23247 h 187946"/>
                <a:gd name="connsiteX10" fmla="*/ 61012 w 269013"/>
                <a:gd name="connsiteY10" fmla="*/ 185172 h 187946"/>
                <a:gd name="connsiteX11" fmla="*/ 52725 w 269013"/>
                <a:gd name="connsiteY11" fmla="*/ 187839 h 18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013" h="187946">
                  <a:moveTo>
                    <a:pt x="52725" y="187839"/>
                  </a:moveTo>
                  <a:cubicBezTo>
                    <a:pt x="51554" y="187982"/>
                    <a:pt x="50372" y="187982"/>
                    <a:pt x="49201" y="187839"/>
                  </a:cubicBezTo>
                  <a:cubicBezTo>
                    <a:pt x="45124" y="186725"/>
                    <a:pt x="41809" y="183762"/>
                    <a:pt x="40247" y="179838"/>
                  </a:cubicBezTo>
                  <a:lnTo>
                    <a:pt x="623" y="80397"/>
                  </a:lnTo>
                  <a:cubicBezTo>
                    <a:pt x="-1596" y="73377"/>
                    <a:pt x="2300" y="65881"/>
                    <a:pt x="9320" y="63662"/>
                  </a:cubicBezTo>
                  <a:cubicBezTo>
                    <a:pt x="15759" y="61623"/>
                    <a:pt x="22693" y="64728"/>
                    <a:pt x="25484" y="70872"/>
                  </a:cubicBezTo>
                  <a:lnTo>
                    <a:pt x="58726" y="152787"/>
                  </a:lnTo>
                  <a:lnTo>
                    <a:pt x="248083" y="2292"/>
                  </a:lnTo>
                  <a:cubicBezTo>
                    <a:pt x="254236" y="-1851"/>
                    <a:pt x="262580" y="-223"/>
                    <a:pt x="266723" y="5931"/>
                  </a:cubicBezTo>
                  <a:cubicBezTo>
                    <a:pt x="270409" y="11407"/>
                    <a:pt x="269571" y="18742"/>
                    <a:pt x="264752" y="23247"/>
                  </a:cubicBezTo>
                  <a:lnTo>
                    <a:pt x="61012" y="185172"/>
                  </a:lnTo>
                  <a:cubicBezTo>
                    <a:pt x="58621" y="186963"/>
                    <a:pt x="55707" y="187906"/>
                    <a:pt x="52725" y="187839"/>
                  </a:cubicBezTo>
                  <a:close/>
                </a:path>
              </a:pathLst>
            </a:custGeom>
            <a:solidFill>
              <a:srgbClr val="008D36"/>
            </a:solidFill>
            <a:ln w="9525" cap="flat">
              <a:solidFill>
                <a:srgbClr val="0D425A"/>
              </a:solidFill>
              <a:prstDash val="solid"/>
              <a:miter/>
            </a:ln>
          </p:spPr>
          <p:txBody>
            <a:bodyPr rtlCol="0" anchor="ctr"/>
            <a:lstStyle/>
            <a:p>
              <a:pPr defTabSz="914309"/>
              <a:endParaRPr lang="id-ID" sz="1799">
                <a:solidFill>
                  <a:srgbClr val="000000"/>
                </a:solidFill>
                <a:latin typeface="Calibri"/>
              </a:endParaRPr>
            </a:p>
          </p:txBody>
        </p:sp>
        <p:sp>
          <p:nvSpPr>
            <p:cNvPr id="66" name="Freeform: Shape 65">
              <a:extLst>
                <a:ext uri="{FF2B5EF4-FFF2-40B4-BE49-F238E27FC236}">
                  <a16:creationId xmlns:a16="http://schemas.microsoft.com/office/drawing/2014/main" id="{F5A51D06-7693-4C79-8C3D-612A4C5D4FDC}"/>
                </a:ext>
              </a:extLst>
            </p:cNvPr>
            <p:cNvSpPr/>
            <p:nvPr/>
          </p:nvSpPr>
          <p:spPr>
            <a:xfrm>
              <a:off x="-1079857" y="1342326"/>
              <a:ext cx="270415" cy="188436"/>
            </a:xfrm>
            <a:custGeom>
              <a:avLst/>
              <a:gdLst>
                <a:gd name="connsiteX0" fmla="*/ 53018 w 270415"/>
                <a:gd name="connsiteY0" fmla="*/ 188329 h 188436"/>
                <a:gd name="connsiteX1" fmla="*/ 49493 w 270415"/>
                <a:gd name="connsiteY1" fmla="*/ 188329 h 188436"/>
                <a:gd name="connsiteX2" fmla="*/ 40540 w 270415"/>
                <a:gd name="connsiteY2" fmla="*/ 180328 h 188436"/>
                <a:gd name="connsiteX3" fmla="*/ 916 w 270415"/>
                <a:gd name="connsiteY3" fmla="*/ 80792 h 188436"/>
                <a:gd name="connsiteX4" fmla="*/ 8441 w 270415"/>
                <a:gd name="connsiteY4" fmla="*/ 63456 h 188436"/>
                <a:gd name="connsiteX5" fmla="*/ 25700 w 270415"/>
                <a:gd name="connsiteY5" fmla="*/ 70705 h 188436"/>
                <a:gd name="connsiteX6" fmla="*/ 25776 w 270415"/>
                <a:gd name="connsiteY6" fmla="*/ 70886 h 188436"/>
                <a:gd name="connsiteX7" fmla="*/ 58733 w 270415"/>
                <a:gd name="connsiteY7" fmla="*/ 153658 h 188436"/>
                <a:gd name="connsiteX8" fmla="*/ 248375 w 270415"/>
                <a:gd name="connsiteY8" fmla="*/ 3068 h 188436"/>
                <a:gd name="connsiteX9" fmla="*/ 267149 w 270415"/>
                <a:gd name="connsiteY9" fmla="*/ 4820 h 188436"/>
                <a:gd name="connsiteX10" fmla="*/ 267425 w 270415"/>
                <a:gd name="connsiteY10" fmla="*/ 5163 h 188436"/>
                <a:gd name="connsiteX11" fmla="*/ 265368 w 270415"/>
                <a:gd name="connsiteY11" fmla="*/ 24185 h 188436"/>
                <a:gd name="connsiteX12" fmla="*/ 265330 w 270415"/>
                <a:gd name="connsiteY12" fmla="*/ 24213 h 188436"/>
                <a:gd name="connsiteX13" fmla="*/ 61590 w 270415"/>
                <a:gd name="connsiteY13" fmla="*/ 186138 h 188436"/>
                <a:gd name="connsiteX14" fmla="*/ 53018 w 270415"/>
                <a:gd name="connsiteY14" fmla="*/ 188329 h 18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415" h="188436">
                  <a:moveTo>
                    <a:pt x="53018" y="188329"/>
                  </a:moveTo>
                  <a:cubicBezTo>
                    <a:pt x="51846" y="188472"/>
                    <a:pt x="50665" y="188472"/>
                    <a:pt x="49493" y="188329"/>
                  </a:cubicBezTo>
                  <a:cubicBezTo>
                    <a:pt x="45417" y="187215"/>
                    <a:pt x="42102" y="184252"/>
                    <a:pt x="40540" y="180328"/>
                  </a:cubicBezTo>
                  <a:lnTo>
                    <a:pt x="916" y="80792"/>
                  </a:lnTo>
                  <a:cubicBezTo>
                    <a:pt x="-1751" y="73924"/>
                    <a:pt x="1602" y="66190"/>
                    <a:pt x="8441" y="63456"/>
                  </a:cubicBezTo>
                  <a:cubicBezTo>
                    <a:pt x="15213" y="60694"/>
                    <a:pt x="22938" y="63933"/>
                    <a:pt x="25700" y="70705"/>
                  </a:cubicBezTo>
                  <a:cubicBezTo>
                    <a:pt x="25729" y="70762"/>
                    <a:pt x="25757" y="70829"/>
                    <a:pt x="25776" y="70886"/>
                  </a:cubicBezTo>
                  <a:lnTo>
                    <a:pt x="58733" y="153658"/>
                  </a:lnTo>
                  <a:lnTo>
                    <a:pt x="248375" y="3068"/>
                  </a:lnTo>
                  <a:cubicBezTo>
                    <a:pt x="254043" y="-1628"/>
                    <a:pt x="262453" y="-847"/>
                    <a:pt x="267149" y="4820"/>
                  </a:cubicBezTo>
                  <a:cubicBezTo>
                    <a:pt x="267244" y="4935"/>
                    <a:pt x="267340" y="5049"/>
                    <a:pt x="267425" y="5163"/>
                  </a:cubicBezTo>
                  <a:cubicBezTo>
                    <a:pt x="272112" y="10983"/>
                    <a:pt x="271188" y="19498"/>
                    <a:pt x="265368" y="24185"/>
                  </a:cubicBezTo>
                  <a:cubicBezTo>
                    <a:pt x="265358" y="24194"/>
                    <a:pt x="265339" y="24204"/>
                    <a:pt x="265330" y="24213"/>
                  </a:cubicBezTo>
                  <a:lnTo>
                    <a:pt x="61590" y="186138"/>
                  </a:lnTo>
                  <a:cubicBezTo>
                    <a:pt x="59066" y="187834"/>
                    <a:pt x="56047" y="188605"/>
                    <a:pt x="53018" y="188329"/>
                  </a:cubicBezTo>
                  <a:close/>
                </a:path>
              </a:pathLst>
            </a:custGeom>
            <a:solidFill>
              <a:srgbClr val="008D36"/>
            </a:solidFill>
            <a:ln w="9525" cap="flat">
              <a:solidFill>
                <a:srgbClr val="0D425A"/>
              </a:solidFill>
              <a:prstDash val="solid"/>
              <a:miter/>
            </a:ln>
          </p:spPr>
          <p:txBody>
            <a:bodyPr rtlCol="0" anchor="ctr"/>
            <a:lstStyle/>
            <a:p>
              <a:pPr defTabSz="914309"/>
              <a:endParaRPr lang="id-ID" sz="1799">
                <a:solidFill>
                  <a:srgbClr val="000000"/>
                </a:solidFill>
                <a:latin typeface="Calibri"/>
              </a:endParaRPr>
            </a:p>
          </p:txBody>
        </p:sp>
      </p:grpSp>
    </p:spTree>
    <p:extLst>
      <p:ext uri="{BB962C8B-B14F-4D97-AF65-F5344CB8AC3E}">
        <p14:creationId xmlns:p14="http://schemas.microsoft.com/office/powerpoint/2010/main" val="1838350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Outline Slide 2">
    <p:bg>
      <p:bgPr>
        <a:solidFill>
          <a:srgbClr val="FFFFFF"/>
        </a:solidFill>
        <a:effectLst/>
      </p:bgPr>
    </p:bg>
    <p:spTree>
      <p:nvGrpSpPr>
        <p:cNvPr id="1" name=""/>
        <p:cNvGrpSpPr/>
        <p:nvPr/>
      </p:nvGrpSpPr>
      <p:grpSpPr>
        <a:xfrm>
          <a:off x="0" y="0"/>
          <a:ext cx="0" cy="0"/>
          <a:chOff x="0" y="0"/>
          <a:chExt cx="0" cy="0"/>
        </a:xfrm>
      </p:grpSpPr>
      <p:sp>
        <p:nvSpPr>
          <p:cNvPr id="88" name="Freeform 2">
            <a:extLst>
              <a:ext uri="{FF2B5EF4-FFF2-40B4-BE49-F238E27FC236}">
                <a16:creationId xmlns:a16="http://schemas.microsoft.com/office/drawing/2014/main" id="{8D238899-E5E5-857A-A807-4BC8C811F334}"/>
              </a:ext>
            </a:extLst>
          </p:cNvPr>
          <p:cNvSpPr/>
          <p:nvPr userDrawn="1"/>
        </p:nvSpPr>
        <p:spPr>
          <a:xfrm>
            <a:off x="176" y="0"/>
            <a:ext cx="12191647"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duotone>
                <a:prstClr val="black"/>
                <a:srgbClr val="738D21">
                  <a:tint val="45000"/>
                  <a:satMod val="400000"/>
                </a:srgbClr>
              </a:duotone>
            </a:blip>
            <a:stretch>
              <a:fillRect t="-9259" b="-9259"/>
            </a:stretch>
          </a:blipFill>
        </p:spPr>
        <p:txBody>
          <a:bodyPr/>
          <a:lstStyle/>
          <a:p>
            <a:pPr defTabSz="914309"/>
            <a:endParaRPr lang="en-ID" sz="1799">
              <a:solidFill>
                <a:srgbClr val="000000"/>
              </a:solidFill>
              <a:latin typeface="Arial"/>
            </a:endParaRPr>
          </a:p>
        </p:txBody>
      </p:sp>
      <p:sp>
        <p:nvSpPr>
          <p:cNvPr id="42" name="Freeform 9">
            <a:extLst>
              <a:ext uri="{FF2B5EF4-FFF2-40B4-BE49-F238E27FC236}">
                <a16:creationId xmlns:a16="http://schemas.microsoft.com/office/drawing/2014/main" id="{3416D69E-0E98-0308-80F8-8CF9D8644542}"/>
              </a:ext>
            </a:extLst>
          </p:cNvPr>
          <p:cNvSpPr/>
          <p:nvPr userDrawn="1"/>
        </p:nvSpPr>
        <p:spPr>
          <a:xfrm>
            <a:off x="1977184" y="2475505"/>
            <a:ext cx="1535668" cy="1535712"/>
          </a:xfrm>
          <a:custGeom>
            <a:avLst/>
            <a:gdLst/>
            <a:ahLst/>
            <a:cxnLst/>
            <a:rect l="l" t="t" r="r" b="b"/>
            <a:pathLst>
              <a:path w="2974729" h="2974729">
                <a:moveTo>
                  <a:pt x="0" y="0"/>
                </a:moveTo>
                <a:lnTo>
                  <a:pt x="2974729" y="0"/>
                </a:lnTo>
                <a:lnTo>
                  <a:pt x="2974729" y="2974728"/>
                </a:lnTo>
                <a:lnTo>
                  <a:pt x="0" y="2974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914309"/>
            <a:endParaRPr lang="en-ID" sz="1799">
              <a:solidFill>
                <a:srgbClr val="000000"/>
              </a:solidFill>
              <a:latin typeface="Arial"/>
            </a:endParaRPr>
          </a:p>
        </p:txBody>
      </p:sp>
      <p:sp>
        <p:nvSpPr>
          <p:cNvPr id="44" name="Freeform 13">
            <a:extLst>
              <a:ext uri="{FF2B5EF4-FFF2-40B4-BE49-F238E27FC236}">
                <a16:creationId xmlns:a16="http://schemas.microsoft.com/office/drawing/2014/main" id="{65B84F94-26ED-249F-3C2B-A2C30901D5F2}"/>
              </a:ext>
            </a:extLst>
          </p:cNvPr>
          <p:cNvSpPr/>
          <p:nvPr userDrawn="1"/>
        </p:nvSpPr>
        <p:spPr>
          <a:xfrm>
            <a:off x="8140110" y="3819667"/>
            <a:ext cx="1535668" cy="1535712"/>
          </a:xfrm>
          <a:custGeom>
            <a:avLst/>
            <a:gdLst/>
            <a:ahLst/>
            <a:cxnLst/>
            <a:rect l="l" t="t" r="r" b="b"/>
            <a:pathLst>
              <a:path w="2974729" h="2974729">
                <a:moveTo>
                  <a:pt x="0" y="0"/>
                </a:moveTo>
                <a:lnTo>
                  <a:pt x="2974729" y="0"/>
                </a:lnTo>
                <a:lnTo>
                  <a:pt x="2974729" y="2974729"/>
                </a:lnTo>
                <a:lnTo>
                  <a:pt x="0" y="29747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914309"/>
            <a:endParaRPr lang="en-ID" sz="1799">
              <a:solidFill>
                <a:srgbClr val="000000"/>
              </a:solidFill>
              <a:latin typeface="Arial"/>
            </a:endParaRPr>
          </a:p>
        </p:txBody>
      </p:sp>
      <p:grpSp>
        <p:nvGrpSpPr>
          <p:cNvPr id="48" name="Group 19">
            <a:extLst>
              <a:ext uri="{FF2B5EF4-FFF2-40B4-BE49-F238E27FC236}">
                <a16:creationId xmlns:a16="http://schemas.microsoft.com/office/drawing/2014/main" id="{01CB2689-DA38-71C3-D5ED-E68831ADB8C9}"/>
              </a:ext>
            </a:extLst>
          </p:cNvPr>
          <p:cNvGrpSpPr/>
          <p:nvPr userDrawn="1"/>
        </p:nvGrpSpPr>
        <p:grpSpPr>
          <a:xfrm>
            <a:off x="10569195" y="165650"/>
            <a:ext cx="1478711" cy="1478754"/>
            <a:chOff x="0" y="0"/>
            <a:chExt cx="812800" cy="812800"/>
          </a:xfrm>
        </p:grpSpPr>
        <p:sp>
          <p:nvSpPr>
            <p:cNvPr id="59" name="Freeform 20">
              <a:extLst>
                <a:ext uri="{FF2B5EF4-FFF2-40B4-BE49-F238E27FC236}">
                  <a16:creationId xmlns:a16="http://schemas.microsoft.com/office/drawing/2014/main" id="{6E6ADA83-6937-9B7D-4DDB-2F5CB0C25D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9886"/>
            </a:solidFill>
          </p:spPr>
          <p:txBody>
            <a:bodyPr/>
            <a:lstStyle/>
            <a:p>
              <a:pPr defTabSz="914309"/>
              <a:endParaRPr lang="en-ID" sz="1799">
                <a:solidFill>
                  <a:srgbClr val="000000"/>
                </a:solidFill>
                <a:latin typeface="Arial"/>
              </a:endParaRPr>
            </a:p>
          </p:txBody>
        </p:sp>
        <p:sp>
          <p:nvSpPr>
            <p:cNvPr id="60" name="TextBox 21">
              <a:extLst>
                <a:ext uri="{FF2B5EF4-FFF2-40B4-BE49-F238E27FC236}">
                  <a16:creationId xmlns:a16="http://schemas.microsoft.com/office/drawing/2014/main" id="{D2E01BA3-4211-AC09-9990-CA8090715509}"/>
                </a:ext>
              </a:extLst>
            </p:cNvPr>
            <p:cNvSpPr txBox="1"/>
            <p:nvPr/>
          </p:nvSpPr>
          <p:spPr>
            <a:xfrm>
              <a:off x="76200" y="38100"/>
              <a:ext cx="660400" cy="698500"/>
            </a:xfrm>
            <a:prstGeom prst="rect">
              <a:avLst/>
            </a:prstGeom>
          </p:spPr>
          <p:txBody>
            <a:bodyPr lIns="50812" tIns="50812" rIns="50812" bIns="50812" rtlCol="0" anchor="ctr"/>
            <a:lstStyle/>
            <a:p>
              <a:pPr algn="ctr" defTabSz="914309">
                <a:lnSpc>
                  <a:spcPts val="2659"/>
                </a:lnSpc>
              </a:pPr>
              <a:endParaRPr sz="1799">
                <a:solidFill>
                  <a:srgbClr val="000000"/>
                </a:solidFill>
                <a:latin typeface="Arial"/>
              </a:endParaRPr>
            </a:p>
          </p:txBody>
        </p:sp>
      </p:grpSp>
      <p:grpSp>
        <p:nvGrpSpPr>
          <p:cNvPr id="53" name="Group 26">
            <a:extLst>
              <a:ext uri="{FF2B5EF4-FFF2-40B4-BE49-F238E27FC236}">
                <a16:creationId xmlns:a16="http://schemas.microsoft.com/office/drawing/2014/main" id="{36A37971-374A-E1C3-EE43-D88C16B5071F}"/>
              </a:ext>
            </a:extLst>
          </p:cNvPr>
          <p:cNvGrpSpPr/>
          <p:nvPr userDrawn="1"/>
        </p:nvGrpSpPr>
        <p:grpSpPr>
          <a:xfrm>
            <a:off x="10111443" y="905028"/>
            <a:ext cx="311372" cy="311381"/>
            <a:chOff x="0" y="0"/>
            <a:chExt cx="812800" cy="812800"/>
          </a:xfrm>
        </p:grpSpPr>
        <p:sp>
          <p:nvSpPr>
            <p:cNvPr id="57" name="Freeform 27">
              <a:extLst>
                <a:ext uri="{FF2B5EF4-FFF2-40B4-BE49-F238E27FC236}">
                  <a16:creationId xmlns:a16="http://schemas.microsoft.com/office/drawing/2014/main" id="{3351EAE7-6162-8F33-00AF-E6D1DB872E3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8AA7"/>
            </a:solidFill>
          </p:spPr>
          <p:txBody>
            <a:bodyPr/>
            <a:lstStyle/>
            <a:p>
              <a:pPr defTabSz="914309"/>
              <a:endParaRPr lang="en-ID" sz="1799">
                <a:solidFill>
                  <a:srgbClr val="000000"/>
                </a:solidFill>
                <a:latin typeface="Arial"/>
              </a:endParaRPr>
            </a:p>
          </p:txBody>
        </p:sp>
        <p:sp>
          <p:nvSpPr>
            <p:cNvPr id="58" name="TextBox 28">
              <a:extLst>
                <a:ext uri="{FF2B5EF4-FFF2-40B4-BE49-F238E27FC236}">
                  <a16:creationId xmlns:a16="http://schemas.microsoft.com/office/drawing/2014/main" id="{B3209081-5F40-5F21-08C0-004D8831FCE8}"/>
                </a:ext>
              </a:extLst>
            </p:cNvPr>
            <p:cNvSpPr txBox="1"/>
            <p:nvPr/>
          </p:nvSpPr>
          <p:spPr>
            <a:xfrm>
              <a:off x="76200" y="38100"/>
              <a:ext cx="660400" cy="698500"/>
            </a:xfrm>
            <a:prstGeom prst="rect">
              <a:avLst/>
            </a:prstGeom>
          </p:spPr>
          <p:txBody>
            <a:bodyPr lIns="50812" tIns="50812" rIns="50812" bIns="50812" rtlCol="0" anchor="ctr"/>
            <a:lstStyle/>
            <a:p>
              <a:pPr algn="ctr" defTabSz="914309">
                <a:lnSpc>
                  <a:spcPts val="2659"/>
                </a:lnSpc>
              </a:pPr>
              <a:endParaRPr sz="1799">
                <a:solidFill>
                  <a:srgbClr val="000000"/>
                </a:solidFill>
                <a:latin typeface="Arial"/>
              </a:endParaRPr>
            </a:p>
          </p:txBody>
        </p:sp>
      </p:grpSp>
      <p:grpSp>
        <p:nvGrpSpPr>
          <p:cNvPr id="54" name="Group 29">
            <a:extLst>
              <a:ext uri="{FF2B5EF4-FFF2-40B4-BE49-F238E27FC236}">
                <a16:creationId xmlns:a16="http://schemas.microsoft.com/office/drawing/2014/main" id="{2835FD7B-16A8-2EA8-500A-825F37FF012D}"/>
              </a:ext>
            </a:extLst>
          </p:cNvPr>
          <p:cNvGrpSpPr/>
          <p:nvPr userDrawn="1"/>
        </p:nvGrpSpPr>
        <p:grpSpPr>
          <a:xfrm>
            <a:off x="10209213" y="1331644"/>
            <a:ext cx="427202" cy="427214"/>
            <a:chOff x="0" y="0"/>
            <a:chExt cx="812800" cy="812800"/>
          </a:xfrm>
        </p:grpSpPr>
        <p:sp>
          <p:nvSpPr>
            <p:cNvPr id="55" name="Freeform 30">
              <a:extLst>
                <a:ext uri="{FF2B5EF4-FFF2-40B4-BE49-F238E27FC236}">
                  <a16:creationId xmlns:a16="http://schemas.microsoft.com/office/drawing/2014/main" id="{1365EA69-01CB-9193-624A-4CDC1C93084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425A"/>
            </a:solidFill>
          </p:spPr>
          <p:txBody>
            <a:bodyPr/>
            <a:lstStyle/>
            <a:p>
              <a:pPr defTabSz="914309"/>
              <a:endParaRPr lang="en-ID" sz="1799">
                <a:solidFill>
                  <a:srgbClr val="000000"/>
                </a:solidFill>
                <a:latin typeface="Arial"/>
              </a:endParaRPr>
            </a:p>
          </p:txBody>
        </p:sp>
        <p:sp>
          <p:nvSpPr>
            <p:cNvPr id="56" name="TextBox 31">
              <a:extLst>
                <a:ext uri="{FF2B5EF4-FFF2-40B4-BE49-F238E27FC236}">
                  <a16:creationId xmlns:a16="http://schemas.microsoft.com/office/drawing/2014/main" id="{300AC384-1281-8062-8623-14271CB201D0}"/>
                </a:ext>
              </a:extLst>
            </p:cNvPr>
            <p:cNvSpPr txBox="1"/>
            <p:nvPr/>
          </p:nvSpPr>
          <p:spPr>
            <a:xfrm>
              <a:off x="76200" y="38100"/>
              <a:ext cx="660400" cy="698500"/>
            </a:xfrm>
            <a:prstGeom prst="rect">
              <a:avLst/>
            </a:prstGeom>
          </p:spPr>
          <p:txBody>
            <a:bodyPr lIns="50812" tIns="50812" rIns="50812" bIns="50812" rtlCol="0" anchor="ctr"/>
            <a:lstStyle/>
            <a:p>
              <a:pPr algn="ctr" defTabSz="914309">
                <a:lnSpc>
                  <a:spcPts val="2659"/>
                </a:lnSpc>
              </a:pPr>
              <a:endParaRPr sz="1799">
                <a:solidFill>
                  <a:srgbClr val="000000"/>
                </a:solidFill>
                <a:latin typeface="Arial"/>
              </a:endParaRPr>
            </a:p>
          </p:txBody>
        </p:sp>
      </p:grpSp>
      <p:sp>
        <p:nvSpPr>
          <p:cNvPr id="69" name="Title 1">
            <a:extLst>
              <a:ext uri="{FF2B5EF4-FFF2-40B4-BE49-F238E27FC236}">
                <a16:creationId xmlns:a16="http://schemas.microsoft.com/office/drawing/2014/main" id="{2288A6D1-6BE9-0EF4-5CB9-1DB8DC7EBF54}"/>
              </a:ext>
            </a:extLst>
          </p:cNvPr>
          <p:cNvSpPr txBox="1">
            <a:spLocks/>
          </p:cNvSpPr>
          <p:nvPr userDrawn="1"/>
        </p:nvSpPr>
        <p:spPr>
          <a:xfrm>
            <a:off x="718867" y="1303265"/>
            <a:ext cx="2150886" cy="745861"/>
          </a:xfrm>
          <a:prstGeom prst="rect">
            <a:avLst/>
          </a:prstGeom>
        </p:spPr>
        <p:txBody>
          <a:bodyPr vert="horz" lIns="91437" tIns="45719" rIns="91437" bIns="45719" rtlCol="0" anchor="ctr">
            <a:normAutofit/>
          </a:bodyPr>
          <a:lstStyle>
            <a:lvl1pPr algn="l" defTabSz="914218" rtl="0" eaLnBrk="1" latinLnBrk="0" hangingPunct="1">
              <a:lnSpc>
                <a:spcPct val="90000"/>
              </a:lnSpc>
              <a:spcBef>
                <a:spcPct val="0"/>
              </a:spcBef>
              <a:buNone/>
              <a:defRPr sz="4400" kern="1200">
                <a:solidFill>
                  <a:schemeClr val="tx1"/>
                </a:solidFill>
                <a:latin typeface="+mj-lt"/>
                <a:ea typeface="+mj-ea"/>
                <a:cs typeface="+mj-cs"/>
              </a:defRPr>
            </a:lvl1pPr>
          </a:lstStyle>
          <a:p>
            <a:pPr defTabSz="914127"/>
            <a:r>
              <a:rPr lang="en-US" sz="4400" b="1">
                <a:solidFill>
                  <a:srgbClr val="000000"/>
                </a:solidFill>
                <a:latin typeface="Trebuchet MS" panose="020B0603020202020204" pitchFamily="34" charset="0"/>
              </a:rPr>
              <a:t>Outline</a:t>
            </a:r>
            <a:endParaRPr lang="en-ID" sz="4400" b="1">
              <a:solidFill>
                <a:srgbClr val="000000"/>
              </a:solidFill>
              <a:latin typeface="Trebuchet MS" panose="020B0603020202020204" pitchFamily="34" charset="0"/>
            </a:endParaRPr>
          </a:p>
        </p:txBody>
      </p:sp>
      <p:sp>
        <p:nvSpPr>
          <p:cNvPr id="71" name="Freeform 4">
            <a:extLst>
              <a:ext uri="{FF2B5EF4-FFF2-40B4-BE49-F238E27FC236}">
                <a16:creationId xmlns:a16="http://schemas.microsoft.com/office/drawing/2014/main" id="{7EB2B202-8214-943B-3BF0-DBDAED0F6998}"/>
              </a:ext>
            </a:extLst>
          </p:cNvPr>
          <p:cNvSpPr/>
          <p:nvPr userDrawn="1"/>
        </p:nvSpPr>
        <p:spPr>
          <a:xfrm>
            <a:off x="176" y="2385940"/>
            <a:ext cx="12191647" cy="4472060"/>
          </a:xfrm>
          <a:custGeom>
            <a:avLst/>
            <a:gdLst/>
            <a:ahLst/>
            <a:cxnLst/>
            <a:rect l="l" t="t" r="r" b="b"/>
            <a:pathLst>
              <a:path w="5512611" h="2281491">
                <a:moveTo>
                  <a:pt x="0" y="0"/>
                </a:moveTo>
                <a:lnTo>
                  <a:pt x="5512611" y="0"/>
                </a:lnTo>
                <a:lnTo>
                  <a:pt x="5512611" y="2281491"/>
                </a:lnTo>
                <a:lnTo>
                  <a:pt x="0" y="2281491"/>
                </a:lnTo>
                <a:close/>
              </a:path>
            </a:pathLst>
          </a:custGeom>
          <a:solidFill>
            <a:srgbClr val="045268"/>
          </a:solidFill>
        </p:spPr>
        <p:txBody>
          <a:bodyPr/>
          <a:lstStyle/>
          <a:p>
            <a:pPr defTabSz="914309"/>
            <a:endParaRPr lang="en-ID" sz="1799">
              <a:solidFill>
                <a:srgbClr val="000000"/>
              </a:solidFill>
              <a:latin typeface="Arial"/>
            </a:endParaRPr>
          </a:p>
        </p:txBody>
      </p:sp>
      <p:sp>
        <p:nvSpPr>
          <p:cNvPr id="72" name="Freeform 7">
            <a:extLst>
              <a:ext uri="{FF2B5EF4-FFF2-40B4-BE49-F238E27FC236}">
                <a16:creationId xmlns:a16="http://schemas.microsoft.com/office/drawing/2014/main" id="{C6EED221-68D8-375C-F853-4365F79ACBC6}"/>
              </a:ext>
            </a:extLst>
          </p:cNvPr>
          <p:cNvSpPr/>
          <p:nvPr userDrawn="1"/>
        </p:nvSpPr>
        <p:spPr>
          <a:xfrm>
            <a:off x="792350" y="2312305"/>
            <a:ext cx="10516200" cy="4032510"/>
          </a:xfrm>
          <a:custGeom>
            <a:avLst/>
            <a:gdLst/>
            <a:ahLst/>
            <a:cxnLst/>
            <a:rect l="l" t="t" r="r" b="b"/>
            <a:pathLst>
              <a:path w="4274726" h="1798455">
                <a:moveTo>
                  <a:pt x="35298" y="0"/>
                </a:moveTo>
                <a:lnTo>
                  <a:pt x="4239428" y="0"/>
                </a:lnTo>
                <a:cubicBezTo>
                  <a:pt x="4248790" y="0"/>
                  <a:pt x="4257768" y="3719"/>
                  <a:pt x="4264387" y="10338"/>
                </a:cubicBezTo>
                <a:cubicBezTo>
                  <a:pt x="4271007" y="16958"/>
                  <a:pt x="4274726" y="25936"/>
                  <a:pt x="4274726" y="35298"/>
                </a:cubicBezTo>
                <a:lnTo>
                  <a:pt x="4274726" y="1763157"/>
                </a:lnTo>
                <a:cubicBezTo>
                  <a:pt x="4274726" y="1772519"/>
                  <a:pt x="4271007" y="1781497"/>
                  <a:pt x="4264387" y="1788116"/>
                </a:cubicBezTo>
                <a:cubicBezTo>
                  <a:pt x="4257768" y="1794736"/>
                  <a:pt x="4248790" y="1798455"/>
                  <a:pt x="4239428" y="1798455"/>
                </a:cubicBezTo>
                <a:lnTo>
                  <a:pt x="35298" y="1798455"/>
                </a:lnTo>
                <a:cubicBezTo>
                  <a:pt x="25936" y="1798455"/>
                  <a:pt x="16958" y="1794736"/>
                  <a:pt x="10338" y="1788116"/>
                </a:cubicBezTo>
                <a:cubicBezTo>
                  <a:pt x="3719" y="1781497"/>
                  <a:pt x="0" y="1772519"/>
                  <a:pt x="0" y="1763157"/>
                </a:cubicBezTo>
                <a:lnTo>
                  <a:pt x="0" y="35298"/>
                </a:lnTo>
                <a:cubicBezTo>
                  <a:pt x="0" y="25936"/>
                  <a:pt x="3719" y="16958"/>
                  <a:pt x="10338" y="10338"/>
                </a:cubicBezTo>
                <a:cubicBezTo>
                  <a:pt x="16958" y="3719"/>
                  <a:pt x="25936" y="0"/>
                  <a:pt x="35298" y="0"/>
                </a:cubicBezTo>
                <a:close/>
              </a:path>
            </a:pathLst>
          </a:custGeom>
          <a:solidFill>
            <a:srgbClr val="000000">
              <a:alpha val="0"/>
            </a:srgbClr>
          </a:solidFill>
          <a:ln w="76200" cap="rnd">
            <a:solidFill>
              <a:srgbClr val="FFFFFF"/>
            </a:solidFill>
            <a:prstDash val="solid"/>
            <a:round/>
          </a:ln>
        </p:spPr>
        <p:txBody>
          <a:bodyPr/>
          <a:lstStyle/>
          <a:p>
            <a:pPr defTabSz="914309"/>
            <a:endParaRPr lang="en-ID" sz="1799">
              <a:solidFill>
                <a:srgbClr val="000000"/>
              </a:solidFill>
              <a:latin typeface="Arial"/>
            </a:endParaRPr>
          </a:p>
        </p:txBody>
      </p:sp>
      <p:sp>
        <p:nvSpPr>
          <p:cNvPr id="80" name="Freeform 3">
            <a:extLst>
              <a:ext uri="{FF2B5EF4-FFF2-40B4-BE49-F238E27FC236}">
                <a16:creationId xmlns:a16="http://schemas.microsoft.com/office/drawing/2014/main" id="{8C4A440A-FD66-9731-CCBD-423FA2D45204}"/>
              </a:ext>
            </a:extLst>
          </p:cNvPr>
          <p:cNvSpPr/>
          <p:nvPr userDrawn="1"/>
        </p:nvSpPr>
        <p:spPr>
          <a:xfrm rot="887923">
            <a:off x="-3378555" y="-5140335"/>
            <a:ext cx="7322556" cy="7514033"/>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914309"/>
            <a:endParaRPr lang="en-ID" sz="1799">
              <a:solidFill>
                <a:srgbClr val="000000"/>
              </a:solidFill>
              <a:latin typeface="Arial"/>
            </a:endParaRPr>
          </a:p>
        </p:txBody>
      </p:sp>
      <p:sp>
        <p:nvSpPr>
          <p:cNvPr id="75" name="TextBox 12">
            <a:extLst>
              <a:ext uri="{FF2B5EF4-FFF2-40B4-BE49-F238E27FC236}">
                <a16:creationId xmlns:a16="http://schemas.microsoft.com/office/drawing/2014/main" id="{3976693D-222B-53CB-1D0F-BF4D6C8D9717}"/>
              </a:ext>
            </a:extLst>
          </p:cNvPr>
          <p:cNvSpPr txBox="1"/>
          <p:nvPr/>
        </p:nvSpPr>
        <p:spPr>
          <a:xfrm>
            <a:off x="1772372" y="2679571"/>
            <a:ext cx="512015" cy="541570"/>
          </a:xfrm>
          <a:prstGeom prst="rect">
            <a:avLst/>
          </a:prstGeom>
        </p:spPr>
        <p:txBody>
          <a:bodyPr lIns="50799" tIns="50799" rIns="50799" bIns="50799" rtlCol="0" anchor="ctr"/>
          <a:lstStyle/>
          <a:p>
            <a:pPr algn="ctr" defTabSz="914309">
              <a:lnSpc>
                <a:spcPts val="2659"/>
              </a:lnSpc>
            </a:pPr>
            <a:endParaRPr sz="1799">
              <a:solidFill>
                <a:srgbClr val="000000"/>
              </a:solidFill>
              <a:latin typeface="Arial"/>
            </a:endParaRPr>
          </a:p>
        </p:txBody>
      </p:sp>
      <p:sp>
        <p:nvSpPr>
          <p:cNvPr id="89" name="Rectangle: Rounded Corners 88">
            <a:extLst>
              <a:ext uri="{FF2B5EF4-FFF2-40B4-BE49-F238E27FC236}">
                <a16:creationId xmlns:a16="http://schemas.microsoft.com/office/drawing/2014/main" id="{12D9A6C5-8924-8913-E2C0-701CA6A801DF}"/>
              </a:ext>
            </a:extLst>
          </p:cNvPr>
          <p:cNvSpPr/>
          <p:nvPr/>
        </p:nvSpPr>
        <p:spPr>
          <a:xfrm>
            <a:off x="1292791" y="2679570"/>
            <a:ext cx="615188" cy="615206"/>
          </a:xfrm>
          <a:prstGeom prst="roundRect">
            <a:avLst/>
          </a:prstGeom>
          <a:solidFill>
            <a:srgbClr val="4B8A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09"/>
            <a:endParaRPr lang="en-ID" sz="1799">
              <a:solidFill>
                <a:srgbClr val="FBD99A"/>
              </a:solidFill>
              <a:latin typeface="Arial"/>
            </a:endParaRPr>
          </a:p>
        </p:txBody>
      </p:sp>
      <p:sp>
        <p:nvSpPr>
          <p:cNvPr id="92" name="Title 1">
            <a:extLst>
              <a:ext uri="{FF2B5EF4-FFF2-40B4-BE49-F238E27FC236}">
                <a16:creationId xmlns:a16="http://schemas.microsoft.com/office/drawing/2014/main" id="{05315528-96CD-C23A-D418-DFEB57073025}"/>
              </a:ext>
            </a:extLst>
          </p:cNvPr>
          <p:cNvSpPr txBox="1">
            <a:spLocks/>
          </p:cNvSpPr>
          <p:nvPr/>
        </p:nvSpPr>
        <p:spPr>
          <a:xfrm>
            <a:off x="1286104" y="2699027"/>
            <a:ext cx="631603" cy="615206"/>
          </a:xfrm>
          <a:prstGeom prst="rect">
            <a:avLst/>
          </a:prstGeom>
        </p:spPr>
        <p:txBody>
          <a:bodyPr vert="horz" lIns="91437" tIns="45719" rIns="91437" bIns="45719" rtlCol="0" anchor="ctr">
            <a:normAutofit/>
          </a:bodyPr>
          <a:lstStyle>
            <a:lvl1pPr algn="l" defTabSz="914218"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127"/>
            <a:r>
              <a:rPr lang="en-US" sz="2800" b="1">
                <a:solidFill>
                  <a:srgbClr val="FFFFFF"/>
                </a:solidFill>
                <a:latin typeface="Poppins Bold" panose="00000800000000000000" charset="0"/>
                <a:cs typeface="Poppins Bold" panose="00000800000000000000" charset="0"/>
              </a:rPr>
              <a:t>01</a:t>
            </a:r>
            <a:endParaRPr lang="en-ID" sz="2800" b="1">
              <a:solidFill>
                <a:srgbClr val="FFFFFF"/>
              </a:solidFill>
              <a:latin typeface="Poppins Bold" panose="00000800000000000000" charset="0"/>
              <a:cs typeface="Poppins Bold" panose="00000800000000000000" charset="0"/>
            </a:endParaRPr>
          </a:p>
        </p:txBody>
      </p:sp>
      <p:sp>
        <p:nvSpPr>
          <p:cNvPr id="95" name="TextBox 12">
            <a:extLst>
              <a:ext uri="{FF2B5EF4-FFF2-40B4-BE49-F238E27FC236}">
                <a16:creationId xmlns:a16="http://schemas.microsoft.com/office/drawing/2014/main" id="{F8BA9787-110F-CBDA-BF24-552D1D425F36}"/>
              </a:ext>
            </a:extLst>
          </p:cNvPr>
          <p:cNvSpPr txBox="1"/>
          <p:nvPr/>
        </p:nvSpPr>
        <p:spPr>
          <a:xfrm>
            <a:off x="1779060" y="3493218"/>
            <a:ext cx="512015" cy="541570"/>
          </a:xfrm>
          <a:prstGeom prst="rect">
            <a:avLst/>
          </a:prstGeom>
        </p:spPr>
        <p:txBody>
          <a:bodyPr lIns="50799" tIns="50799" rIns="50799" bIns="50799" rtlCol="0" anchor="ctr"/>
          <a:lstStyle/>
          <a:p>
            <a:pPr algn="ctr" defTabSz="914309">
              <a:lnSpc>
                <a:spcPts val="2659"/>
              </a:lnSpc>
            </a:pPr>
            <a:endParaRPr sz="1799">
              <a:solidFill>
                <a:srgbClr val="000000"/>
              </a:solidFill>
              <a:latin typeface="Arial"/>
            </a:endParaRPr>
          </a:p>
        </p:txBody>
      </p:sp>
      <p:sp>
        <p:nvSpPr>
          <p:cNvPr id="96" name="Rectangle: Rounded Corners 95">
            <a:extLst>
              <a:ext uri="{FF2B5EF4-FFF2-40B4-BE49-F238E27FC236}">
                <a16:creationId xmlns:a16="http://schemas.microsoft.com/office/drawing/2014/main" id="{A4645D8F-BE1C-C34E-F5E9-77E03AF80495}"/>
              </a:ext>
            </a:extLst>
          </p:cNvPr>
          <p:cNvSpPr/>
          <p:nvPr/>
        </p:nvSpPr>
        <p:spPr>
          <a:xfrm>
            <a:off x="1299478" y="3493218"/>
            <a:ext cx="615188" cy="615206"/>
          </a:xfrm>
          <a:prstGeom prst="roundRect">
            <a:avLst/>
          </a:prstGeom>
          <a:solidFill>
            <a:srgbClr val="4B8A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09"/>
            <a:endParaRPr lang="en-ID" sz="1799">
              <a:solidFill>
                <a:srgbClr val="FBD99A"/>
              </a:solidFill>
              <a:latin typeface="Arial"/>
            </a:endParaRPr>
          </a:p>
        </p:txBody>
      </p:sp>
      <p:sp>
        <p:nvSpPr>
          <p:cNvPr id="98" name="Title 1">
            <a:extLst>
              <a:ext uri="{FF2B5EF4-FFF2-40B4-BE49-F238E27FC236}">
                <a16:creationId xmlns:a16="http://schemas.microsoft.com/office/drawing/2014/main" id="{0460C9EF-272F-D0AF-E8B0-2239F1812039}"/>
              </a:ext>
            </a:extLst>
          </p:cNvPr>
          <p:cNvSpPr txBox="1">
            <a:spLocks/>
          </p:cNvSpPr>
          <p:nvPr/>
        </p:nvSpPr>
        <p:spPr>
          <a:xfrm>
            <a:off x="1292792" y="3512674"/>
            <a:ext cx="631603" cy="615206"/>
          </a:xfrm>
          <a:prstGeom prst="rect">
            <a:avLst/>
          </a:prstGeom>
        </p:spPr>
        <p:txBody>
          <a:bodyPr vert="horz" lIns="91437" tIns="45719" rIns="91437" bIns="45719" rtlCol="0" anchor="ctr">
            <a:noAutofit/>
          </a:bodyPr>
          <a:lstStyle>
            <a:lvl1pPr algn="l" defTabSz="914218"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127"/>
            <a:r>
              <a:rPr lang="en-US" sz="2800" b="1">
                <a:solidFill>
                  <a:srgbClr val="FFFFFF"/>
                </a:solidFill>
                <a:latin typeface="Poppins Bold" panose="00000800000000000000" charset="0"/>
                <a:cs typeface="Poppins Bold" panose="00000800000000000000" charset="0"/>
              </a:rPr>
              <a:t>02</a:t>
            </a:r>
            <a:endParaRPr lang="en-ID" sz="2800" b="1">
              <a:solidFill>
                <a:srgbClr val="FFFFFF"/>
              </a:solidFill>
              <a:latin typeface="Poppins Bold" panose="00000800000000000000" charset="0"/>
              <a:cs typeface="Poppins Bold" panose="00000800000000000000" charset="0"/>
            </a:endParaRPr>
          </a:p>
        </p:txBody>
      </p:sp>
      <p:sp>
        <p:nvSpPr>
          <p:cNvPr id="100" name="TextBox 12">
            <a:extLst>
              <a:ext uri="{FF2B5EF4-FFF2-40B4-BE49-F238E27FC236}">
                <a16:creationId xmlns:a16="http://schemas.microsoft.com/office/drawing/2014/main" id="{29B06697-59B1-9886-4785-C954182C6C3E}"/>
              </a:ext>
            </a:extLst>
          </p:cNvPr>
          <p:cNvSpPr txBox="1"/>
          <p:nvPr/>
        </p:nvSpPr>
        <p:spPr>
          <a:xfrm>
            <a:off x="1785746" y="4297962"/>
            <a:ext cx="512015" cy="541570"/>
          </a:xfrm>
          <a:prstGeom prst="rect">
            <a:avLst/>
          </a:prstGeom>
        </p:spPr>
        <p:txBody>
          <a:bodyPr lIns="50799" tIns="50799" rIns="50799" bIns="50799" rtlCol="0" anchor="ctr"/>
          <a:lstStyle/>
          <a:p>
            <a:pPr algn="ctr" defTabSz="914309">
              <a:lnSpc>
                <a:spcPts val="2659"/>
              </a:lnSpc>
            </a:pPr>
            <a:endParaRPr sz="1799">
              <a:solidFill>
                <a:srgbClr val="000000"/>
              </a:solidFill>
              <a:latin typeface="Arial"/>
            </a:endParaRPr>
          </a:p>
        </p:txBody>
      </p:sp>
      <p:sp>
        <p:nvSpPr>
          <p:cNvPr id="101" name="Rectangle: Rounded Corners 100">
            <a:extLst>
              <a:ext uri="{FF2B5EF4-FFF2-40B4-BE49-F238E27FC236}">
                <a16:creationId xmlns:a16="http://schemas.microsoft.com/office/drawing/2014/main" id="{DBEF18CB-5041-EC24-F440-AC688A90AB69}"/>
              </a:ext>
            </a:extLst>
          </p:cNvPr>
          <p:cNvSpPr/>
          <p:nvPr/>
        </p:nvSpPr>
        <p:spPr>
          <a:xfrm>
            <a:off x="1306165" y="4297962"/>
            <a:ext cx="615188" cy="615206"/>
          </a:xfrm>
          <a:prstGeom prst="roundRect">
            <a:avLst/>
          </a:prstGeom>
          <a:solidFill>
            <a:srgbClr val="EB88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09"/>
            <a:endParaRPr lang="en-ID" sz="1799">
              <a:solidFill>
                <a:srgbClr val="FBD99A"/>
              </a:solidFill>
              <a:latin typeface="Arial"/>
            </a:endParaRPr>
          </a:p>
        </p:txBody>
      </p:sp>
      <p:sp>
        <p:nvSpPr>
          <p:cNvPr id="103" name="Title 1">
            <a:extLst>
              <a:ext uri="{FF2B5EF4-FFF2-40B4-BE49-F238E27FC236}">
                <a16:creationId xmlns:a16="http://schemas.microsoft.com/office/drawing/2014/main" id="{6177213E-D855-2AED-1886-ADEBFEBAE97D}"/>
              </a:ext>
            </a:extLst>
          </p:cNvPr>
          <p:cNvSpPr txBox="1">
            <a:spLocks/>
          </p:cNvSpPr>
          <p:nvPr/>
        </p:nvSpPr>
        <p:spPr>
          <a:xfrm>
            <a:off x="1299478" y="4317418"/>
            <a:ext cx="631603" cy="615206"/>
          </a:xfrm>
          <a:prstGeom prst="rect">
            <a:avLst/>
          </a:prstGeom>
          <a:solidFill>
            <a:srgbClr val="4B8AA7"/>
          </a:solidFill>
        </p:spPr>
        <p:txBody>
          <a:bodyPr vert="horz" lIns="91437" tIns="45719" rIns="91437" bIns="45719" rtlCol="0" anchor="ctr">
            <a:normAutofit/>
          </a:bodyPr>
          <a:lstStyle>
            <a:lvl1pPr algn="l" defTabSz="914218"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127"/>
            <a:r>
              <a:rPr lang="en-US" sz="2800" b="1">
                <a:solidFill>
                  <a:srgbClr val="FFFFFF"/>
                </a:solidFill>
                <a:latin typeface="Poppins Bold" panose="00000800000000000000" charset="0"/>
                <a:cs typeface="Poppins Bold" panose="00000800000000000000" charset="0"/>
              </a:rPr>
              <a:t>03</a:t>
            </a:r>
            <a:endParaRPr lang="en-ID" sz="2800" b="1">
              <a:solidFill>
                <a:srgbClr val="FFFFFF"/>
              </a:solidFill>
              <a:latin typeface="Poppins Bold" panose="00000800000000000000" charset="0"/>
              <a:cs typeface="Poppins Bold" panose="00000800000000000000" charset="0"/>
            </a:endParaRPr>
          </a:p>
        </p:txBody>
      </p:sp>
      <p:sp>
        <p:nvSpPr>
          <p:cNvPr id="105" name="TextBox 12">
            <a:extLst>
              <a:ext uri="{FF2B5EF4-FFF2-40B4-BE49-F238E27FC236}">
                <a16:creationId xmlns:a16="http://schemas.microsoft.com/office/drawing/2014/main" id="{C4FE5DC4-4DE4-837D-8DC4-27210867342F}"/>
              </a:ext>
            </a:extLst>
          </p:cNvPr>
          <p:cNvSpPr txBox="1"/>
          <p:nvPr/>
        </p:nvSpPr>
        <p:spPr>
          <a:xfrm>
            <a:off x="1772372" y="5139969"/>
            <a:ext cx="512015" cy="541570"/>
          </a:xfrm>
          <a:prstGeom prst="rect">
            <a:avLst/>
          </a:prstGeom>
        </p:spPr>
        <p:txBody>
          <a:bodyPr lIns="50799" tIns="50799" rIns="50799" bIns="50799" rtlCol="0" anchor="ctr"/>
          <a:lstStyle/>
          <a:p>
            <a:pPr algn="ctr" defTabSz="914309">
              <a:lnSpc>
                <a:spcPts val="2659"/>
              </a:lnSpc>
            </a:pPr>
            <a:endParaRPr sz="1799">
              <a:solidFill>
                <a:srgbClr val="000000"/>
              </a:solidFill>
              <a:latin typeface="Arial"/>
            </a:endParaRPr>
          </a:p>
        </p:txBody>
      </p:sp>
      <p:sp>
        <p:nvSpPr>
          <p:cNvPr id="106" name="Rectangle: Rounded Corners 105">
            <a:extLst>
              <a:ext uri="{FF2B5EF4-FFF2-40B4-BE49-F238E27FC236}">
                <a16:creationId xmlns:a16="http://schemas.microsoft.com/office/drawing/2014/main" id="{9FD41CA5-B0F6-B77A-B042-3314CC6D3605}"/>
              </a:ext>
            </a:extLst>
          </p:cNvPr>
          <p:cNvSpPr/>
          <p:nvPr/>
        </p:nvSpPr>
        <p:spPr>
          <a:xfrm>
            <a:off x="1292791" y="5139969"/>
            <a:ext cx="615188" cy="615206"/>
          </a:xfrm>
          <a:prstGeom prst="roundRect">
            <a:avLst/>
          </a:prstGeom>
          <a:solidFill>
            <a:srgbClr val="4B8A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09"/>
            <a:endParaRPr lang="en-ID" sz="1799">
              <a:solidFill>
                <a:srgbClr val="FBD99A"/>
              </a:solidFill>
              <a:latin typeface="Arial"/>
            </a:endParaRPr>
          </a:p>
        </p:txBody>
      </p:sp>
      <p:sp>
        <p:nvSpPr>
          <p:cNvPr id="108" name="Title 1">
            <a:extLst>
              <a:ext uri="{FF2B5EF4-FFF2-40B4-BE49-F238E27FC236}">
                <a16:creationId xmlns:a16="http://schemas.microsoft.com/office/drawing/2014/main" id="{465D1C41-B926-9559-B7B8-C55033583117}"/>
              </a:ext>
            </a:extLst>
          </p:cNvPr>
          <p:cNvSpPr txBox="1">
            <a:spLocks/>
          </p:cNvSpPr>
          <p:nvPr/>
        </p:nvSpPr>
        <p:spPr>
          <a:xfrm>
            <a:off x="1286104" y="5159425"/>
            <a:ext cx="631603" cy="615206"/>
          </a:xfrm>
          <a:prstGeom prst="rect">
            <a:avLst/>
          </a:prstGeom>
        </p:spPr>
        <p:txBody>
          <a:bodyPr vert="horz" lIns="91437" tIns="45719" rIns="91437" bIns="45719" rtlCol="0" anchor="ctr">
            <a:noAutofit/>
          </a:bodyPr>
          <a:lstStyle>
            <a:lvl1pPr algn="l" defTabSz="914218"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127"/>
            <a:r>
              <a:rPr lang="en-US" sz="2399" b="1">
                <a:solidFill>
                  <a:srgbClr val="FFFFFF"/>
                </a:solidFill>
                <a:latin typeface="Poppins Bold" panose="00000800000000000000" charset="0"/>
                <a:cs typeface="Poppins Bold" panose="00000800000000000000" charset="0"/>
              </a:rPr>
              <a:t>04</a:t>
            </a:r>
            <a:endParaRPr lang="en-ID" sz="2399" b="1">
              <a:solidFill>
                <a:srgbClr val="FFFFFF"/>
              </a:solidFill>
              <a:latin typeface="Poppins Bold" panose="00000800000000000000" charset="0"/>
              <a:cs typeface="Poppins Bold" panose="00000800000000000000" charset="0"/>
            </a:endParaRPr>
          </a:p>
        </p:txBody>
      </p:sp>
      <p:sp>
        <p:nvSpPr>
          <p:cNvPr id="109" name="Freeform 4">
            <a:extLst>
              <a:ext uri="{FF2B5EF4-FFF2-40B4-BE49-F238E27FC236}">
                <a16:creationId xmlns:a16="http://schemas.microsoft.com/office/drawing/2014/main" id="{73F358DC-A9B2-487A-6923-640503CAAD39}"/>
              </a:ext>
            </a:extLst>
          </p:cNvPr>
          <p:cNvSpPr/>
          <p:nvPr userDrawn="1"/>
        </p:nvSpPr>
        <p:spPr>
          <a:xfrm rot="13420698" flipH="1" flipV="1">
            <a:off x="9697885" y="4744659"/>
            <a:ext cx="6707002" cy="6882383"/>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914309"/>
            <a:endParaRPr lang="en-ID" sz="1799">
              <a:solidFill>
                <a:srgbClr val="000000"/>
              </a:solidFill>
              <a:latin typeface="Arial"/>
            </a:endParaRPr>
          </a:p>
        </p:txBody>
      </p:sp>
      <p:sp>
        <p:nvSpPr>
          <p:cNvPr id="9" name="椭圆 6">
            <a:extLst>
              <a:ext uri="{FF2B5EF4-FFF2-40B4-BE49-F238E27FC236}">
                <a16:creationId xmlns:a16="http://schemas.microsoft.com/office/drawing/2014/main" id="{4785E07D-00FF-1954-9726-162306CC9D41}"/>
              </a:ext>
            </a:extLst>
          </p:cNvPr>
          <p:cNvSpPr/>
          <p:nvPr userDrawn="1"/>
        </p:nvSpPr>
        <p:spPr>
          <a:xfrm rot="10800000">
            <a:off x="4192084" y="1644405"/>
            <a:ext cx="174219" cy="174225"/>
          </a:xfrm>
          <a:prstGeom prst="ellipse">
            <a:avLst/>
          </a:pr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0" name="椭圆 7">
            <a:extLst>
              <a:ext uri="{FF2B5EF4-FFF2-40B4-BE49-F238E27FC236}">
                <a16:creationId xmlns:a16="http://schemas.microsoft.com/office/drawing/2014/main" id="{FAA79209-E411-DF6F-99CC-40A627BE2AAB}"/>
              </a:ext>
            </a:extLst>
          </p:cNvPr>
          <p:cNvSpPr/>
          <p:nvPr userDrawn="1"/>
        </p:nvSpPr>
        <p:spPr>
          <a:xfrm rot="10800000">
            <a:off x="2982953" y="1644405"/>
            <a:ext cx="174219" cy="174225"/>
          </a:xfrm>
          <a:prstGeom prst="ellipse">
            <a:avLst/>
          </a:prstGeom>
          <a:solidFill>
            <a:srgbClr val="DB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1" name="椭圆 8">
            <a:extLst>
              <a:ext uri="{FF2B5EF4-FFF2-40B4-BE49-F238E27FC236}">
                <a16:creationId xmlns:a16="http://schemas.microsoft.com/office/drawing/2014/main" id="{BF41A80D-9BCC-55FA-ABAD-973F8757F254}"/>
              </a:ext>
            </a:extLst>
          </p:cNvPr>
          <p:cNvSpPr/>
          <p:nvPr userDrawn="1"/>
        </p:nvSpPr>
        <p:spPr>
          <a:xfrm rot="10800000">
            <a:off x="3889801" y="1644405"/>
            <a:ext cx="174219" cy="174225"/>
          </a:xfrm>
          <a:prstGeom prst="ellipse">
            <a:avLst/>
          </a:prstGeom>
          <a:solidFill>
            <a:srgbClr val="4466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2" name="椭圆 9">
            <a:extLst>
              <a:ext uri="{FF2B5EF4-FFF2-40B4-BE49-F238E27FC236}">
                <a16:creationId xmlns:a16="http://schemas.microsoft.com/office/drawing/2014/main" id="{0C0E61F3-3688-AECD-C1CE-FF2E13A012D0}"/>
              </a:ext>
            </a:extLst>
          </p:cNvPr>
          <p:cNvSpPr/>
          <p:nvPr userDrawn="1"/>
        </p:nvSpPr>
        <p:spPr>
          <a:xfrm rot="10800000">
            <a:off x="3587519" y="1644405"/>
            <a:ext cx="174219" cy="174225"/>
          </a:xfrm>
          <a:prstGeom prst="ellipse">
            <a:avLst/>
          </a:prstGeom>
          <a:solidFill>
            <a:srgbClr val="4B8A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3" name="椭圆 10">
            <a:extLst>
              <a:ext uri="{FF2B5EF4-FFF2-40B4-BE49-F238E27FC236}">
                <a16:creationId xmlns:a16="http://schemas.microsoft.com/office/drawing/2014/main" id="{9A655587-EC89-4ACB-067A-CA6292056870}"/>
              </a:ext>
            </a:extLst>
          </p:cNvPr>
          <p:cNvSpPr/>
          <p:nvPr userDrawn="1"/>
        </p:nvSpPr>
        <p:spPr>
          <a:xfrm rot="10800000">
            <a:off x="3285235" y="1644405"/>
            <a:ext cx="174219" cy="174225"/>
          </a:xfrm>
          <a:prstGeom prst="ellipse">
            <a:avLst/>
          </a:prstGeom>
          <a:solidFill>
            <a:srgbClr val="ADBA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42044116"/>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utline Slide 3">
    <p:spTree>
      <p:nvGrpSpPr>
        <p:cNvPr id="1" name=""/>
        <p:cNvGrpSpPr/>
        <p:nvPr/>
      </p:nvGrpSpPr>
      <p:grpSpPr>
        <a:xfrm>
          <a:off x="0" y="0"/>
          <a:ext cx="0" cy="0"/>
          <a:chOff x="0" y="0"/>
          <a:chExt cx="0" cy="0"/>
        </a:xfrm>
      </p:grpSpPr>
      <p:sp>
        <p:nvSpPr>
          <p:cNvPr id="1048627" name="Slide Number Placeholder 2"/>
          <p:cNvSpPr>
            <a:spLocks noGrp="1"/>
          </p:cNvSpPr>
          <p:nvPr>
            <p:ph type="sldNum" sz="quarter" idx="12"/>
          </p:nvPr>
        </p:nvSpPr>
        <p:spPr>
          <a:xfrm>
            <a:off x="9334423" y="6465685"/>
            <a:ext cx="2743200" cy="365125"/>
          </a:xfrm>
        </p:spPr>
        <p:txBody>
          <a:bodyPr/>
          <a:lstStyle/>
          <a:p>
            <a:pPr defTabSz="914309">
              <a:defRPr/>
            </a:pPr>
            <a:fld id="{81C82DA7-E3A6-483D-9198-CE339810556A}" type="slidenum">
              <a:rPr lang="en-ID" smtClean="0">
                <a:solidFill>
                  <a:srgbClr val="AEABAB"/>
                </a:solidFill>
                <a:sym typeface="Signika Negative"/>
              </a:rPr>
              <a:pPr defTabSz="914309">
                <a:defRPr/>
              </a:pPr>
              <a:t>‹#›</a:t>
            </a:fld>
            <a:endParaRPr lang="en-ID">
              <a:solidFill>
                <a:srgbClr val="AEABAB"/>
              </a:solidFill>
              <a:sym typeface="Signika Negative"/>
            </a:endParaRPr>
          </a:p>
        </p:txBody>
      </p:sp>
      <p:sp>
        <p:nvSpPr>
          <p:cNvPr id="1048633" name="Rectangle: Rounded Corners 12"/>
          <p:cNvSpPr/>
          <p:nvPr/>
        </p:nvSpPr>
        <p:spPr>
          <a:xfrm>
            <a:off x="6669271" y="1765157"/>
            <a:ext cx="876123" cy="854688"/>
          </a:xfrm>
          <a:prstGeom prst="roundRect">
            <a:avLst/>
          </a:prstGeom>
          <a:solidFill>
            <a:srgbClr val="4B8AA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09">
              <a:defRPr/>
            </a:pPr>
            <a:endParaRPr lang="en-ID" sz="3600">
              <a:solidFill>
                <a:srgbClr val="FFFFFF"/>
              </a:solidFill>
              <a:latin typeface="Arial"/>
            </a:endParaRPr>
          </a:p>
        </p:txBody>
      </p:sp>
      <p:sp>
        <p:nvSpPr>
          <p:cNvPr id="1048635" name="TextBox 16"/>
          <p:cNvSpPr txBox="1"/>
          <p:nvPr/>
        </p:nvSpPr>
        <p:spPr>
          <a:xfrm>
            <a:off x="6453658" y="1914113"/>
            <a:ext cx="1307351" cy="584775"/>
          </a:xfrm>
          <a:prstGeom prst="rect">
            <a:avLst/>
          </a:prstGeom>
          <a:noFill/>
        </p:spPr>
        <p:txBody>
          <a:bodyPr wrap="square" anchor="b">
            <a:spAutoFit/>
          </a:bodyPr>
          <a:lstStyle/>
          <a:p>
            <a:pPr algn="ctr" defTabSz="914309">
              <a:buSzPts val="1800"/>
              <a:defRPr/>
            </a:pPr>
            <a:r>
              <a:rPr lang="en-US" sz="3200" b="1" spc="133">
                <a:solidFill>
                  <a:srgbClr val="FFFFFF"/>
                </a:solidFill>
                <a:latin typeface="Oswald SemiBold" pitchFamily="2" charset="0"/>
              </a:rPr>
              <a:t>01</a:t>
            </a:r>
          </a:p>
        </p:txBody>
      </p:sp>
      <p:cxnSp>
        <p:nvCxnSpPr>
          <p:cNvPr id="3145730" name="Straight Connector 21"/>
          <p:cNvCxnSpPr>
            <a:cxnSpLocks/>
          </p:cNvCxnSpPr>
          <p:nvPr/>
        </p:nvCxnSpPr>
        <p:spPr>
          <a:xfrm>
            <a:off x="6668319" y="2731945"/>
            <a:ext cx="6266858" cy="0"/>
          </a:xfrm>
          <a:prstGeom prst="line">
            <a:avLst/>
          </a:prstGeom>
          <a:ln w="12700">
            <a:solidFill>
              <a:srgbClr val="4B8AA7"/>
            </a:solidFill>
          </a:ln>
        </p:spPr>
        <p:style>
          <a:lnRef idx="1">
            <a:schemeClr val="accent1"/>
          </a:lnRef>
          <a:fillRef idx="0">
            <a:schemeClr val="accent1"/>
          </a:fillRef>
          <a:effectRef idx="0">
            <a:schemeClr val="accent1"/>
          </a:effectRef>
          <a:fontRef idx="minor">
            <a:schemeClr val="tx1"/>
          </a:fontRef>
        </p:style>
      </p:cxnSp>
      <p:sp>
        <p:nvSpPr>
          <p:cNvPr id="1048636" name="Rectangle: Rounded Corners 27"/>
          <p:cNvSpPr/>
          <p:nvPr/>
        </p:nvSpPr>
        <p:spPr>
          <a:xfrm>
            <a:off x="6670222" y="3134529"/>
            <a:ext cx="876123" cy="854688"/>
          </a:xfrm>
          <a:prstGeom prst="roundRect">
            <a:avLst/>
          </a:prstGeom>
          <a:solidFill>
            <a:srgbClr val="4B8AA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09">
              <a:defRPr/>
            </a:pPr>
            <a:endParaRPr lang="en-ID" sz="3600">
              <a:solidFill>
                <a:srgbClr val="FFFFFF"/>
              </a:solidFill>
              <a:latin typeface="Arial"/>
            </a:endParaRPr>
          </a:p>
        </p:txBody>
      </p:sp>
      <p:sp>
        <p:nvSpPr>
          <p:cNvPr id="1048638" name="TextBox 29"/>
          <p:cNvSpPr txBox="1"/>
          <p:nvPr/>
        </p:nvSpPr>
        <p:spPr>
          <a:xfrm>
            <a:off x="6454609" y="3275059"/>
            <a:ext cx="1307351" cy="584775"/>
          </a:xfrm>
          <a:prstGeom prst="rect">
            <a:avLst/>
          </a:prstGeom>
          <a:noFill/>
        </p:spPr>
        <p:txBody>
          <a:bodyPr wrap="square" anchor="b">
            <a:spAutoFit/>
          </a:bodyPr>
          <a:lstStyle/>
          <a:p>
            <a:pPr algn="ctr" defTabSz="914309">
              <a:buSzPts val="1800"/>
              <a:defRPr/>
            </a:pPr>
            <a:r>
              <a:rPr lang="en-US" sz="3200" b="1" spc="133">
                <a:solidFill>
                  <a:srgbClr val="FFFFFF"/>
                </a:solidFill>
                <a:latin typeface="Oswald SemiBold" pitchFamily="2" charset="0"/>
              </a:rPr>
              <a:t>02</a:t>
            </a:r>
          </a:p>
        </p:txBody>
      </p:sp>
      <p:cxnSp>
        <p:nvCxnSpPr>
          <p:cNvPr id="54" name="Straight Connector 21">
            <a:extLst>
              <a:ext uri="{FF2B5EF4-FFF2-40B4-BE49-F238E27FC236}">
                <a16:creationId xmlns:a16="http://schemas.microsoft.com/office/drawing/2014/main" id="{CDC716C7-E941-452C-8B77-3511DF77CBF0}"/>
              </a:ext>
            </a:extLst>
          </p:cNvPr>
          <p:cNvCxnSpPr>
            <a:cxnSpLocks/>
          </p:cNvCxnSpPr>
          <p:nvPr/>
        </p:nvCxnSpPr>
        <p:spPr>
          <a:xfrm>
            <a:off x="6668320" y="4087606"/>
            <a:ext cx="6266859" cy="0"/>
          </a:xfrm>
          <a:prstGeom prst="line">
            <a:avLst/>
          </a:prstGeom>
          <a:ln w="12700">
            <a:solidFill>
              <a:srgbClr val="4B8AA7"/>
            </a:solidFill>
          </a:ln>
        </p:spPr>
        <p:style>
          <a:lnRef idx="1">
            <a:schemeClr val="accent1"/>
          </a:lnRef>
          <a:fillRef idx="0">
            <a:schemeClr val="accent1"/>
          </a:fillRef>
          <a:effectRef idx="0">
            <a:schemeClr val="accent1"/>
          </a:effectRef>
          <a:fontRef idx="minor">
            <a:schemeClr val="tx1"/>
          </a:fontRef>
        </p:style>
      </p:cxnSp>
      <p:sp>
        <p:nvSpPr>
          <p:cNvPr id="37" name="Rectangle: Rounded Corners 31"/>
          <p:cNvSpPr/>
          <p:nvPr/>
        </p:nvSpPr>
        <p:spPr>
          <a:xfrm>
            <a:off x="6671174" y="4532331"/>
            <a:ext cx="876123" cy="854688"/>
          </a:xfrm>
          <a:prstGeom prst="roundRect">
            <a:avLst/>
          </a:prstGeom>
          <a:solidFill>
            <a:srgbClr val="4B8AA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09">
              <a:defRPr/>
            </a:pPr>
            <a:endParaRPr lang="en-ID" sz="3600">
              <a:solidFill>
                <a:srgbClr val="FFFFFF"/>
              </a:solidFill>
              <a:latin typeface="Arial"/>
            </a:endParaRPr>
          </a:p>
        </p:txBody>
      </p:sp>
      <p:sp>
        <p:nvSpPr>
          <p:cNvPr id="38" name="TextBox 33"/>
          <p:cNvSpPr txBox="1"/>
          <p:nvPr/>
        </p:nvSpPr>
        <p:spPr>
          <a:xfrm>
            <a:off x="6455561" y="4692876"/>
            <a:ext cx="1307351" cy="584775"/>
          </a:xfrm>
          <a:prstGeom prst="rect">
            <a:avLst/>
          </a:prstGeom>
          <a:noFill/>
        </p:spPr>
        <p:txBody>
          <a:bodyPr wrap="square" anchor="b">
            <a:spAutoFit/>
          </a:bodyPr>
          <a:lstStyle/>
          <a:p>
            <a:pPr algn="ctr" defTabSz="914309">
              <a:buSzPts val="1800"/>
              <a:defRPr/>
            </a:pPr>
            <a:r>
              <a:rPr lang="en-US" sz="3200" b="1" spc="133">
                <a:solidFill>
                  <a:srgbClr val="FFFFFF"/>
                </a:solidFill>
                <a:latin typeface="Oswald SemiBold" pitchFamily="2" charset="0"/>
              </a:rPr>
              <a:t>03</a:t>
            </a:r>
          </a:p>
        </p:txBody>
      </p:sp>
      <p:cxnSp>
        <p:nvCxnSpPr>
          <p:cNvPr id="35" name="Straight Connector 21">
            <a:extLst>
              <a:ext uri="{FF2B5EF4-FFF2-40B4-BE49-F238E27FC236}">
                <a16:creationId xmlns:a16="http://schemas.microsoft.com/office/drawing/2014/main" id="{8077342C-1767-4D6E-BCFF-0CBB36DF5577}"/>
              </a:ext>
            </a:extLst>
          </p:cNvPr>
          <p:cNvCxnSpPr>
            <a:cxnSpLocks/>
          </p:cNvCxnSpPr>
          <p:nvPr/>
        </p:nvCxnSpPr>
        <p:spPr>
          <a:xfrm>
            <a:off x="6668320" y="5490749"/>
            <a:ext cx="6266859" cy="0"/>
          </a:xfrm>
          <a:prstGeom prst="line">
            <a:avLst/>
          </a:prstGeom>
          <a:ln w="12700">
            <a:solidFill>
              <a:srgbClr val="4B8AA7"/>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3164E72-728B-F296-4BBC-A3BD766CA7D1}"/>
              </a:ext>
            </a:extLst>
          </p:cNvPr>
          <p:cNvPicPr>
            <a:picLocks noChangeAspect="1"/>
          </p:cNvPicPr>
          <p:nvPr/>
        </p:nvPicPr>
        <p:blipFill rotWithShape="1">
          <a:blip r:embed="rId2">
            <a:extLst>
              <a:ext uri="{28A0092B-C50C-407E-A947-70E740481C1C}">
                <a14:useLocalDpi xmlns:a14="http://schemas.microsoft.com/office/drawing/2010/main" val="0"/>
              </a:ext>
            </a:extLst>
          </a:blip>
          <a:srcRect l="37035" t="9484" r="8918" b="324"/>
          <a:stretch/>
        </p:blipFill>
        <p:spPr>
          <a:xfrm>
            <a:off x="2880" y="1"/>
            <a:ext cx="5939687" cy="6830807"/>
          </a:xfrm>
          <a:prstGeom prst="rect">
            <a:avLst/>
          </a:prstGeom>
        </p:spPr>
      </p:pic>
      <p:sp>
        <p:nvSpPr>
          <p:cNvPr id="9" name="Rectangle 4">
            <a:extLst>
              <a:ext uri="{FF2B5EF4-FFF2-40B4-BE49-F238E27FC236}">
                <a16:creationId xmlns:a16="http://schemas.microsoft.com/office/drawing/2014/main" id="{5C566567-024F-AB31-6288-F4ECDADB2EB0}"/>
              </a:ext>
            </a:extLst>
          </p:cNvPr>
          <p:cNvSpPr/>
          <p:nvPr/>
        </p:nvSpPr>
        <p:spPr>
          <a:xfrm>
            <a:off x="176" y="1"/>
            <a:ext cx="5942392" cy="6857999"/>
          </a:xfrm>
          <a:prstGeom prst="rect">
            <a:avLst/>
          </a:prstGeom>
          <a:gradFill flip="none" rotWithShape="1">
            <a:gsLst>
              <a:gs pos="0">
                <a:srgbClr val="0D425A"/>
              </a:gs>
              <a:gs pos="37000">
                <a:srgbClr val="4B8AA7">
                  <a:alpha val="65000"/>
                </a:srgbClr>
              </a:gs>
              <a:gs pos="98000">
                <a:srgbClr val="DBF0F3">
                  <a:alpha val="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ID" sz="2399">
              <a:solidFill>
                <a:srgbClr val="FFFFFF"/>
              </a:solidFill>
              <a:latin typeface="Arial"/>
            </a:endParaRPr>
          </a:p>
        </p:txBody>
      </p:sp>
      <p:sp>
        <p:nvSpPr>
          <p:cNvPr id="10" name="Title 1">
            <a:extLst>
              <a:ext uri="{FF2B5EF4-FFF2-40B4-BE49-F238E27FC236}">
                <a16:creationId xmlns:a16="http://schemas.microsoft.com/office/drawing/2014/main" id="{2867F29E-740E-6424-FD8D-450C15B3AD26}"/>
              </a:ext>
            </a:extLst>
          </p:cNvPr>
          <p:cNvSpPr txBox="1">
            <a:spLocks/>
          </p:cNvSpPr>
          <p:nvPr/>
        </p:nvSpPr>
        <p:spPr>
          <a:xfrm>
            <a:off x="367697" y="5290289"/>
            <a:ext cx="2852655" cy="935036"/>
          </a:xfrm>
          <a:prstGeom prst="rect">
            <a:avLst/>
          </a:prstGeom>
        </p:spPr>
        <p:txBody>
          <a:bodyPr vert="horz" lIns="91437" tIns="45719" rIns="91437"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en-US" sz="4400" b="1">
                <a:solidFill>
                  <a:prstClr val="white"/>
                </a:solidFill>
                <a:latin typeface="Signika Negative" pitchFamily="2" charset="0"/>
              </a:rPr>
              <a:t>Outline</a:t>
            </a:r>
            <a:endParaRPr lang="en-ID" sz="4400" b="1">
              <a:solidFill>
                <a:prstClr val="white"/>
              </a:solidFill>
              <a:latin typeface="Signika Negative" pitchFamily="2" charset="0"/>
            </a:endParaRPr>
          </a:p>
        </p:txBody>
      </p:sp>
      <p:grpSp>
        <p:nvGrpSpPr>
          <p:cNvPr id="19" name="组合 5">
            <a:extLst>
              <a:ext uri="{FF2B5EF4-FFF2-40B4-BE49-F238E27FC236}">
                <a16:creationId xmlns:a16="http://schemas.microsoft.com/office/drawing/2014/main" id="{5D0537CD-14B2-32A6-773C-5694F26926A2}"/>
              </a:ext>
            </a:extLst>
          </p:cNvPr>
          <p:cNvGrpSpPr/>
          <p:nvPr/>
        </p:nvGrpSpPr>
        <p:grpSpPr>
          <a:xfrm rot="10800000">
            <a:off x="530394" y="6225325"/>
            <a:ext cx="1368742" cy="172385"/>
            <a:chOff x="7325756" y="6126083"/>
            <a:chExt cx="812214" cy="102290"/>
          </a:xfrm>
          <a:solidFill>
            <a:srgbClr val="017A87"/>
          </a:solidFill>
        </p:grpSpPr>
        <p:sp>
          <p:nvSpPr>
            <p:cNvPr id="20" name="椭圆 6">
              <a:extLst>
                <a:ext uri="{FF2B5EF4-FFF2-40B4-BE49-F238E27FC236}">
                  <a16:creationId xmlns:a16="http://schemas.microsoft.com/office/drawing/2014/main" id="{74870E93-60E8-E3C9-C836-21AAEF1782FF}"/>
                </a:ext>
              </a:extLst>
            </p:cNvPr>
            <p:cNvSpPr/>
            <p:nvPr/>
          </p:nvSpPr>
          <p:spPr>
            <a:xfrm>
              <a:off x="7325756" y="6126083"/>
              <a:ext cx="102290" cy="102290"/>
            </a:xfrm>
            <a:prstGeom prst="ellipse">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21" name="椭圆 7">
              <a:extLst>
                <a:ext uri="{FF2B5EF4-FFF2-40B4-BE49-F238E27FC236}">
                  <a16:creationId xmlns:a16="http://schemas.microsoft.com/office/drawing/2014/main" id="{FA848843-D457-5ADB-8E13-5A7D2B81FCF1}"/>
                </a:ext>
              </a:extLst>
            </p:cNvPr>
            <p:cNvSpPr/>
            <p:nvPr/>
          </p:nvSpPr>
          <p:spPr>
            <a:xfrm>
              <a:off x="8035680" y="6126083"/>
              <a:ext cx="102290" cy="102290"/>
            </a:xfrm>
            <a:prstGeom prst="ellipse">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22" name="椭圆 8">
              <a:extLst>
                <a:ext uri="{FF2B5EF4-FFF2-40B4-BE49-F238E27FC236}">
                  <a16:creationId xmlns:a16="http://schemas.microsoft.com/office/drawing/2014/main" id="{EE5CBEAB-9ED2-9FF0-3FC2-DF719E1B1633}"/>
                </a:ext>
              </a:extLst>
            </p:cNvPr>
            <p:cNvSpPr/>
            <p:nvPr/>
          </p:nvSpPr>
          <p:spPr>
            <a:xfrm>
              <a:off x="7503237" y="6126083"/>
              <a:ext cx="102290" cy="102290"/>
            </a:xfrm>
            <a:prstGeom prst="ellipse">
              <a:avLst/>
            </a:prstGeom>
            <a:solidFill>
              <a:srgbClr val="0192A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23" name="椭圆 9">
              <a:extLst>
                <a:ext uri="{FF2B5EF4-FFF2-40B4-BE49-F238E27FC236}">
                  <a16:creationId xmlns:a16="http://schemas.microsoft.com/office/drawing/2014/main" id="{9DBDA99B-F8AA-2180-CC1E-1263C956B184}"/>
                </a:ext>
              </a:extLst>
            </p:cNvPr>
            <p:cNvSpPr/>
            <p:nvPr/>
          </p:nvSpPr>
          <p:spPr>
            <a:xfrm>
              <a:off x="7680718" y="6126083"/>
              <a:ext cx="102290" cy="102290"/>
            </a:xfrm>
            <a:prstGeom prst="ellipse">
              <a:avLst/>
            </a:prstGeom>
            <a:solidFill>
              <a:srgbClr val="01A5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24" name="椭圆 10">
              <a:extLst>
                <a:ext uri="{FF2B5EF4-FFF2-40B4-BE49-F238E27FC236}">
                  <a16:creationId xmlns:a16="http://schemas.microsoft.com/office/drawing/2014/main" id="{F245D3F2-34BD-89BB-EF30-8C9C5DD1C4AD}"/>
                </a:ext>
              </a:extLst>
            </p:cNvPr>
            <p:cNvSpPr/>
            <p:nvPr/>
          </p:nvSpPr>
          <p:spPr>
            <a:xfrm>
              <a:off x="7858199" y="6126083"/>
              <a:ext cx="102290" cy="102290"/>
            </a:xfrm>
            <a:prstGeom prst="ellipse">
              <a:avLst/>
            </a:prstGeom>
            <a:solidFill>
              <a:srgbClr val="01B7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grpSp>
    </p:spTree>
    <p:extLst>
      <p:ext uri="{BB962C8B-B14F-4D97-AF65-F5344CB8AC3E}">
        <p14:creationId xmlns:p14="http://schemas.microsoft.com/office/powerpoint/2010/main" val="38821034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kat Rilis">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FF178CC-D5C6-1309-C57D-5DA459402A9B}"/>
              </a:ext>
            </a:extLst>
          </p:cNvPr>
          <p:cNvSpPr>
            <a:spLocks noGrp="1"/>
          </p:cNvSpPr>
          <p:nvPr>
            <p:ph type="pic" sz="quarter" idx="13"/>
          </p:nvPr>
        </p:nvSpPr>
        <p:spPr>
          <a:xfrm>
            <a:off x="216931" y="213959"/>
            <a:ext cx="11758138" cy="3350824"/>
          </a:xfrm>
        </p:spPr>
        <p:txBody>
          <a:bodyPr anchor="ctr" anchorCtr="0"/>
          <a:lstStyle>
            <a:lvl1pPr marL="0" indent="0" algn="ctr">
              <a:buNone/>
              <a:defRPr/>
            </a:lvl1pPr>
          </a:lstStyle>
          <a:p>
            <a:endParaRPr lang="en-ID"/>
          </a:p>
        </p:txBody>
      </p:sp>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4775" y="6546850"/>
            <a:ext cx="442625" cy="365125"/>
          </a:xfrm>
          <a:noFill/>
        </p:spPr>
        <p:txBody>
          <a:bodyPr/>
          <a:lstStyle>
            <a:lvl1pPr>
              <a:defRPr sz="1400">
                <a:solidFill>
                  <a:srgbClr val="C00000"/>
                </a:solidFill>
              </a:defRPr>
            </a:lvl1pPr>
          </a:lstStyle>
          <a:p>
            <a:pPr>
              <a:defRPr/>
            </a:pPr>
            <a:fld id="{A88EA908-BA59-4183-8648-53219FC00D5C}" type="slidenum">
              <a:rPr lang="en-AU" b="1" smtClean="0"/>
              <a:pPr>
                <a:defRPr/>
              </a:pPr>
              <a:t>‹#›</a:t>
            </a:fld>
            <a:endParaRPr lang="en-AU" b="1"/>
          </a:p>
        </p:txBody>
      </p:sp>
      <p:sp>
        <p:nvSpPr>
          <p:cNvPr id="6" name="Rectangle: Rounded Corners 5"/>
          <p:cNvSpPr/>
          <p:nvPr userDrawn="1"/>
        </p:nvSpPr>
        <p:spPr>
          <a:xfrm>
            <a:off x="660811" y="2709089"/>
            <a:ext cx="10870377" cy="2557019"/>
          </a:xfrm>
          <a:prstGeom prst="roundRect">
            <a:avLst>
              <a:gd name="adj" fmla="val 6835"/>
            </a:avLst>
          </a:prstGeom>
          <a:noFill/>
          <a:ln w="19050">
            <a:solidFill>
              <a:srgbClr val="4B8AA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1088175" rtl="0" eaLnBrk="1" fontAlgn="auto" latinLnBrk="0" hangingPunct="1">
              <a:lnSpc>
                <a:spcPct val="100000"/>
              </a:lnSpc>
              <a:spcBef>
                <a:spcPts val="0"/>
              </a:spcBef>
              <a:spcAft>
                <a:spcPts val="0"/>
              </a:spcAft>
              <a:buClrTx/>
              <a:buSzTx/>
              <a:buFontTx/>
              <a:buNone/>
              <a:tabLst/>
              <a:defRPr/>
            </a:pPr>
            <a:endParaRPr kumimoji="0" lang="en-GB" sz="2099" b="0" i="0" u="none" strike="noStrike" kern="1200" cap="none" spc="0" normalizeH="0" baseline="0" noProof="0">
              <a:ln>
                <a:noFill/>
              </a:ln>
              <a:solidFill>
                <a:prstClr val="white"/>
              </a:solidFill>
              <a:effectLst/>
              <a:uLnTx/>
              <a:uFillTx/>
              <a:latin typeface="Calibri"/>
              <a:ea typeface="+mn-ea"/>
              <a:cs typeface="+mn-cs"/>
            </a:endParaRPr>
          </a:p>
        </p:txBody>
      </p:sp>
      <p:sp>
        <p:nvSpPr>
          <p:cNvPr id="4" name="矩形 2"/>
          <p:cNvSpPr/>
          <p:nvPr userDrawn="1"/>
        </p:nvSpPr>
        <p:spPr>
          <a:xfrm>
            <a:off x="1429175" y="3897008"/>
            <a:ext cx="9333657" cy="2597647"/>
          </a:xfrm>
          <a:prstGeom prst="roundRect">
            <a:avLst>
              <a:gd name="adj" fmla="val 8749"/>
            </a:avLst>
          </a:prstGeom>
          <a:solidFill>
            <a:schemeClr val="bg1"/>
          </a:solidFill>
          <a:ln w="127000">
            <a:solidFill>
              <a:srgbClr val="4B8A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175" rtl="0" eaLnBrk="1" fontAlgn="auto" latinLnBrk="0" hangingPunct="1">
              <a:lnSpc>
                <a:spcPct val="100000"/>
              </a:lnSpc>
              <a:spcBef>
                <a:spcPts val="0"/>
              </a:spcBef>
              <a:spcAft>
                <a:spcPts val="0"/>
              </a:spcAft>
              <a:buClrTx/>
              <a:buSzTx/>
              <a:buFontTx/>
              <a:buNone/>
              <a:tabLst/>
              <a:defRPr/>
            </a:pPr>
            <a:endParaRPr kumimoji="0" lang="zh-CN" altLang="en-US" sz="2099"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4697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kat Slid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3F2658-F217-48FD-9FE0-A973885F3361}" type="datetime1">
              <a:rPr lang="en-AU" smtClean="0"/>
              <a:t>1/10/2025</a:t>
            </a:fld>
            <a:endParaRPr lang="en-AU"/>
          </a:p>
        </p:txBody>
      </p:sp>
      <p:sp>
        <p:nvSpPr>
          <p:cNvPr id="7" name="Freeform: Shape 16"/>
          <p:cNvSpPr/>
          <p:nvPr userDrawn="1"/>
        </p:nvSpPr>
        <p:spPr>
          <a:xfrm rot="10800000">
            <a:off x="-1" y="4634161"/>
            <a:ext cx="4929810" cy="2223839"/>
          </a:xfrm>
          <a:custGeom>
            <a:avLst/>
            <a:gdLst>
              <a:gd name="connsiteX0" fmla="*/ 3137461 w 5511418"/>
              <a:gd name="connsiteY0" fmla="*/ 2486192 h 2486203"/>
              <a:gd name="connsiteX1" fmla="*/ 1326820 w 5511418"/>
              <a:gd name="connsiteY1" fmla="*/ 1925371 h 2486203"/>
              <a:gd name="connsiteX2" fmla="*/ 37046 w 5511418"/>
              <a:gd name="connsiteY2" fmla="*/ 153857 h 2486203"/>
              <a:gd name="connsiteX3" fmla="*/ 0 w 5511418"/>
              <a:gd name="connsiteY3" fmla="*/ 0 h 2486203"/>
              <a:gd name="connsiteX4" fmla="*/ 5511418 w 5511418"/>
              <a:gd name="connsiteY4" fmla="*/ 0 h 2486203"/>
              <a:gd name="connsiteX5" fmla="*/ 5511418 w 5511418"/>
              <a:gd name="connsiteY5" fmla="*/ 1459098 h 2486203"/>
              <a:gd name="connsiteX6" fmla="*/ 5409152 w 5511418"/>
              <a:gd name="connsiteY6" fmla="*/ 1569255 h 2486203"/>
              <a:gd name="connsiteX7" fmla="*/ 3137461 w 5511418"/>
              <a:gd name="connsiteY7" fmla="*/ 2486192 h 248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1418" h="2486203">
                <a:moveTo>
                  <a:pt x="3137461" y="2486192"/>
                </a:moveTo>
                <a:cubicBezTo>
                  <a:pt x="2512957" y="2484526"/>
                  <a:pt x="1882242" y="2302770"/>
                  <a:pt x="1326820" y="1925371"/>
                </a:cubicBezTo>
                <a:cubicBezTo>
                  <a:pt x="678827" y="1485071"/>
                  <a:pt x="240669" y="851425"/>
                  <a:pt x="37046" y="153857"/>
                </a:cubicBezTo>
                <a:lnTo>
                  <a:pt x="0" y="0"/>
                </a:lnTo>
                <a:lnTo>
                  <a:pt x="5511418" y="0"/>
                </a:lnTo>
                <a:lnTo>
                  <a:pt x="5511418" y="1459098"/>
                </a:lnTo>
                <a:lnTo>
                  <a:pt x="5409152" y="1569255"/>
                </a:lnTo>
                <a:cubicBezTo>
                  <a:pt x="4791760" y="2170478"/>
                  <a:pt x="3970132" y="2488415"/>
                  <a:pt x="3137461" y="2486192"/>
                </a:cubicBezTo>
                <a:close/>
              </a:path>
            </a:pathLst>
          </a:custGeom>
          <a:solidFill>
            <a:srgbClr val="DBF0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99"/>
          </a:p>
        </p:txBody>
      </p:sp>
      <p:sp>
        <p:nvSpPr>
          <p:cNvPr id="10" name="Freeform: Shape 13"/>
          <p:cNvSpPr/>
          <p:nvPr userDrawn="1"/>
        </p:nvSpPr>
        <p:spPr>
          <a:xfrm>
            <a:off x="6056936" y="1"/>
            <a:ext cx="6135065" cy="6218297"/>
          </a:xfrm>
          <a:custGeom>
            <a:avLst/>
            <a:gdLst>
              <a:gd name="connsiteX0" fmla="*/ 1344548 w 6135065"/>
              <a:gd name="connsiteY0" fmla="*/ 0 h 6218297"/>
              <a:gd name="connsiteX1" fmla="*/ 6135065 w 6135065"/>
              <a:gd name="connsiteY1" fmla="*/ 0 h 6218297"/>
              <a:gd name="connsiteX2" fmla="*/ 6135065 w 6135065"/>
              <a:gd name="connsiteY2" fmla="*/ 4487955 h 6218297"/>
              <a:gd name="connsiteX3" fmla="*/ 5924471 w 6135065"/>
              <a:gd name="connsiteY3" fmla="*/ 4797888 h 6218297"/>
              <a:gd name="connsiteX4" fmla="*/ 5924472 w 6135065"/>
              <a:gd name="connsiteY4" fmla="*/ 4797887 h 6218297"/>
              <a:gd name="connsiteX5" fmla="*/ 5924471 w 6135065"/>
              <a:gd name="connsiteY5" fmla="*/ 4797890 h 6218297"/>
              <a:gd name="connsiteX6" fmla="*/ 1420408 w 6135065"/>
              <a:gd name="connsiteY6" fmla="*/ 5657465 h 6218297"/>
              <a:gd name="connsiteX7" fmla="*/ 560834 w 6135065"/>
              <a:gd name="connsiteY7" fmla="*/ 1153402 h 6218297"/>
              <a:gd name="connsiteX8" fmla="*/ 560835 w 6135065"/>
              <a:gd name="connsiteY8" fmla="*/ 1153400 h 621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5065" h="6218297">
                <a:moveTo>
                  <a:pt x="1344548" y="0"/>
                </a:moveTo>
                <a:lnTo>
                  <a:pt x="6135065" y="0"/>
                </a:lnTo>
                <a:lnTo>
                  <a:pt x="6135065" y="4487955"/>
                </a:lnTo>
                <a:lnTo>
                  <a:pt x="5924471" y="4797888"/>
                </a:lnTo>
                <a:lnTo>
                  <a:pt x="5924472" y="4797887"/>
                </a:lnTo>
                <a:lnTo>
                  <a:pt x="5924471" y="4797890"/>
                </a:lnTo>
                <a:cubicBezTo>
                  <a:pt x="4918073" y="6279017"/>
                  <a:pt x="2901535" y="6663863"/>
                  <a:pt x="1420408" y="5657465"/>
                </a:cubicBezTo>
                <a:cubicBezTo>
                  <a:pt x="-60720" y="4651067"/>
                  <a:pt x="-445565" y="2634530"/>
                  <a:pt x="560834" y="1153402"/>
                </a:cubicBezTo>
                <a:lnTo>
                  <a:pt x="560835" y="1153400"/>
                </a:lnTo>
                <a:close/>
              </a:path>
            </a:pathLst>
          </a:cu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1" name="Picture Placeholder 8"/>
          <p:cNvSpPr>
            <a:spLocks noGrp="1"/>
          </p:cNvSpPr>
          <p:nvPr>
            <p:ph type="pic" sz="quarter" idx="16"/>
          </p:nvPr>
        </p:nvSpPr>
        <p:spPr>
          <a:xfrm>
            <a:off x="6413175" y="0"/>
            <a:ext cx="5778827" cy="5896630"/>
          </a:xfrm>
          <a:custGeom>
            <a:avLst/>
            <a:gdLst>
              <a:gd name="connsiteX0" fmla="*/ 1465593 w 5778827"/>
              <a:gd name="connsiteY0" fmla="*/ 0 h 5896630"/>
              <a:gd name="connsiteX1" fmla="*/ 5778827 w 5778827"/>
              <a:gd name="connsiteY1" fmla="*/ 0 h 5896630"/>
              <a:gd name="connsiteX2" fmla="*/ 5778827 w 5778827"/>
              <a:gd name="connsiteY2" fmla="*/ 3830098 h 5896630"/>
              <a:gd name="connsiteX3" fmla="*/ 5226015 w 5778827"/>
              <a:gd name="connsiteY3" fmla="*/ 4643678 h 5896630"/>
              <a:gd name="connsiteX4" fmla="*/ 5226014 w 5778827"/>
              <a:gd name="connsiteY4" fmla="*/ 4643680 h 5896630"/>
              <a:gd name="connsiteX5" fmla="*/ 1252951 w 5778827"/>
              <a:gd name="connsiteY5" fmla="*/ 5401917 h 5896630"/>
              <a:gd name="connsiteX6" fmla="*/ 494715 w 5778827"/>
              <a:gd name="connsiteY6" fmla="*/ 1428853 h 5896630"/>
              <a:gd name="connsiteX7" fmla="*/ 494716 w 5778827"/>
              <a:gd name="connsiteY7" fmla="*/ 1428851 h 589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827" h="5896630">
                <a:moveTo>
                  <a:pt x="1465593" y="0"/>
                </a:moveTo>
                <a:lnTo>
                  <a:pt x="5778827" y="0"/>
                </a:lnTo>
                <a:lnTo>
                  <a:pt x="5778827" y="3830098"/>
                </a:lnTo>
                <a:lnTo>
                  <a:pt x="5226015" y="4643678"/>
                </a:lnTo>
                <a:lnTo>
                  <a:pt x="5226014" y="4643680"/>
                </a:lnTo>
                <a:cubicBezTo>
                  <a:pt x="4338265" y="5950191"/>
                  <a:pt x="2559463" y="6289666"/>
                  <a:pt x="1252951" y="5401917"/>
                </a:cubicBezTo>
                <a:cubicBezTo>
                  <a:pt x="-53561" y="4514167"/>
                  <a:pt x="-393035" y="2735366"/>
                  <a:pt x="494715" y="1428853"/>
                </a:cubicBezTo>
                <a:lnTo>
                  <a:pt x="494716" y="1428851"/>
                </a:lnTo>
                <a:close/>
              </a:path>
            </a:pathLst>
          </a:custGeom>
          <a:pattFill prst="pct5">
            <a:fgClr>
              <a:srgbClr val="006633"/>
            </a:fgClr>
            <a:bgClr>
              <a:schemeClr val="bg1"/>
            </a:bgClr>
          </a:pattFill>
        </p:spPr>
        <p:txBody>
          <a:bodyPr wrap="square" anchor="ctr">
            <a:noAutofit/>
          </a:bodyPr>
          <a:lstStyle>
            <a:lvl1pPr marL="0" indent="0" algn="ctr">
              <a:buFontTx/>
              <a:buNone/>
              <a:defRPr>
                <a:solidFill>
                  <a:srgbClr val="FFFFFF"/>
                </a:solidFill>
              </a:defRPr>
            </a:lvl1pPr>
          </a:lstStyle>
          <a:p>
            <a:endParaRPr lang="en-US"/>
          </a:p>
        </p:txBody>
      </p:sp>
      <p:sp>
        <p:nvSpPr>
          <p:cNvPr id="2" name="Rectangle: Top Corners Rounded 1">
            <a:extLst>
              <a:ext uri="{FF2B5EF4-FFF2-40B4-BE49-F238E27FC236}">
                <a16:creationId xmlns:a16="http://schemas.microsoft.com/office/drawing/2014/main" id="{4036CA48-67FF-4FD4-A7DE-EEAE6428F7F5}"/>
              </a:ext>
            </a:extLst>
          </p:cNvPr>
          <p:cNvSpPr/>
          <p:nvPr userDrawn="1"/>
        </p:nvSpPr>
        <p:spPr>
          <a:xfrm rot="16200000" flipV="1">
            <a:off x="251312" y="446344"/>
            <a:ext cx="1446212" cy="1948490"/>
          </a:xfrm>
          <a:prstGeom prst="round2SameRect">
            <a:avLst>
              <a:gd name="adj1" fmla="val 33738"/>
              <a:gd name="adj2" fmla="val 0"/>
            </a:avLst>
          </a:prstGeom>
          <a:solidFill>
            <a:srgbClr val="4B8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Tree>
    <p:extLst>
      <p:ext uri="{BB962C8B-B14F-4D97-AF65-F5344CB8AC3E}">
        <p14:creationId xmlns:p14="http://schemas.microsoft.com/office/powerpoint/2010/main" val="251867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4B8AA7"/>
        </a:soli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4776" y="6546850"/>
            <a:ext cx="442625" cy="365125"/>
          </a:xfrm>
        </p:spPr>
        <p:txBody>
          <a:bodyPr/>
          <a:lstStyle>
            <a:lvl1pPr>
              <a:defRPr sz="1400">
                <a:solidFill>
                  <a:schemeClr val="bg1"/>
                </a:solidFill>
              </a:defRPr>
            </a:lvl1pPr>
          </a:lstStyle>
          <a:p>
            <a:pPr>
              <a:defRPr/>
            </a:pPr>
            <a:fld id="{A88EA908-BA59-4183-8648-53219FC00D5C}" type="slidenum">
              <a:rPr lang="en-AU" b="1" smtClean="0"/>
              <a:pPr>
                <a:defRPr/>
              </a:pPr>
              <a:t>‹#›</a:t>
            </a:fld>
            <a:endParaRPr lang="en-AU" b="1"/>
          </a:p>
        </p:txBody>
      </p:sp>
    </p:spTree>
    <p:extLst>
      <p:ext uri="{BB962C8B-B14F-4D97-AF65-F5344CB8AC3E}">
        <p14:creationId xmlns:p14="http://schemas.microsoft.com/office/powerpoint/2010/main" val="807164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kat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FB8306-5EEE-4DD7-939C-5ED1B1F381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916" b="2494"/>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DEC0D1C-E9B6-4C87-8363-5ACBB95B6920}"/>
              </a:ext>
            </a:extLst>
          </p:cNvPr>
          <p:cNvSpPr/>
          <p:nvPr userDrawn="1"/>
        </p:nvSpPr>
        <p:spPr>
          <a:xfrm>
            <a:off x="176" y="0"/>
            <a:ext cx="12191647" cy="6858003"/>
          </a:xfrm>
          <a:prstGeom prst="rect">
            <a:avLst/>
          </a:prstGeom>
          <a:solidFill>
            <a:srgbClr val="4B8A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ID" sz="1799">
              <a:solidFill>
                <a:prstClr val="white"/>
              </a:solidFill>
              <a:latin typeface="Calibri" panose="020F0502020204030204"/>
            </a:endParaRPr>
          </a:p>
        </p:txBody>
      </p:sp>
      <p:grpSp>
        <p:nvGrpSpPr>
          <p:cNvPr id="8" name="Group 7">
            <a:extLst>
              <a:ext uri="{FF2B5EF4-FFF2-40B4-BE49-F238E27FC236}">
                <a16:creationId xmlns:a16="http://schemas.microsoft.com/office/drawing/2014/main" id="{6B26E2DD-C390-42FB-8E80-87E9F81F1692}"/>
              </a:ext>
            </a:extLst>
          </p:cNvPr>
          <p:cNvGrpSpPr/>
          <p:nvPr userDrawn="1"/>
        </p:nvGrpSpPr>
        <p:grpSpPr>
          <a:xfrm>
            <a:off x="1411424" y="1368426"/>
            <a:ext cx="3451125" cy="4379913"/>
            <a:chOff x="1525588" y="1368425"/>
            <a:chExt cx="3451225" cy="4379913"/>
          </a:xfrm>
        </p:grpSpPr>
        <p:sp>
          <p:nvSpPr>
            <p:cNvPr id="9" name="菱形 2">
              <a:extLst>
                <a:ext uri="{FF2B5EF4-FFF2-40B4-BE49-F238E27FC236}">
                  <a16:creationId xmlns:a16="http://schemas.microsoft.com/office/drawing/2014/main" id="{1946B3EE-2D03-460B-BF10-5B16E4E32D2C}"/>
                </a:ext>
              </a:extLst>
            </p:cNvPr>
            <p:cNvSpPr>
              <a:spLocks noChangeArrowheads="1"/>
            </p:cNvSpPr>
            <p:nvPr/>
          </p:nvSpPr>
          <p:spPr bwMode="auto">
            <a:xfrm>
              <a:off x="1719263" y="2157413"/>
              <a:ext cx="2800350" cy="2801937"/>
            </a:xfrm>
            <a:prstGeom prst="diamond">
              <a:avLst/>
            </a:prstGeom>
            <a:solidFill>
              <a:schemeClr val="bg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309">
                <a:lnSpc>
                  <a:spcPct val="100000"/>
                </a:lnSpc>
                <a:spcBef>
                  <a:spcPct val="0"/>
                </a:spcBef>
                <a:buNone/>
                <a:defRPr/>
              </a:pPr>
              <a:endParaRPr lang="zh-CN" altLang="en-US" sz="17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0" name="直接连接符 4">
              <a:extLst>
                <a:ext uri="{FF2B5EF4-FFF2-40B4-BE49-F238E27FC236}">
                  <a16:creationId xmlns:a16="http://schemas.microsoft.com/office/drawing/2014/main" id="{BC8AC210-19E2-4504-A0A1-DA7A5ACD1A43}"/>
                </a:ext>
              </a:extLst>
            </p:cNvPr>
            <p:cNvCxnSpPr>
              <a:cxnSpLocks noChangeShapeType="1"/>
            </p:cNvCxnSpPr>
            <p:nvPr/>
          </p:nvCxnSpPr>
          <p:spPr bwMode="auto">
            <a:xfrm>
              <a:off x="2714625" y="1368425"/>
              <a:ext cx="1355725" cy="1357313"/>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11" name="直接连接符 6">
              <a:extLst>
                <a:ext uri="{FF2B5EF4-FFF2-40B4-BE49-F238E27FC236}">
                  <a16:creationId xmlns:a16="http://schemas.microsoft.com/office/drawing/2014/main" id="{6E9E524E-C89D-4BBC-AD60-F7E65474EFB3}"/>
                </a:ext>
              </a:extLst>
            </p:cNvPr>
            <p:cNvCxnSpPr>
              <a:cxnSpLocks noChangeShapeType="1"/>
            </p:cNvCxnSpPr>
            <p:nvPr/>
          </p:nvCxnSpPr>
          <p:spPr bwMode="auto">
            <a:xfrm flipV="1">
              <a:off x="2322513" y="3092450"/>
              <a:ext cx="2654300" cy="2655888"/>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13" name="直接连接符 5">
              <a:extLst>
                <a:ext uri="{FF2B5EF4-FFF2-40B4-BE49-F238E27FC236}">
                  <a16:creationId xmlns:a16="http://schemas.microsoft.com/office/drawing/2014/main" id="{75BD4DEA-26DC-4953-A618-B20794F21CDF}"/>
                </a:ext>
              </a:extLst>
            </p:cNvPr>
            <p:cNvCxnSpPr>
              <a:cxnSpLocks noChangeShapeType="1"/>
            </p:cNvCxnSpPr>
            <p:nvPr/>
          </p:nvCxnSpPr>
          <p:spPr bwMode="auto">
            <a:xfrm flipH="1">
              <a:off x="1525588" y="1773238"/>
              <a:ext cx="1581150" cy="158115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sp>
        <p:nvSpPr>
          <p:cNvPr id="21" name="TextBox 20">
            <a:extLst>
              <a:ext uri="{FF2B5EF4-FFF2-40B4-BE49-F238E27FC236}">
                <a16:creationId xmlns:a16="http://schemas.microsoft.com/office/drawing/2014/main" id="{6DD902F5-94BB-424A-A5F0-D23BE7255E3D}"/>
              </a:ext>
            </a:extLst>
          </p:cNvPr>
          <p:cNvSpPr txBox="1"/>
          <p:nvPr userDrawn="1"/>
        </p:nvSpPr>
        <p:spPr>
          <a:xfrm>
            <a:off x="-75871" y="6581001"/>
            <a:ext cx="2710169" cy="276999"/>
          </a:xfrm>
          <a:prstGeom prst="rect">
            <a:avLst/>
          </a:prstGeom>
          <a:noFill/>
        </p:spPr>
        <p:txBody>
          <a:bodyPr wrap="square">
            <a:spAutoFit/>
          </a:bodyPr>
          <a:lstStyle/>
          <a:p>
            <a:pPr algn="ctr" defTabSz="914309"/>
            <a:r>
              <a:rPr lang="en-US" sz="1200">
                <a:solidFill>
                  <a:srgbClr val="029676"/>
                </a:solidFill>
                <a:latin typeface="Calibri"/>
              </a:rPr>
              <a:t>Photo by </a:t>
            </a:r>
            <a:r>
              <a:rPr lang="en-US" sz="1200">
                <a:solidFill>
                  <a:srgbClr val="029676"/>
                </a:solidFill>
                <a:latin typeface="Calibri"/>
                <a:hlinkClick r:id="rId3">
                  <a:extLst>
                    <a:ext uri="{A12FA001-AC4F-418D-AE19-62706E023703}">
                      <ahyp:hlinkClr xmlns:ahyp="http://schemas.microsoft.com/office/drawing/2018/hyperlinkcolor" val="tx"/>
                    </a:ext>
                  </a:extLst>
                </a:hlinkClick>
              </a:rPr>
              <a:t>Jason Cooper</a:t>
            </a:r>
            <a:r>
              <a:rPr lang="en-US" sz="1200">
                <a:solidFill>
                  <a:srgbClr val="029676"/>
                </a:solidFill>
                <a:latin typeface="Calibri"/>
              </a:rPr>
              <a:t> on </a:t>
            </a:r>
            <a:r>
              <a:rPr lang="en-US" sz="1200">
                <a:solidFill>
                  <a:srgbClr val="029676"/>
                </a:solidFill>
                <a:latin typeface="Calibri"/>
                <a:hlinkClick r:id="rId4">
                  <a:extLst>
                    <a:ext uri="{A12FA001-AC4F-418D-AE19-62706E023703}">
                      <ahyp:hlinkClr xmlns:ahyp="http://schemas.microsoft.com/office/drawing/2018/hyperlinkcolor" val="tx"/>
                    </a:ext>
                  </a:extLst>
                </a:hlinkClick>
              </a:rPr>
              <a:t>Unsplash</a:t>
            </a:r>
            <a:r>
              <a:rPr lang="en-US" sz="1200">
                <a:solidFill>
                  <a:srgbClr val="029676"/>
                </a:solidFill>
                <a:latin typeface="Calibri"/>
              </a:rPr>
              <a:t> </a:t>
            </a:r>
            <a:endParaRPr lang="id-ID" sz="1200">
              <a:solidFill>
                <a:srgbClr val="029676"/>
              </a:solidFill>
              <a:latin typeface="Calibri"/>
            </a:endParaRPr>
          </a:p>
        </p:txBody>
      </p:sp>
      <p:sp>
        <p:nvSpPr>
          <p:cNvPr id="22" name="椭圆 6">
            <a:extLst>
              <a:ext uri="{FF2B5EF4-FFF2-40B4-BE49-F238E27FC236}">
                <a16:creationId xmlns:a16="http://schemas.microsoft.com/office/drawing/2014/main" id="{7B5484EA-4DDD-278C-35FE-97891108FD7E}"/>
              </a:ext>
            </a:extLst>
          </p:cNvPr>
          <p:cNvSpPr/>
          <p:nvPr userDrawn="1"/>
        </p:nvSpPr>
        <p:spPr>
          <a:xfrm rot="10800000">
            <a:off x="3539557" y="4019921"/>
            <a:ext cx="174219" cy="174225"/>
          </a:xfrm>
          <a:prstGeom prst="ellipse">
            <a:avLst/>
          </a:pr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23" name="椭圆 7">
            <a:extLst>
              <a:ext uri="{FF2B5EF4-FFF2-40B4-BE49-F238E27FC236}">
                <a16:creationId xmlns:a16="http://schemas.microsoft.com/office/drawing/2014/main" id="{39A50510-3020-DB32-DAFE-8DE9D41E8A89}"/>
              </a:ext>
            </a:extLst>
          </p:cNvPr>
          <p:cNvSpPr/>
          <p:nvPr userDrawn="1"/>
        </p:nvSpPr>
        <p:spPr>
          <a:xfrm rot="10800000">
            <a:off x="2330426" y="4019921"/>
            <a:ext cx="174219" cy="174225"/>
          </a:xfrm>
          <a:prstGeom prst="ellipse">
            <a:avLst/>
          </a:prstGeom>
          <a:solidFill>
            <a:srgbClr val="DB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24" name="椭圆 8">
            <a:extLst>
              <a:ext uri="{FF2B5EF4-FFF2-40B4-BE49-F238E27FC236}">
                <a16:creationId xmlns:a16="http://schemas.microsoft.com/office/drawing/2014/main" id="{A0800751-2571-F55C-1C69-370DCFD7EB0A}"/>
              </a:ext>
            </a:extLst>
          </p:cNvPr>
          <p:cNvSpPr/>
          <p:nvPr userDrawn="1"/>
        </p:nvSpPr>
        <p:spPr>
          <a:xfrm rot="10800000">
            <a:off x="3237274" y="4019921"/>
            <a:ext cx="174219" cy="174225"/>
          </a:xfrm>
          <a:prstGeom prst="ellipse">
            <a:avLst/>
          </a:prstGeom>
          <a:solidFill>
            <a:srgbClr val="4466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25" name="椭圆 9">
            <a:extLst>
              <a:ext uri="{FF2B5EF4-FFF2-40B4-BE49-F238E27FC236}">
                <a16:creationId xmlns:a16="http://schemas.microsoft.com/office/drawing/2014/main" id="{FCAB82B6-CA3C-0B98-AD2D-CD6CF3BF0C23}"/>
              </a:ext>
            </a:extLst>
          </p:cNvPr>
          <p:cNvSpPr/>
          <p:nvPr userDrawn="1"/>
        </p:nvSpPr>
        <p:spPr>
          <a:xfrm rot="10800000">
            <a:off x="2934991" y="4019921"/>
            <a:ext cx="174219" cy="174225"/>
          </a:xfrm>
          <a:prstGeom prst="ellipse">
            <a:avLst/>
          </a:prstGeom>
          <a:solidFill>
            <a:srgbClr val="4B8A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26" name="椭圆 10">
            <a:extLst>
              <a:ext uri="{FF2B5EF4-FFF2-40B4-BE49-F238E27FC236}">
                <a16:creationId xmlns:a16="http://schemas.microsoft.com/office/drawing/2014/main" id="{6FA31A40-C49C-0B61-62C9-10D313CB92C0}"/>
              </a:ext>
            </a:extLst>
          </p:cNvPr>
          <p:cNvSpPr/>
          <p:nvPr userDrawn="1"/>
        </p:nvSpPr>
        <p:spPr>
          <a:xfrm rot="10800000">
            <a:off x="2632708" y="4019921"/>
            <a:ext cx="174219" cy="174225"/>
          </a:xfrm>
          <a:prstGeom prst="ellipse">
            <a:avLst/>
          </a:prstGeom>
          <a:solidFill>
            <a:srgbClr val="ADBA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3135108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kat Slide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A95505-83CF-3055-46B7-127BE8479C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308" b="13304"/>
          <a:stretch/>
        </p:blipFill>
        <p:spPr>
          <a:xfrm>
            <a:off x="3704" y="1"/>
            <a:ext cx="12184593" cy="5715399"/>
          </a:xfrm>
          <a:prstGeom prst="rect">
            <a:avLst/>
          </a:prstGeom>
        </p:spPr>
      </p:pic>
      <p:sp>
        <p:nvSpPr>
          <p:cNvPr id="13" name="Rectangle 12">
            <a:extLst>
              <a:ext uri="{FF2B5EF4-FFF2-40B4-BE49-F238E27FC236}">
                <a16:creationId xmlns:a16="http://schemas.microsoft.com/office/drawing/2014/main" id="{C6E40690-DE5B-3BEB-0BEB-55B695FF7F5F}"/>
              </a:ext>
            </a:extLst>
          </p:cNvPr>
          <p:cNvSpPr/>
          <p:nvPr userDrawn="1"/>
        </p:nvSpPr>
        <p:spPr>
          <a:xfrm>
            <a:off x="176" y="1612166"/>
            <a:ext cx="12188119" cy="4826784"/>
          </a:xfrm>
          <a:prstGeom prst="rect">
            <a:avLst/>
          </a:prstGeom>
          <a:gradFill>
            <a:gsLst>
              <a:gs pos="0">
                <a:schemeClr val="bg1">
                  <a:alpha val="0"/>
                </a:schemeClr>
              </a:gs>
              <a:gs pos="30000">
                <a:srgbClr val="FFFFFF">
                  <a:alpha val="11000"/>
                </a:srgbClr>
              </a:gs>
              <a:gs pos="52000">
                <a:srgbClr val="CCDACD">
                  <a:alpha val="27000"/>
                </a:srgbClr>
              </a:gs>
              <a:gs pos="71000">
                <a:srgbClr val="045268">
                  <a:alpha val="59000"/>
                </a:srgbClr>
              </a:gs>
              <a:gs pos="100000">
                <a:srgbClr val="045268"/>
              </a:gs>
            </a:gsLst>
            <a:lin ang="5400000" scaled="1"/>
          </a:gradFill>
          <a:ln w="28575" cap="flat" cmpd="sng">
            <a:noFill/>
            <a:prstDash val="solid"/>
            <a:round/>
            <a:headEnd type="none" w="sm" len="sm"/>
            <a:tailEnd type="none" w="sm" len="sm"/>
          </a:ln>
        </p:spPr>
        <p:txBody>
          <a:bodyPr spcFirstLastPara="1" wrap="square" lIns="91422" tIns="91422" rIns="91422" bIns="91422" rtlCol="0" anchor="ctr" anchorCtr="0">
            <a:noAutofit/>
          </a:bodyPr>
          <a:lstStyle/>
          <a:p>
            <a:pPr defTabSz="914309">
              <a:defRPr/>
            </a:pPr>
            <a:endParaRPr lang="en-US" sz="1400">
              <a:solidFill>
                <a:srgbClr val="000000"/>
              </a:solidFill>
              <a:latin typeface="Arial"/>
              <a:ea typeface="Arial"/>
              <a:cs typeface="Arial"/>
              <a:sym typeface="Arial"/>
            </a:endParaRPr>
          </a:p>
        </p:txBody>
      </p:sp>
      <p:sp>
        <p:nvSpPr>
          <p:cNvPr id="7" name="Freeform 3">
            <a:extLst>
              <a:ext uri="{FF2B5EF4-FFF2-40B4-BE49-F238E27FC236}">
                <a16:creationId xmlns:a16="http://schemas.microsoft.com/office/drawing/2014/main" id="{B758174E-FF50-396F-C463-CF2472C93893}"/>
              </a:ext>
            </a:extLst>
          </p:cNvPr>
          <p:cNvSpPr/>
          <p:nvPr userDrawn="1"/>
        </p:nvSpPr>
        <p:spPr>
          <a:xfrm>
            <a:off x="176" y="5141168"/>
            <a:ext cx="12191648" cy="1716833"/>
          </a:xfrm>
          <a:custGeom>
            <a:avLst/>
            <a:gdLst/>
            <a:ahLst/>
            <a:cxnLst/>
            <a:rect l="l" t="t" r="r" b="b"/>
            <a:pathLst>
              <a:path w="5661114" h="1674318">
                <a:moveTo>
                  <a:pt x="0" y="0"/>
                </a:moveTo>
                <a:lnTo>
                  <a:pt x="5661114" y="0"/>
                </a:lnTo>
                <a:lnTo>
                  <a:pt x="5661114" y="1674318"/>
                </a:lnTo>
                <a:lnTo>
                  <a:pt x="0" y="1674318"/>
                </a:lnTo>
                <a:close/>
              </a:path>
            </a:pathLst>
          </a:custGeom>
          <a:solidFill>
            <a:srgbClr val="045268"/>
          </a:solidFill>
        </p:spPr>
        <p:txBody>
          <a:bodyPr/>
          <a:lstStyle/>
          <a:p>
            <a:pPr defTabSz="609569"/>
            <a:endParaRPr lang="en-ID" sz="1200">
              <a:solidFill>
                <a:prstClr val="black"/>
              </a:solidFill>
              <a:latin typeface="Calibri"/>
            </a:endParaRPr>
          </a:p>
        </p:txBody>
      </p:sp>
      <p:sp>
        <p:nvSpPr>
          <p:cNvPr id="8" name="TextBox 25">
            <a:extLst>
              <a:ext uri="{FF2B5EF4-FFF2-40B4-BE49-F238E27FC236}">
                <a16:creationId xmlns:a16="http://schemas.microsoft.com/office/drawing/2014/main" id="{9FB31DB0-9CCF-BD59-B7B2-7ABCAAE00C4E}"/>
              </a:ext>
            </a:extLst>
          </p:cNvPr>
          <p:cNvSpPr txBox="1"/>
          <p:nvPr userDrawn="1"/>
        </p:nvSpPr>
        <p:spPr>
          <a:xfrm>
            <a:off x="-895069" y="6608827"/>
            <a:ext cx="979040" cy="558375"/>
          </a:xfrm>
          <a:prstGeom prst="rect">
            <a:avLst/>
          </a:prstGeom>
        </p:spPr>
        <p:txBody>
          <a:bodyPr lIns="33866" tIns="33866" rIns="33866" bIns="33866" rtlCol="0" anchor="ctr"/>
          <a:lstStyle/>
          <a:p>
            <a:pPr algn="ctr" defTabSz="609569">
              <a:lnSpc>
                <a:spcPts val="1772"/>
              </a:lnSpc>
            </a:pPr>
            <a:endParaRPr sz="1200">
              <a:solidFill>
                <a:prstClr val="black"/>
              </a:solidFill>
              <a:latin typeface="Calibri"/>
            </a:endParaRPr>
          </a:p>
        </p:txBody>
      </p:sp>
      <p:grpSp>
        <p:nvGrpSpPr>
          <p:cNvPr id="12" name="Group 11">
            <a:extLst>
              <a:ext uri="{FF2B5EF4-FFF2-40B4-BE49-F238E27FC236}">
                <a16:creationId xmlns:a16="http://schemas.microsoft.com/office/drawing/2014/main" id="{BD08A5A2-0956-18DE-8924-A658CCB61FAC}"/>
              </a:ext>
            </a:extLst>
          </p:cNvPr>
          <p:cNvGrpSpPr/>
          <p:nvPr userDrawn="1"/>
        </p:nvGrpSpPr>
        <p:grpSpPr>
          <a:xfrm>
            <a:off x="176" y="6575029"/>
            <a:ext cx="12191648" cy="489534"/>
            <a:chOff x="-1" y="6677667"/>
            <a:chExt cx="12192001" cy="489534"/>
          </a:xfrm>
        </p:grpSpPr>
        <p:sp>
          <p:nvSpPr>
            <p:cNvPr id="9" name="Freeform 24">
              <a:extLst>
                <a:ext uri="{FF2B5EF4-FFF2-40B4-BE49-F238E27FC236}">
                  <a16:creationId xmlns:a16="http://schemas.microsoft.com/office/drawing/2014/main" id="{E67F4896-DEA7-59A8-CCCA-3735BA51A649}"/>
                </a:ext>
              </a:extLst>
            </p:cNvPr>
            <p:cNvSpPr/>
            <p:nvPr/>
          </p:nvSpPr>
          <p:spPr>
            <a:xfrm>
              <a:off x="-1" y="6677667"/>
              <a:ext cx="12192001" cy="489534"/>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DBF0F3"/>
            </a:solidFill>
          </p:spPr>
          <p:txBody>
            <a:bodyPr/>
            <a:lstStyle/>
            <a:p>
              <a:pPr defTabSz="609569"/>
              <a:endParaRPr lang="en-ID" sz="1200">
                <a:solidFill>
                  <a:prstClr val="black"/>
                </a:solidFill>
                <a:latin typeface="Calibri"/>
              </a:endParaRPr>
            </a:p>
          </p:txBody>
        </p:sp>
        <p:grpSp>
          <p:nvGrpSpPr>
            <p:cNvPr id="10" name="Group 26">
              <a:extLst>
                <a:ext uri="{FF2B5EF4-FFF2-40B4-BE49-F238E27FC236}">
                  <a16:creationId xmlns:a16="http://schemas.microsoft.com/office/drawing/2014/main" id="{74156BBC-2DDD-E191-E030-88DF6EF9221D}"/>
                </a:ext>
              </a:extLst>
            </p:cNvPr>
            <p:cNvGrpSpPr/>
            <p:nvPr/>
          </p:nvGrpSpPr>
          <p:grpSpPr>
            <a:xfrm>
              <a:off x="2754256" y="6677667"/>
              <a:ext cx="6683488" cy="489534"/>
              <a:chOff x="0" y="0"/>
              <a:chExt cx="5548478" cy="406400"/>
            </a:xfrm>
          </p:grpSpPr>
          <p:sp>
            <p:nvSpPr>
              <p:cNvPr id="11" name="Freeform 27">
                <a:extLst>
                  <a:ext uri="{FF2B5EF4-FFF2-40B4-BE49-F238E27FC236}">
                    <a16:creationId xmlns:a16="http://schemas.microsoft.com/office/drawing/2014/main" id="{EE9C7BCE-37E7-6088-8AEF-78271E09099D}"/>
                  </a:ext>
                </a:extLst>
              </p:cNvPr>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4B8AA7"/>
              </a:solidFill>
            </p:spPr>
            <p:txBody>
              <a:bodyPr/>
              <a:lstStyle/>
              <a:p>
                <a:pPr defTabSz="609569"/>
                <a:endParaRPr lang="en-ID" sz="1200">
                  <a:solidFill>
                    <a:prstClr val="black"/>
                  </a:solidFill>
                  <a:latin typeface="Calibri"/>
                </a:endParaRPr>
              </a:p>
            </p:txBody>
          </p:sp>
          <p:sp>
            <p:nvSpPr>
              <p:cNvPr id="14" name="TextBox 28">
                <a:extLst>
                  <a:ext uri="{FF2B5EF4-FFF2-40B4-BE49-F238E27FC236}">
                    <a16:creationId xmlns:a16="http://schemas.microsoft.com/office/drawing/2014/main" id="{8F37F381-779D-854C-0C69-3EA2F02F4A52}"/>
                  </a:ext>
                </a:extLst>
              </p:cNvPr>
              <p:cNvSpPr txBox="1"/>
              <p:nvPr/>
            </p:nvSpPr>
            <p:spPr>
              <a:xfrm>
                <a:off x="0" y="-57150"/>
                <a:ext cx="812800" cy="463550"/>
              </a:xfrm>
              <a:prstGeom prst="rect">
                <a:avLst/>
              </a:prstGeom>
            </p:spPr>
            <p:txBody>
              <a:bodyPr lIns="33875" tIns="33875" rIns="33875" bIns="33875" rtlCol="0" anchor="ctr"/>
              <a:lstStyle/>
              <a:p>
                <a:pPr algn="ctr" defTabSz="609569">
                  <a:lnSpc>
                    <a:spcPts val="1772"/>
                  </a:lnSpc>
                </a:pPr>
                <a:endParaRPr sz="1200">
                  <a:solidFill>
                    <a:prstClr val="black"/>
                  </a:solidFill>
                  <a:latin typeface="Calibri"/>
                </a:endParaRPr>
              </a:p>
            </p:txBody>
          </p:sp>
        </p:grpSp>
      </p:grpSp>
      <p:sp>
        <p:nvSpPr>
          <p:cNvPr id="16" name="TextBox 16">
            <a:extLst>
              <a:ext uri="{FF2B5EF4-FFF2-40B4-BE49-F238E27FC236}">
                <a16:creationId xmlns:a16="http://schemas.microsoft.com/office/drawing/2014/main" id="{71CD6339-87AA-D147-F463-335D7BB6F3B9}"/>
              </a:ext>
            </a:extLst>
          </p:cNvPr>
          <p:cNvSpPr txBox="1"/>
          <p:nvPr userDrawn="1"/>
        </p:nvSpPr>
        <p:spPr>
          <a:xfrm>
            <a:off x="667583" y="5274814"/>
            <a:ext cx="976517" cy="1030553"/>
          </a:xfrm>
          <a:prstGeom prst="roundRect">
            <a:avLst>
              <a:gd name="adj" fmla="val 11038"/>
            </a:avLst>
          </a:prstGeom>
          <a:solidFill>
            <a:srgbClr val="FFFFFF"/>
          </a:solidFill>
          <a:effectLst>
            <a:outerShdw blurRad="50800" dist="38100" dir="2700000" algn="tl" rotWithShape="0">
              <a:prstClr val="black">
                <a:alpha val="40000"/>
              </a:prstClr>
            </a:outerShdw>
          </a:effectLst>
        </p:spPr>
        <p:txBody>
          <a:bodyPr wrap="square" anchor="b">
            <a:noAutofit/>
          </a:bodyPr>
          <a:lstStyle/>
          <a:p>
            <a:pPr algn="ctr" defTabSz="609524">
              <a:buSzPts val="1800"/>
              <a:defRPr/>
            </a:pPr>
            <a:endParaRPr lang="en-US" sz="1100" b="1" spc="133">
              <a:solidFill>
                <a:srgbClr val="007F3E"/>
              </a:solidFill>
              <a:latin typeface="Oswald SemiBold" pitchFamily="2" charset="0"/>
            </a:endParaRPr>
          </a:p>
        </p:txBody>
      </p:sp>
      <p:sp>
        <p:nvSpPr>
          <p:cNvPr id="18" name="Freeform 3">
            <a:extLst>
              <a:ext uri="{FF2B5EF4-FFF2-40B4-BE49-F238E27FC236}">
                <a16:creationId xmlns:a16="http://schemas.microsoft.com/office/drawing/2014/main" id="{A5D488D0-B3A1-4EE1-A991-B76CDB989B7A}"/>
              </a:ext>
            </a:extLst>
          </p:cNvPr>
          <p:cNvSpPr/>
          <p:nvPr userDrawn="1"/>
        </p:nvSpPr>
        <p:spPr>
          <a:xfrm rot="17922238" flipH="1" flipV="1">
            <a:off x="10421364" y="3491803"/>
            <a:ext cx="4479698" cy="4596572"/>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914309"/>
            <a:endParaRPr lang="en-ID" sz="1799">
              <a:solidFill>
                <a:srgbClr val="000000"/>
              </a:solidFill>
              <a:latin typeface="Arial"/>
            </a:endParaRPr>
          </a:p>
        </p:txBody>
      </p:sp>
    </p:spTree>
    <p:extLst>
      <p:ext uri="{BB962C8B-B14F-4D97-AF65-F5344CB8AC3E}">
        <p14:creationId xmlns:p14="http://schemas.microsoft.com/office/powerpoint/2010/main" val="888700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atu">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sp>
        <p:nvSpPr>
          <p:cNvPr id="48" name="Slide Number Placeholder 1">
            <a:extLst>
              <a:ext uri="{FF2B5EF4-FFF2-40B4-BE49-F238E27FC236}">
                <a16:creationId xmlns:a16="http://schemas.microsoft.com/office/drawing/2014/main" id="{C6FE34FD-7CE0-554C-8C98-FFE300028238}"/>
              </a:ext>
            </a:extLst>
          </p:cNvPr>
          <p:cNvSpPr txBox="1">
            <a:spLocks/>
          </p:cNvSpPr>
          <p:nvPr userDrawn="1"/>
        </p:nvSpPr>
        <p:spPr>
          <a:xfrm>
            <a:off x="11774779" y="6546850"/>
            <a:ext cx="442625" cy="365125"/>
          </a:xfrm>
          <a:prstGeom prst="rect">
            <a:avLst/>
          </a:prstGeom>
        </p:spPr>
        <p:txBody>
          <a:bodyPr vert="horz" lIns="91425" tIns="45715" rIns="91425" bIns="4571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sz="1400" b="1" smtClean="0">
                <a:solidFill>
                  <a:srgbClr val="0D425A"/>
                </a:solidFill>
                <a:latin typeface="Calibri" panose="020F0502020204030204"/>
              </a:rPr>
              <a:pPr>
                <a:defRPr/>
              </a:pPr>
              <a:t>‹#›</a:t>
            </a:fld>
            <a:endParaRPr lang="en-AU" sz="1400" b="1">
              <a:solidFill>
                <a:srgbClr val="0D425A"/>
              </a:solidFill>
              <a:latin typeface="Calibri" panose="020F0502020204030204"/>
            </a:endParaRPr>
          </a:p>
        </p:txBody>
      </p:sp>
      <p:sp>
        <p:nvSpPr>
          <p:cNvPr id="14" name="Google Shape;27;p4">
            <a:extLst>
              <a:ext uri="{FF2B5EF4-FFF2-40B4-BE49-F238E27FC236}">
                <a16:creationId xmlns:a16="http://schemas.microsoft.com/office/drawing/2014/main" id="{551E6F9F-72BD-4797-8B1E-453F23E41E82}"/>
              </a:ext>
            </a:extLst>
          </p:cNvPr>
          <p:cNvSpPr/>
          <p:nvPr userDrawn="1"/>
        </p:nvSpPr>
        <p:spPr>
          <a:xfrm>
            <a:off x="116710" y="125231"/>
            <a:ext cx="108000" cy="756000"/>
          </a:xfrm>
          <a:prstGeom prst="roundRect">
            <a:avLst>
              <a:gd name="adj" fmla="val 50000"/>
            </a:avLst>
          </a:prstGeom>
          <a:solidFill>
            <a:srgbClr val="0D425A"/>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lumMod val="75000"/>
                    <a:lumOff val="25000"/>
                  </a:schemeClr>
                </a:solidFill>
                <a:latin typeface="Franklin Gothic Medium Cond" panose="020B0606030402020204" pitchFamily="34" charset="0"/>
              </a:defRPr>
            </a:lvl1pPr>
          </a:lstStyle>
          <a:p>
            <a:r>
              <a:rPr lang="en-US"/>
              <a:t>CLICK TO EDIT MASTER TITLE STYLE</a:t>
            </a:r>
            <a:endParaRPr lang="id-ID"/>
          </a:p>
        </p:txBody>
      </p:sp>
      <p:grpSp>
        <p:nvGrpSpPr>
          <p:cNvPr id="120" name="Group 119">
            <a:extLst>
              <a:ext uri="{FF2B5EF4-FFF2-40B4-BE49-F238E27FC236}">
                <a16:creationId xmlns:a16="http://schemas.microsoft.com/office/drawing/2014/main" id="{EAB31B3B-0B81-F389-18B0-A978A7685E9D}"/>
              </a:ext>
            </a:extLst>
          </p:cNvPr>
          <p:cNvGrpSpPr/>
          <p:nvPr userDrawn="1"/>
        </p:nvGrpSpPr>
        <p:grpSpPr>
          <a:xfrm>
            <a:off x="10792910" y="-670343"/>
            <a:ext cx="1684057" cy="1381951"/>
            <a:chOff x="9398000" y="1936176"/>
            <a:chExt cx="2305373" cy="1891753"/>
          </a:xfrm>
        </p:grpSpPr>
        <p:grpSp>
          <p:nvGrpSpPr>
            <p:cNvPr id="105" name="Group 104">
              <a:extLst>
                <a:ext uri="{FF2B5EF4-FFF2-40B4-BE49-F238E27FC236}">
                  <a16:creationId xmlns:a16="http://schemas.microsoft.com/office/drawing/2014/main" id="{088E3009-AC91-C4C2-30E9-F5DE25E0C004}"/>
                </a:ext>
              </a:extLst>
            </p:cNvPr>
            <p:cNvGrpSpPr/>
            <p:nvPr userDrawn="1"/>
          </p:nvGrpSpPr>
          <p:grpSpPr>
            <a:xfrm>
              <a:off x="10581113" y="1936176"/>
              <a:ext cx="775329" cy="1891753"/>
              <a:chOff x="10581687" y="2005392"/>
              <a:chExt cx="775329" cy="1891753"/>
            </a:xfrm>
          </p:grpSpPr>
          <p:sp>
            <p:nvSpPr>
              <p:cNvPr id="98" name="Freeform: Shape 97">
                <a:extLst>
                  <a:ext uri="{FF2B5EF4-FFF2-40B4-BE49-F238E27FC236}">
                    <a16:creationId xmlns:a16="http://schemas.microsoft.com/office/drawing/2014/main" id="{0C7BBE88-17D7-3043-BD94-C3D5AA6514B2}"/>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99" name="Freeform: Shape 98">
                <a:extLst>
                  <a:ext uri="{FF2B5EF4-FFF2-40B4-BE49-F238E27FC236}">
                    <a16:creationId xmlns:a16="http://schemas.microsoft.com/office/drawing/2014/main" id="{D2568DF2-14EC-3241-147C-FD1CF83573B6}"/>
                  </a:ext>
                </a:extLst>
              </p:cNvPr>
              <p:cNvSpPr>
                <a:spLocks noChangeAspect="1"/>
              </p:cNvSpPr>
              <p:nvPr userDrawn="1"/>
            </p:nvSpPr>
            <p:spPr>
              <a:xfrm>
                <a:off x="10581687" y="33001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00" name="Freeform: Shape 99">
                <a:extLst>
                  <a:ext uri="{FF2B5EF4-FFF2-40B4-BE49-F238E27FC236}">
                    <a16:creationId xmlns:a16="http://schemas.microsoft.com/office/drawing/2014/main" id="{F34ECA42-DE97-86E6-5F36-96DF54864951}"/>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06" name="Group 105">
              <a:extLst>
                <a:ext uri="{FF2B5EF4-FFF2-40B4-BE49-F238E27FC236}">
                  <a16:creationId xmlns:a16="http://schemas.microsoft.com/office/drawing/2014/main" id="{D7702AB8-FA7D-568D-CF31-752C15C5EC23}"/>
                </a:ext>
              </a:extLst>
            </p:cNvPr>
            <p:cNvGrpSpPr/>
            <p:nvPr userDrawn="1"/>
          </p:nvGrpSpPr>
          <p:grpSpPr>
            <a:xfrm>
              <a:off x="9744930" y="1936176"/>
              <a:ext cx="775329" cy="1891753"/>
              <a:chOff x="10581687" y="2005392"/>
              <a:chExt cx="775329" cy="1891753"/>
            </a:xfrm>
          </p:grpSpPr>
          <p:sp>
            <p:nvSpPr>
              <p:cNvPr id="107" name="Freeform: Shape 106">
                <a:extLst>
                  <a:ext uri="{FF2B5EF4-FFF2-40B4-BE49-F238E27FC236}">
                    <a16:creationId xmlns:a16="http://schemas.microsoft.com/office/drawing/2014/main" id="{06941F1D-CAB6-DD0F-34F6-998C93D7AA55}"/>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08" name="Freeform: Shape 107">
                <a:extLst>
                  <a:ext uri="{FF2B5EF4-FFF2-40B4-BE49-F238E27FC236}">
                    <a16:creationId xmlns:a16="http://schemas.microsoft.com/office/drawing/2014/main" id="{1BD54942-BED7-F544-2D10-A0E3F6BA56B9}"/>
                  </a:ext>
                </a:extLst>
              </p:cNvPr>
              <p:cNvSpPr>
                <a:spLocks noChangeAspect="1"/>
              </p:cNvSpPr>
              <p:nvPr userDrawn="1"/>
            </p:nvSpPr>
            <p:spPr>
              <a:xfrm>
                <a:off x="10581687" y="33001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09" name="Freeform: Shape 108">
                <a:extLst>
                  <a:ext uri="{FF2B5EF4-FFF2-40B4-BE49-F238E27FC236}">
                    <a16:creationId xmlns:a16="http://schemas.microsoft.com/office/drawing/2014/main" id="{DD8E9D5C-9D89-2926-4B00-5FDF1F11070C}"/>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10" name="Group 109">
              <a:extLst>
                <a:ext uri="{FF2B5EF4-FFF2-40B4-BE49-F238E27FC236}">
                  <a16:creationId xmlns:a16="http://schemas.microsoft.com/office/drawing/2014/main" id="{98B4E958-A73D-9D86-AF9F-D12A7A5D1138}"/>
                </a:ext>
              </a:extLst>
            </p:cNvPr>
            <p:cNvGrpSpPr/>
            <p:nvPr userDrawn="1"/>
          </p:nvGrpSpPr>
          <p:grpSpPr>
            <a:xfrm>
              <a:off x="11070367" y="2259876"/>
              <a:ext cx="633006" cy="1244353"/>
              <a:chOff x="10724010" y="2005392"/>
              <a:chExt cx="633006" cy="1244353"/>
            </a:xfrm>
          </p:grpSpPr>
          <p:sp>
            <p:nvSpPr>
              <p:cNvPr id="111" name="Freeform: Shape 110">
                <a:extLst>
                  <a:ext uri="{FF2B5EF4-FFF2-40B4-BE49-F238E27FC236}">
                    <a16:creationId xmlns:a16="http://schemas.microsoft.com/office/drawing/2014/main" id="{D2DA46C5-0D5F-799A-C086-199330274825}"/>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13" name="Freeform: Shape 112">
                <a:extLst>
                  <a:ext uri="{FF2B5EF4-FFF2-40B4-BE49-F238E27FC236}">
                    <a16:creationId xmlns:a16="http://schemas.microsoft.com/office/drawing/2014/main" id="{CF8D1BD4-D2EB-8D91-E756-7AF35471D212}"/>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14" name="Group 113">
              <a:extLst>
                <a:ext uri="{FF2B5EF4-FFF2-40B4-BE49-F238E27FC236}">
                  <a16:creationId xmlns:a16="http://schemas.microsoft.com/office/drawing/2014/main" id="{AB21971A-C8B9-62D4-583E-D6224B5CDCD6}"/>
                </a:ext>
              </a:extLst>
            </p:cNvPr>
            <p:cNvGrpSpPr/>
            <p:nvPr userDrawn="1"/>
          </p:nvGrpSpPr>
          <p:grpSpPr>
            <a:xfrm>
              <a:off x="10234183" y="2259876"/>
              <a:ext cx="633006" cy="1244353"/>
              <a:chOff x="10724010" y="2005392"/>
              <a:chExt cx="633006" cy="1244353"/>
            </a:xfrm>
          </p:grpSpPr>
          <p:sp>
            <p:nvSpPr>
              <p:cNvPr id="115" name="Freeform: Shape 114">
                <a:extLst>
                  <a:ext uri="{FF2B5EF4-FFF2-40B4-BE49-F238E27FC236}">
                    <a16:creationId xmlns:a16="http://schemas.microsoft.com/office/drawing/2014/main" id="{586089D9-C6B1-37F6-1168-908570981A39}"/>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16" name="Freeform: Shape 115">
                <a:extLst>
                  <a:ext uri="{FF2B5EF4-FFF2-40B4-BE49-F238E27FC236}">
                    <a16:creationId xmlns:a16="http://schemas.microsoft.com/office/drawing/2014/main" id="{74CFD1E7-847D-17B6-788F-99EB3BEF3EB7}"/>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17" name="Group 116">
              <a:extLst>
                <a:ext uri="{FF2B5EF4-FFF2-40B4-BE49-F238E27FC236}">
                  <a16:creationId xmlns:a16="http://schemas.microsoft.com/office/drawing/2014/main" id="{0136A124-071F-5B4F-81D5-56EF0B558E79}"/>
                </a:ext>
              </a:extLst>
            </p:cNvPr>
            <p:cNvGrpSpPr/>
            <p:nvPr userDrawn="1"/>
          </p:nvGrpSpPr>
          <p:grpSpPr>
            <a:xfrm>
              <a:off x="9398000" y="2259876"/>
              <a:ext cx="633006" cy="1244353"/>
              <a:chOff x="10724010" y="2005392"/>
              <a:chExt cx="633006" cy="1244353"/>
            </a:xfrm>
          </p:grpSpPr>
          <p:sp>
            <p:nvSpPr>
              <p:cNvPr id="118" name="Freeform: Shape 117">
                <a:extLst>
                  <a:ext uri="{FF2B5EF4-FFF2-40B4-BE49-F238E27FC236}">
                    <a16:creationId xmlns:a16="http://schemas.microsoft.com/office/drawing/2014/main" id="{02D82EC3-3C45-B265-C8C4-F2A3EB3987F1}"/>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19" name="Freeform: Shape 118">
                <a:extLst>
                  <a:ext uri="{FF2B5EF4-FFF2-40B4-BE49-F238E27FC236}">
                    <a16:creationId xmlns:a16="http://schemas.microsoft.com/office/drawing/2014/main" id="{8A5A7E76-EC5F-8A98-7C66-550E185E03A6}"/>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sp>
        <p:nvSpPr>
          <p:cNvPr id="123" name="Google Shape;27;p4">
            <a:extLst>
              <a:ext uri="{FF2B5EF4-FFF2-40B4-BE49-F238E27FC236}">
                <a16:creationId xmlns:a16="http://schemas.microsoft.com/office/drawing/2014/main" id="{E3CC880C-3536-0192-3CD8-E15F2846BEA4}"/>
              </a:ext>
            </a:extLst>
          </p:cNvPr>
          <p:cNvSpPr/>
          <p:nvPr userDrawn="1"/>
        </p:nvSpPr>
        <p:spPr>
          <a:xfrm rot="5400000">
            <a:off x="5879767" y="913830"/>
            <a:ext cx="108003" cy="11660963"/>
          </a:xfrm>
          <a:prstGeom prst="roundRect">
            <a:avLst>
              <a:gd name="adj" fmla="val 50000"/>
            </a:avLst>
          </a:prstGeom>
          <a:solidFill>
            <a:srgbClr val="4B8AA7"/>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Rectangle: Rounded Corners 7">
            <a:extLst>
              <a:ext uri="{FF2B5EF4-FFF2-40B4-BE49-F238E27FC236}">
                <a16:creationId xmlns:a16="http://schemas.microsoft.com/office/drawing/2014/main" id="{CA7E8991-17AB-046A-927C-4EF66453C3EA}"/>
              </a:ext>
            </a:extLst>
          </p:cNvPr>
          <p:cNvSpPr/>
          <p:nvPr userDrawn="1"/>
        </p:nvSpPr>
        <p:spPr>
          <a:xfrm>
            <a:off x="-561153" y="118405"/>
            <a:ext cx="393405" cy="404037"/>
          </a:xfrm>
          <a:prstGeom prst="roundRect">
            <a:avLst/>
          </a:prstGeom>
          <a:solidFill>
            <a:srgbClr val="0D425A"/>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D" sz="1798" b="0" i="0" u="none" strike="noStrike" kern="0" cap="none" spc="0" normalizeH="0" baseline="0" noProof="0">
              <a:ln>
                <a:noFill/>
              </a:ln>
              <a:solidFill>
                <a:prstClr val="white"/>
              </a:solidFill>
              <a:effectLst/>
              <a:uLnTx/>
              <a:uFillTx/>
            </a:endParaRPr>
          </a:p>
        </p:txBody>
      </p:sp>
      <p:sp>
        <p:nvSpPr>
          <p:cNvPr id="10" name="Rectangle: Rounded Corners 9">
            <a:extLst>
              <a:ext uri="{FF2B5EF4-FFF2-40B4-BE49-F238E27FC236}">
                <a16:creationId xmlns:a16="http://schemas.microsoft.com/office/drawing/2014/main" id="{F5D6731D-C14B-6EA5-23DE-B2EE341B8B27}"/>
              </a:ext>
            </a:extLst>
          </p:cNvPr>
          <p:cNvSpPr/>
          <p:nvPr userDrawn="1"/>
        </p:nvSpPr>
        <p:spPr>
          <a:xfrm>
            <a:off x="-561153" y="543707"/>
            <a:ext cx="393405" cy="404037"/>
          </a:xfrm>
          <a:prstGeom prst="roundRect">
            <a:avLst/>
          </a:prstGeom>
          <a:solidFill>
            <a:srgbClr val="44667E"/>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D" sz="1798" b="0" i="0" u="none" strike="noStrike" kern="0" cap="none" spc="0" normalizeH="0" baseline="0" noProof="0">
              <a:ln>
                <a:noFill/>
              </a:ln>
              <a:solidFill>
                <a:prstClr val="white"/>
              </a:solidFill>
              <a:effectLst/>
              <a:uLnTx/>
              <a:uFillTx/>
            </a:endParaRPr>
          </a:p>
        </p:txBody>
      </p:sp>
      <p:sp>
        <p:nvSpPr>
          <p:cNvPr id="11" name="Rectangle: Rounded Corners 10">
            <a:extLst>
              <a:ext uri="{FF2B5EF4-FFF2-40B4-BE49-F238E27FC236}">
                <a16:creationId xmlns:a16="http://schemas.microsoft.com/office/drawing/2014/main" id="{C08F6B61-9C71-B35B-5679-4686D2456D05}"/>
              </a:ext>
            </a:extLst>
          </p:cNvPr>
          <p:cNvSpPr/>
          <p:nvPr userDrawn="1"/>
        </p:nvSpPr>
        <p:spPr>
          <a:xfrm>
            <a:off x="-561153" y="969009"/>
            <a:ext cx="393405" cy="404037"/>
          </a:xfrm>
          <a:prstGeom prst="roundRect">
            <a:avLst/>
          </a:prstGeom>
          <a:solidFill>
            <a:srgbClr val="4B8AA7"/>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D" sz="1798" b="0" i="0" u="none" strike="noStrike" kern="0" cap="none" spc="0" normalizeH="0" baseline="0" noProof="0">
              <a:ln>
                <a:noFill/>
              </a:ln>
              <a:solidFill>
                <a:prstClr val="white"/>
              </a:solidFill>
              <a:effectLst/>
              <a:uLnTx/>
              <a:uFillTx/>
            </a:endParaRPr>
          </a:p>
        </p:txBody>
      </p:sp>
      <p:sp>
        <p:nvSpPr>
          <p:cNvPr id="12" name="Rectangle: Rounded Corners 11">
            <a:extLst>
              <a:ext uri="{FF2B5EF4-FFF2-40B4-BE49-F238E27FC236}">
                <a16:creationId xmlns:a16="http://schemas.microsoft.com/office/drawing/2014/main" id="{8AED7FD9-5663-B568-9DCC-E0059163B536}"/>
              </a:ext>
            </a:extLst>
          </p:cNvPr>
          <p:cNvSpPr/>
          <p:nvPr userDrawn="1"/>
        </p:nvSpPr>
        <p:spPr>
          <a:xfrm>
            <a:off x="-561153" y="1394311"/>
            <a:ext cx="393405" cy="404037"/>
          </a:xfrm>
          <a:prstGeom prst="roundRect">
            <a:avLst/>
          </a:prstGeom>
          <a:solidFill>
            <a:srgbClr val="ADBAC6"/>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D" sz="1798" b="0" i="0" u="none" strike="noStrike" kern="0" cap="none" spc="0" normalizeH="0" baseline="0" noProof="0">
              <a:ln>
                <a:noFill/>
              </a:ln>
              <a:solidFill>
                <a:prstClr val="white"/>
              </a:solidFill>
              <a:effectLst/>
              <a:uLnTx/>
              <a:uFillTx/>
            </a:endParaRPr>
          </a:p>
        </p:txBody>
      </p:sp>
      <p:sp>
        <p:nvSpPr>
          <p:cNvPr id="13" name="Rectangle: Rounded Corners 12">
            <a:extLst>
              <a:ext uri="{FF2B5EF4-FFF2-40B4-BE49-F238E27FC236}">
                <a16:creationId xmlns:a16="http://schemas.microsoft.com/office/drawing/2014/main" id="{0B216794-E6FA-A72E-8F5B-CC1D0264B211}"/>
              </a:ext>
            </a:extLst>
          </p:cNvPr>
          <p:cNvSpPr/>
          <p:nvPr userDrawn="1"/>
        </p:nvSpPr>
        <p:spPr>
          <a:xfrm>
            <a:off x="-561153" y="1819613"/>
            <a:ext cx="393405" cy="404037"/>
          </a:xfrm>
          <a:prstGeom prst="roundRect">
            <a:avLst/>
          </a:prstGeom>
          <a:solidFill>
            <a:srgbClr val="DBF0F3"/>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D" sz="1798"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993599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ua">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sp>
        <p:nvSpPr>
          <p:cNvPr id="48" name="Slide Number Placeholder 1">
            <a:extLst>
              <a:ext uri="{FF2B5EF4-FFF2-40B4-BE49-F238E27FC236}">
                <a16:creationId xmlns:a16="http://schemas.microsoft.com/office/drawing/2014/main" id="{C6FE34FD-7CE0-554C-8C98-FFE300028238}"/>
              </a:ext>
            </a:extLst>
          </p:cNvPr>
          <p:cNvSpPr txBox="1">
            <a:spLocks/>
          </p:cNvSpPr>
          <p:nvPr userDrawn="1"/>
        </p:nvSpPr>
        <p:spPr>
          <a:xfrm>
            <a:off x="11774779" y="6546850"/>
            <a:ext cx="442625" cy="365125"/>
          </a:xfrm>
          <a:prstGeom prst="rect">
            <a:avLst/>
          </a:prstGeom>
        </p:spPr>
        <p:txBody>
          <a:bodyPr vert="horz" lIns="91425" tIns="45715" rIns="91425" bIns="4571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sz="1400" b="1" smtClean="0">
                <a:solidFill>
                  <a:srgbClr val="0D425A"/>
                </a:solidFill>
                <a:latin typeface="Calibri" panose="020F0502020204030204"/>
              </a:rPr>
              <a:pPr>
                <a:defRPr/>
              </a:pPr>
              <a:t>‹#›</a:t>
            </a:fld>
            <a:endParaRPr lang="en-AU" sz="1400" b="1">
              <a:solidFill>
                <a:srgbClr val="0D425A"/>
              </a:solidFill>
              <a:latin typeface="Calibri" panose="020F0502020204030204"/>
            </a:endParaRPr>
          </a:p>
        </p:txBody>
      </p:sp>
      <p:sp>
        <p:nvSpPr>
          <p:cNvPr id="14" name="Google Shape;27;p4">
            <a:extLst>
              <a:ext uri="{FF2B5EF4-FFF2-40B4-BE49-F238E27FC236}">
                <a16:creationId xmlns:a16="http://schemas.microsoft.com/office/drawing/2014/main" id="{551E6F9F-72BD-4797-8B1E-453F23E41E82}"/>
              </a:ext>
            </a:extLst>
          </p:cNvPr>
          <p:cNvSpPr/>
          <p:nvPr userDrawn="1"/>
        </p:nvSpPr>
        <p:spPr>
          <a:xfrm>
            <a:off x="116710" y="125231"/>
            <a:ext cx="108000" cy="756000"/>
          </a:xfrm>
          <a:prstGeom prst="roundRect">
            <a:avLst>
              <a:gd name="adj" fmla="val 50000"/>
            </a:avLst>
          </a:prstGeom>
          <a:solidFill>
            <a:srgbClr val="0D425A"/>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lumMod val="75000"/>
                    <a:lumOff val="25000"/>
                  </a:schemeClr>
                </a:solidFill>
                <a:latin typeface="Franklin Gothic Medium Cond" panose="020B0606030402020204" pitchFamily="34" charset="0"/>
              </a:defRPr>
            </a:lvl1pPr>
          </a:lstStyle>
          <a:p>
            <a:r>
              <a:rPr lang="en-US"/>
              <a:t>CLICK TO EDIT MASTER TITLE STYLE</a:t>
            </a:r>
            <a:endParaRPr lang="id-ID"/>
          </a:p>
        </p:txBody>
      </p:sp>
      <p:grpSp>
        <p:nvGrpSpPr>
          <p:cNvPr id="120" name="Group 119">
            <a:extLst>
              <a:ext uri="{FF2B5EF4-FFF2-40B4-BE49-F238E27FC236}">
                <a16:creationId xmlns:a16="http://schemas.microsoft.com/office/drawing/2014/main" id="{EAB31B3B-0B81-F389-18B0-A978A7685E9D}"/>
              </a:ext>
            </a:extLst>
          </p:cNvPr>
          <p:cNvGrpSpPr/>
          <p:nvPr userDrawn="1"/>
        </p:nvGrpSpPr>
        <p:grpSpPr>
          <a:xfrm>
            <a:off x="10792910" y="-670343"/>
            <a:ext cx="1684057" cy="1381951"/>
            <a:chOff x="9398000" y="1936176"/>
            <a:chExt cx="2305373" cy="1891753"/>
          </a:xfrm>
        </p:grpSpPr>
        <p:grpSp>
          <p:nvGrpSpPr>
            <p:cNvPr id="105" name="Group 104">
              <a:extLst>
                <a:ext uri="{FF2B5EF4-FFF2-40B4-BE49-F238E27FC236}">
                  <a16:creationId xmlns:a16="http://schemas.microsoft.com/office/drawing/2014/main" id="{088E3009-AC91-C4C2-30E9-F5DE25E0C004}"/>
                </a:ext>
              </a:extLst>
            </p:cNvPr>
            <p:cNvGrpSpPr/>
            <p:nvPr userDrawn="1"/>
          </p:nvGrpSpPr>
          <p:grpSpPr>
            <a:xfrm>
              <a:off x="10581113" y="1936176"/>
              <a:ext cx="775329" cy="1891753"/>
              <a:chOff x="10581687" y="2005392"/>
              <a:chExt cx="775329" cy="1891753"/>
            </a:xfrm>
          </p:grpSpPr>
          <p:sp>
            <p:nvSpPr>
              <p:cNvPr id="98" name="Freeform: Shape 97">
                <a:extLst>
                  <a:ext uri="{FF2B5EF4-FFF2-40B4-BE49-F238E27FC236}">
                    <a16:creationId xmlns:a16="http://schemas.microsoft.com/office/drawing/2014/main" id="{0C7BBE88-17D7-3043-BD94-C3D5AA6514B2}"/>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99" name="Freeform: Shape 98">
                <a:extLst>
                  <a:ext uri="{FF2B5EF4-FFF2-40B4-BE49-F238E27FC236}">
                    <a16:creationId xmlns:a16="http://schemas.microsoft.com/office/drawing/2014/main" id="{D2568DF2-14EC-3241-147C-FD1CF83573B6}"/>
                  </a:ext>
                </a:extLst>
              </p:cNvPr>
              <p:cNvSpPr>
                <a:spLocks noChangeAspect="1"/>
              </p:cNvSpPr>
              <p:nvPr userDrawn="1"/>
            </p:nvSpPr>
            <p:spPr>
              <a:xfrm>
                <a:off x="10581687" y="33001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00" name="Freeform: Shape 99">
                <a:extLst>
                  <a:ext uri="{FF2B5EF4-FFF2-40B4-BE49-F238E27FC236}">
                    <a16:creationId xmlns:a16="http://schemas.microsoft.com/office/drawing/2014/main" id="{F34ECA42-DE97-86E6-5F36-96DF54864951}"/>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06" name="Group 105">
              <a:extLst>
                <a:ext uri="{FF2B5EF4-FFF2-40B4-BE49-F238E27FC236}">
                  <a16:creationId xmlns:a16="http://schemas.microsoft.com/office/drawing/2014/main" id="{D7702AB8-FA7D-568D-CF31-752C15C5EC23}"/>
                </a:ext>
              </a:extLst>
            </p:cNvPr>
            <p:cNvGrpSpPr/>
            <p:nvPr userDrawn="1"/>
          </p:nvGrpSpPr>
          <p:grpSpPr>
            <a:xfrm>
              <a:off x="9744930" y="1936176"/>
              <a:ext cx="775329" cy="1891753"/>
              <a:chOff x="10581687" y="2005392"/>
              <a:chExt cx="775329" cy="1891753"/>
            </a:xfrm>
          </p:grpSpPr>
          <p:sp>
            <p:nvSpPr>
              <p:cNvPr id="107" name="Freeform: Shape 106">
                <a:extLst>
                  <a:ext uri="{FF2B5EF4-FFF2-40B4-BE49-F238E27FC236}">
                    <a16:creationId xmlns:a16="http://schemas.microsoft.com/office/drawing/2014/main" id="{06941F1D-CAB6-DD0F-34F6-998C93D7AA55}"/>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08" name="Freeform: Shape 107">
                <a:extLst>
                  <a:ext uri="{FF2B5EF4-FFF2-40B4-BE49-F238E27FC236}">
                    <a16:creationId xmlns:a16="http://schemas.microsoft.com/office/drawing/2014/main" id="{1BD54942-BED7-F544-2D10-A0E3F6BA56B9}"/>
                  </a:ext>
                </a:extLst>
              </p:cNvPr>
              <p:cNvSpPr>
                <a:spLocks noChangeAspect="1"/>
              </p:cNvSpPr>
              <p:nvPr userDrawn="1"/>
            </p:nvSpPr>
            <p:spPr>
              <a:xfrm>
                <a:off x="10581687" y="33001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09" name="Freeform: Shape 108">
                <a:extLst>
                  <a:ext uri="{FF2B5EF4-FFF2-40B4-BE49-F238E27FC236}">
                    <a16:creationId xmlns:a16="http://schemas.microsoft.com/office/drawing/2014/main" id="{DD8E9D5C-9D89-2926-4B00-5FDF1F11070C}"/>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10" name="Group 109">
              <a:extLst>
                <a:ext uri="{FF2B5EF4-FFF2-40B4-BE49-F238E27FC236}">
                  <a16:creationId xmlns:a16="http://schemas.microsoft.com/office/drawing/2014/main" id="{98B4E958-A73D-9D86-AF9F-D12A7A5D1138}"/>
                </a:ext>
              </a:extLst>
            </p:cNvPr>
            <p:cNvGrpSpPr/>
            <p:nvPr userDrawn="1"/>
          </p:nvGrpSpPr>
          <p:grpSpPr>
            <a:xfrm>
              <a:off x="11070367" y="2259876"/>
              <a:ext cx="633006" cy="1244353"/>
              <a:chOff x="10724010" y="2005392"/>
              <a:chExt cx="633006" cy="1244353"/>
            </a:xfrm>
          </p:grpSpPr>
          <p:sp>
            <p:nvSpPr>
              <p:cNvPr id="111" name="Freeform: Shape 110">
                <a:extLst>
                  <a:ext uri="{FF2B5EF4-FFF2-40B4-BE49-F238E27FC236}">
                    <a16:creationId xmlns:a16="http://schemas.microsoft.com/office/drawing/2014/main" id="{D2DA46C5-0D5F-799A-C086-199330274825}"/>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13" name="Freeform: Shape 112">
                <a:extLst>
                  <a:ext uri="{FF2B5EF4-FFF2-40B4-BE49-F238E27FC236}">
                    <a16:creationId xmlns:a16="http://schemas.microsoft.com/office/drawing/2014/main" id="{CF8D1BD4-D2EB-8D91-E756-7AF35471D212}"/>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14" name="Group 113">
              <a:extLst>
                <a:ext uri="{FF2B5EF4-FFF2-40B4-BE49-F238E27FC236}">
                  <a16:creationId xmlns:a16="http://schemas.microsoft.com/office/drawing/2014/main" id="{AB21971A-C8B9-62D4-583E-D6224B5CDCD6}"/>
                </a:ext>
              </a:extLst>
            </p:cNvPr>
            <p:cNvGrpSpPr/>
            <p:nvPr userDrawn="1"/>
          </p:nvGrpSpPr>
          <p:grpSpPr>
            <a:xfrm>
              <a:off x="10234183" y="2259876"/>
              <a:ext cx="633006" cy="1244353"/>
              <a:chOff x="10724010" y="2005392"/>
              <a:chExt cx="633006" cy="1244353"/>
            </a:xfrm>
          </p:grpSpPr>
          <p:sp>
            <p:nvSpPr>
              <p:cNvPr id="115" name="Freeform: Shape 114">
                <a:extLst>
                  <a:ext uri="{FF2B5EF4-FFF2-40B4-BE49-F238E27FC236}">
                    <a16:creationId xmlns:a16="http://schemas.microsoft.com/office/drawing/2014/main" id="{586089D9-C6B1-37F6-1168-908570981A39}"/>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16" name="Freeform: Shape 115">
                <a:extLst>
                  <a:ext uri="{FF2B5EF4-FFF2-40B4-BE49-F238E27FC236}">
                    <a16:creationId xmlns:a16="http://schemas.microsoft.com/office/drawing/2014/main" id="{74CFD1E7-847D-17B6-788F-99EB3BEF3EB7}"/>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17" name="Group 116">
              <a:extLst>
                <a:ext uri="{FF2B5EF4-FFF2-40B4-BE49-F238E27FC236}">
                  <a16:creationId xmlns:a16="http://schemas.microsoft.com/office/drawing/2014/main" id="{0136A124-071F-5B4F-81D5-56EF0B558E79}"/>
                </a:ext>
              </a:extLst>
            </p:cNvPr>
            <p:cNvGrpSpPr/>
            <p:nvPr userDrawn="1"/>
          </p:nvGrpSpPr>
          <p:grpSpPr>
            <a:xfrm>
              <a:off x="9398000" y="2259876"/>
              <a:ext cx="633006" cy="1244353"/>
              <a:chOff x="10724010" y="2005392"/>
              <a:chExt cx="633006" cy="1244353"/>
            </a:xfrm>
          </p:grpSpPr>
          <p:sp>
            <p:nvSpPr>
              <p:cNvPr id="118" name="Freeform: Shape 117">
                <a:extLst>
                  <a:ext uri="{FF2B5EF4-FFF2-40B4-BE49-F238E27FC236}">
                    <a16:creationId xmlns:a16="http://schemas.microsoft.com/office/drawing/2014/main" id="{02D82EC3-3C45-B265-C8C4-F2A3EB3987F1}"/>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19" name="Freeform: Shape 118">
                <a:extLst>
                  <a:ext uri="{FF2B5EF4-FFF2-40B4-BE49-F238E27FC236}">
                    <a16:creationId xmlns:a16="http://schemas.microsoft.com/office/drawing/2014/main" id="{8A5A7E76-EC5F-8A98-7C66-550E185E03A6}"/>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spTree>
    <p:extLst>
      <p:ext uri="{BB962C8B-B14F-4D97-AF65-F5344CB8AC3E}">
        <p14:creationId xmlns:p14="http://schemas.microsoft.com/office/powerpoint/2010/main" val="1888430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ga">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sp>
        <p:nvSpPr>
          <p:cNvPr id="48" name="Slide Number Placeholder 1">
            <a:extLst>
              <a:ext uri="{FF2B5EF4-FFF2-40B4-BE49-F238E27FC236}">
                <a16:creationId xmlns:a16="http://schemas.microsoft.com/office/drawing/2014/main" id="{C6FE34FD-7CE0-554C-8C98-FFE300028238}"/>
              </a:ext>
            </a:extLst>
          </p:cNvPr>
          <p:cNvSpPr txBox="1">
            <a:spLocks/>
          </p:cNvSpPr>
          <p:nvPr userDrawn="1"/>
        </p:nvSpPr>
        <p:spPr>
          <a:xfrm>
            <a:off x="11774779" y="6546850"/>
            <a:ext cx="442625" cy="365125"/>
          </a:xfrm>
          <a:prstGeom prst="rect">
            <a:avLst/>
          </a:prstGeom>
        </p:spPr>
        <p:txBody>
          <a:bodyPr vert="horz" lIns="91425" tIns="45715" rIns="91425" bIns="4571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sz="1400" b="1" smtClean="0">
                <a:solidFill>
                  <a:srgbClr val="0D425A"/>
                </a:solidFill>
                <a:latin typeface="Calibri" panose="020F0502020204030204"/>
              </a:rPr>
              <a:pPr>
                <a:defRPr/>
              </a:pPr>
              <a:t>‹#›</a:t>
            </a:fld>
            <a:endParaRPr lang="en-AU" sz="1400" b="1">
              <a:solidFill>
                <a:srgbClr val="0D425A"/>
              </a:solidFill>
              <a:latin typeface="Calibri" panose="020F0502020204030204"/>
            </a:endParaRPr>
          </a:p>
        </p:txBody>
      </p:sp>
      <p:sp>
        <p:nvSpPr>
          <p:cNvPr id="14" name="Google Shape;27;p4">
            <a:extLst>
              <a:ext uri="{FF2B5EF4-FFF2-40B4-BE49-F238E27FC236}">
                <a16:creationId xmlns:a16="http://schemas.microsoft.com/office/drawing/2014/main" id="{551E6F9F-72BD-4797-8B1E-453F23E41E82}"/>
              </a:ext>
            </a:extLst>
          </p:cNvPr>
          <p:cNvSpPr/>
          <p:nvPr userDrawn="1"/>
        </p:nvSpPr>
        <p:spPr>
          <a:xfrm>
            <a:off x="116710" y="125231"/>
            <a:ext cx="108000" cy="756000"/>
          </a:xfrm>
          <a:prstGeom prst="roundRect">
            <a:avLst>
              <a:gd name="adj" fmla="val 50000"/>
            </a:avLst>
          </a:prstGeom>
          <a:solidFill>
            <a:srgbClr val="0D425A"/>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lumMod val="75000"/>
                    <a:lumOff val="25000"/>
                  </a:schemeClr>
                </a:solidFill>
                <a:latin typeface="Franklin Gothic Medium Cond" panose="020B0606030402020204" pitchFamily="34" charset="0"/>
              </a:defRPr>
            </a:lvl1pPr>
          </a:lstStyle>
          <a:p>
            <a:r>
              <a:rPr lang="en-US"/>
              <a:t>CLICK TO EDIT MASTER TITLE STYLE</a:t>
            </a:r>
            <a:endParaRPr lang="id-ID"/>
          </a:p>
        </p:txBody>
      </p:sp>
      <p:pic>
        <p:nvPicPr>
          <p:cNvPr id="3" name="Picture 2" descr="A logo with different colors&#10;&#10;Description automatically generated">
            <a:extLst>
              <a:ext uri="{FF2B5EF4-FFF2-40B4-BE49-F238E27FC236}">
                <a16:creationId xmlns:a16="http://schemas.microsoft.com/office/drawing/2014/main" id="{687F9EBE-C418-000E-06CB-A720BF3193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4685" y="177759"/>
            <a:ext cx="800507" cy="591592"/>
          </a:xfrm>
          <a:prstGeom prst="rect">
            <a:avLst/>
          </a:prstGeom>
        </p:spPr>
      </p:pic>
      <p:sp>
        <p:nvSpPr>
          <p:cNvPr id="11" name="Google Shape;27;p4">
            <a:extLst>
              <a:ext uri="{FF2B5EF4-FFF2-40B4-BE49-F238E27FC236}">
                <a16:creationId xmlns:a16="http://schemas.microsoft.com/office/drawing/2014/main" id="{32F42823-105E-6744-63EA-5EEDF8971D79}"/>
              </a:ext>
            </a:extLst>
          </p:cNvPr>
          <p:cNvSpPr/>
          <p:nvPr userDrawn="1"/>
        </p:nvSpPr>
        <p:spPr>
          <a:xfrm rot="5400000">
            <a:off x="5879767" y="913830"/>
            <a:ext cx="108003" cy="11660963"/>
          </a:xfrm>
          <a:prstGeom prst="roundRect">
            <a:avLst>
              <a:gd name="adj" fmla="val 50000"/>
            </a:avLst>
          </a:prstGeom>
          <a:solidFill>
            <a:srgbClr val="4B8AA7"/>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8286726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mpat">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sp>
        <p:nvSpPr>
          <p:cNvPr id="48" name="Slide Number Placeholder 1">
            <a:extLst>
              <a:ext uri="{FF2B5EF4-FFF2-40B4-BE49-F238E27FC236}">
                <a16:creationId xmlns:a16="http://schemas.microsoft.com/office/drawing/2014/main" id="{C6FE34FD-7CE0-554C-8C98-FFE300028238}"/>
              </a:ext>
            </a:extLst>
          </p:cNvPr>
          <p:cNvSpPr txBox="1">
            <a:spLocks/>
          </p:cNvSpPr>
          <p:nvPr userDrawn="1"/>
        </p:nvSpPr>
        <p:spPr>
          <a:xfrm>
            <a:off x="11774779" y="6546850"/>
            <a:ext cx="442625" cy="365125"/>
          </a:xfrm>
          <a:prstGeom prst="rect">
            <a:avLst/>
          </a:prstGeom>
        </p:spPr>
        <p:txBody>
          <a:bodyPr vert="horz" lIns="91425" tIns="45715" rIns="91425" bIns="4571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sz="1400" b="1" smtClean="0">
                <a:solidFill>
                  <a:srgbClr val="0D425A"/>
                </a:solidFill>
                <a:latin typeface="Calibri" panose="020F0502020204030204"/>
              </a:rPr>
              <a:pPr>
                <a:defRPr/>
              </a:pPr>
              <a:t>‹#›</a:t>
            </a:fld>
            <a:endParaRPr lang="en-AU" sz="1400" b="1">
              <a:solidFill>
                <a:srgbClr val="0D425A"/>
              </a:solidFill>
              <a:latin typeface="Calibri" panose="020F0502020204030204"/>
            </a:endParaRPr>
          </a:p>
        </p:txBody>
      </p:sp>
      <p:sp>
        <p:nvSpPr>
          <p:cNvPr id="14" name="Google Shape;27;p4">
            <a:extLst>
              <a:ext uri="{FF2B5EF4-FFF2-40B4-BE49-F238E27FC236}">
                <a16:creationId xmlns:a16="http://schemas.microsoft.com/office/drawing/2014/main" id="{551E6F9F-72BD-4797-8B1E-453F23E41E82}"/>
              </a:ext>
            </a:extLst>
          </p:cNvPr>
          <p:cNvSpPr/>
          <p:nvPr userDrawn="1"/>
        </p:nvSpPr>
        <p:spPr>
          <a:xfrm>
            <a:off x="116710" y="125231"/>
            <a:ext cx="108000" cy="756000"/>
          </a:xfrm>
          <a:prstGeom prst="roundRect">
            <a:avLst>
              <a:gd name="adj" fmla="val 50000"/>
            </a:avLst>
          </a:prstGeom>
          <a:solidFill>
            <a:srgbClr val="0D425A"/>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lumMod val="75000"/>
                    <a:lumOff val="25000"/>
                  </a:schemeClr>
                </a:solidFill>
                <a:latin typeface="Franklin Gothic Medium Cond" panose="020B0606030402020204" pitchFamily="34" charset="0"/>
              </a:defRPr>
            </a:lvl1pPr>
          </a:lstStyle>
          <a:p>
            <a:r>
              <a:rPr lang="en-US"/>
              <a:t>CLICK TO EDIT MASTER TITLE STYLE</a:t>
            </a:r>
            <a:endParaRPr lang="id-ID"/>
          </a:p>
        </p:txBody>
      </p:sp>
      <p:pic>
        <p:nvPicPr>
          <p:cNvPr id="3" name="Picture 2" descr="A logo with different colors&#10;&#10;Description automatically generated">
            <a:extLst>
              <a:ext uri="{FF2B5EF4-FFF2-40B4-BE49-F238E27FC236}">
                <a16:creationId xmlns:a16="http://schemas.microsoft.com/office/drawing/2014/main" id="{687F9EBE-C418-000E-06CB-A720BF3193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4685" y="177759"/>
            <a:ext cx="800507" cy="591592"/>
          </a:xfrm>
          <a:prstGeom prst="rect">
            <a:avLst/>
          </a:prstGeom>
        </p:spPr>
      </p:pic>
    </p:spTree>
    <p:extLst>
      <p:ext uri="{BB962C8B-B14F-4D97-AF65-F5344CB8AC3E}">
        <p14:creationId xmlns:p14="http://schemas.microsoft.com/office/powerpoint/2010/main" val="26586615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ma">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sp>
        <p:nvSpPr>
          <p:cNvPr id="48" name="Slide Number Placeholder 1">
            <a:extLst>
              <a:ext uri="{FF2B5EF4-FFF2-40B4-BE49-F238E27FC236}">
                <a16:creationId xmlns:a16="http://schemas.microsoft.com/office/drawing/2014/main" id="{C6FE34FD-7CE0-554C-8C98-FFE300028238}"/>
              </a:ext>
            </a:extLst>
          </p:cNvPr>
          <p:cNvSpPr txBox="1">
            <a:spLocks/>
          </p:cNvSpPr>
          <p:nvPr userDrawn="1"/>
        </p:nvSpPr>
        <p:spPr>
          <a:xfrm>
            <a:off x="11774779" y="6546850"/>
            <a:ext cx="442625" cy="365125"/>
          </a:xfrm>
          <a:prstGeom prst="rect">
            <a:avLst/>
          </a:prstGeom>
        </p:spPr>
        <p:txBody>
          <a:bodyPr vert="horz" lIns="91425" tIns="45715" rIns="91425" bIns="4571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sz="1400" b="1" smtClean="0">
                <a:solidFill>
                  <a:srgbClr val="0D425A"/>
                </a:solidFill>
                <a:latin typeface="Calibri" panose="020F0502020204030204"/>
              </a:rPr>
              <a:pPr>
                <a:defRPr/>
              </a:pPr>
              <a:t>‹#›</a:t>
            </a:fld>
            <a:endParaRPr lang="en-AU" sz="1400" b="1">
              <a:solidFill>
                <a:srgbClr val="0D425A"/>
              </a:solidFill>
              <a:latin typeface="Calibri" panose="020F0502020204030204"/>
            </a:endParaRPr>
          </a:p>
        </p:txBody>
      </p:sp>
      <p:sp>
        <p:nvSpPr>
          <p:cNvPr id="14" name="Google Shape;27;p4">
            <a:extLst>
              <a:ext uri="{FF2B5EF4-FFF2-40B4-BE49-F238E27FC236}">
                <a16:creationId xmlns:a16="http://schemas.microsoft.com/office/drawing/2014/main" id="{551E6F9F-72BD-4797-8B1E-453F23E41E82}"/>
              </a:ext>
            </a:extLst>
          </p:cNvPr>
          <p:cNvSpPr/>
          <p:nvPr userDrawn="1"/>
        </p:nvSpPr>
        <p:spPr>
          <a:xfrm>
            <a:off x="116710" y="125231"/>
            <a:ext cx="108000" cy="756000"/>
          </a:xfrm>
          <a:prstGeom prst="roundRect">
            <a:avLst>
              <a:gd name="adj" fmla="val 50000"/>
            </a:avLst>
          </a:prstGeom>
          <a:solidFill>
            <a:srgbClr val="0D425A"/>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lumMod val="75000"/>
                    <a:lumOff val="25000"/>
                  </a:schemeClr>
                </a:solidFill>
                <a:latin typeface="Franklin Gothic Medium Cond" panose="020B0606030402020204" pitchFamily="34" charset="0"/>
              </a:defRPr>
            </a:lvl1pPr>
          </a:lstStyle>
          <a:p>
            <a:r>
              <a:rPr lang="en-US"/>
              <a:t>CLICK TO EDIT MASTER TITLE STYLE</a:t>
            </a:r>
            <a:endParaRPr lang="id-ID"/>
          </a:p>
        </p:txBody>
      </p:sp>
      <p:sp>
        <p:nvSpPr>
          <p:cNvPr id="5" name="Rectangle 4">
            <a:extLst>
              <a:ext uri="{FF2B5EF4-FFF2-40B4-BE49-F238E27FC236}">
                <a16:creationId xmlns:a16="http://schemas.microsoft.com/office/drawing/2014/main" id="{1DC981E4-C8E0-2DAA-32E6-0DFB5F765E2A}"/>
              </a:ext>
            </a:extLst>
          </p:cNvPr>
          <p:cNvSpPr/>
          <p:nvPr userDrawn="1"/>
        </p:nvSpPr>
        <p:spPr>
          <a:xfrm>
            <a:off x="0" y="6574758"/>
            <a:ext cx="1288714" cy="2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799"/>
          </a:p>
        </p:txBody>
      </p:sp>
      <p:pic>
        <p:nvPicPr>
          <p:cNvPr id="2" name="Picture 1" descr="Text&#10;&#10;Description automatically generated">
            <a:extLst>
              <a:ext uri="{FF2B5EF4-FFF2-40B4-BE49-F238E27FC236}">
                <a16:creationId xmlns:a16="http://schemas.microsoft.com/office/drawing/2014/main" id="{80CAABCA-CA4B-C082-7512-52FBBAA3BD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915" y="6596683"/>
            <a:ext cx="1202952" cy="217954"/>
          </a:xfrm>
          <a:prstGeom prst="rect">
            <a:avLst/>
          </a:prstGeom>
        </p:spPr>
      </p:pic>
      <p:sp>
        <p:nvSpPr>
          <p:cNvPr id="8" name="Google Shape;27;p4">
            <a:extLst>
              <a:ext uri="{FF2B5EF4-FFF2-40B4-BE49-F238E27FC236}">
                <a16:creationId xmlns:a16="http://schemas.microsoft.com/office/drawing/2014/main" id="{89266844-3B57-24D5-1D6F-F91498B1870F}"/>
              </a:ext>
            </a:extLst>
          </p:cNvPr>
          <p:cNvSpPr/>
          <p:nvPr userDrawn="1"/>
        </p:nvSpPr>
        <p:spPr>
          <a:xfrm rot="5400000">
            <a:off x="6452485" y="1537331"/>
            <a:ext cx="108003" cy="10329310"/>
          </a:xfrm>
          <a:prstGeom prst="roundRect">
            <a:avLst>
              <a:gd name="adj" fmla="val 50000"/>
            </a:avLst>
          </a:prstGeom>
          <a:solidFill>
            <a:srgbClr val="4B8AA7"/>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0" name="Group 9">
            <a:extLst>
              <a:ext uri="{FF2B5EF4-FFF2-40B4-BE49-F238E27FC236}">
                <a16:creationId xmlns:a16="http://schemas.microsoft.com/office/drawing/2014/main" id="{67C8CCB0-52CE-5D66-3D1C-238E9C9EF086}"/>
              </a:ext>
            </a:extLst>
          </p:cNvPr>
          <p:cNvGrpSpPr/>
          <p:nvPr userDrawn="1"/>
        </p:nvGrpSpPr>
        <p:grpSpPr>
          <a:xfrm>
            <a:off x="10792910" y="-670343"/>
            <a:ext cx="1684057" cy="1381951"/>
            <a:chOff x="9398000" y="1936176"/>
            <a:chExt cx="2305373" cy="1891753"/>
          </a:xfrm>
        </p:grpSpPr>
        <p:grpSp>
          <p:nvGrpSpPr>
            <p:cNvPr id="11" name="Group 10">
              <a:extLst>
                <a:ext uri="{FF2B5EF4-FFF2-40B4-BE49-F238E27FC236}">
                  <a16:creationId xmlns:a16="http://schemas.microsoft.com/office/drawing/2014/main" id="{671B9F2B-3C58-CD05-8760-4519ACC4E4D9}"/>
                </a:ext>
              </a:extLst>
            </p:cNvPr>
            <p:cNvGrpSpPr/>
            <p:nvPr userDrawn="1"/>
          </p:nvGrpSpPr>
          <p:grpSpPr>
            <a:xfrm>
              <a:off x="10581113" y="1936176"/>
              <a:ext cx="775329" cy="1891753"/>
              <a:chOff x="10581687" y="2005392"/>
              <a:chExt cx="775329" cy="1891753"/>
            </a:xfrm>
          </p:grpSpPr>
          <p:sp>
            <p:nvSpPr>
              <p:cNvPr id="27" name="Freeform: Shape 26">
                <a:extLst>
                  <a:ext uri="{FF2B5EF4-FFF2-40B4-BE49-F238E27FC236}">
                    <a16:creationId xmlns:a16="http://schemas.microsoft.com/office/drawing/2014/main" id="{E13415F5-578A-47A9-1ADE-C01EE6A11EE9}"/>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28" name="Freeform: Shape 27">
                <a:extLst>
                  <a:ext uri="{FF2B5EF4-FFF2-40B4-BE49-F238E27FC236}">
                    <a16:creationId xmlns:a16="http://schemas.microsoft.com/office/drawing/2014/main" id="{0FA7D364-0F0A-C926-D5B7-C22953412465}"/>
                  </a:ext>
                </a:extLst>
              </p:cNvPr>
              <p:cNvSpPr>
                <a:spLocks noChangeAspect="1"/>
              </p:cNvSpPr>
              <p:nvPr userDrawn="1"/>
            </p:nvSpPr>
            <p:spPr>
              <a:xfrm>
                <a:off x="10581687" y="33001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29" name="Freeform: Shape 28">
                <a:extLst>
                  <a:ext uri="{FF2B5EF4-FFF2-40B4-BE49-F238E27FC236}">
                    <a16:creationId xmlns:a16="http://schemas.microsoft.com/office/drawing/2014/main" id="{60FCB91A-211E-5A0B-9F30-15E96106B09E}"/>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2" name="Group 11">
              <a:extLst>
                <a:ext uri="{FF2B5EF4-FFF2-40B4-BE49-F238E27FC236}">
                  <a16:creationId xmlns:a16="http://schemas.microsoft.com/office/drawing/2014/main" id="{0D74DEA9-C3B6-0001-1018-FF75802C3977}"/>
                </a:ext>
              </a:extLst>
            </p:cNvPr>
            <p:cNvGrpSpPr/>
            <p:nvPr userDrawn="1"/>
          </p:nvGrpSpPr>
          <p:grpSpPr>
            <a:xfrm>
              <a:off x="9744930" y="1936176"/>
              <a:ext cx="775329" cy="1891753"/>
              <a:chOff x="10581687" y="2005392"/>
              <a:chExt cx="775329" cy="1891753"/>
            </a:xfrm>
          </p:grpSpPr>
          <p:sp>
            <p:nvSpPr>
              <p:cNvPr id="24" name="Freeform: Shape 23">
                <a:extLst>
                  <a:ext uri="{FF2B5EF4-FFF2-40B4-BE49-F238E27FC236}">
                    <a16:creationId xmlns:a16="http://schemas.microsoft.com/office/drawing/2014/main" id="{538024A8-ACAB-094D-204A-D69782527067}"/>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25" name="Freeform: Shape 24">
                <a:extLst>
                  <a:ext uri="{FF2B5EF4-FFF2-40B4-BE49-F238E27FC236}">
                    <a16:creationId xmlns:a16="http://schemas.microsoft.com/office/drawing/2014/main" id="{62343F40-BD81-7AA3-F014-10126A281A5D}"/>
                  </a:ext>
                </a:extLst>
              </p:cNvPr>
              <p:cNvSpPr>
                <a:spLocks noChangeAspect="1"/>
              </p:cNvSpPr>
              <p:nvPr userDrawn="1"/>
            </p:nvSpPr>
            <p:spPr>
              <a:xfrm>
                <a:off x="10581687" y="33001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26" name="Freeform: Shape 25">
                <a:extLst>
                  <a:ext uri="{FF2B5EF4-FFF2-40B4-BE49-F238E27FC236}">
                    <a16:creationId xmlns:a16="http://schemas.microsoft.com/office/drawing/2014/main" id="{ED09877A-CED9-2016-615F-763DD642DB39}"/>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3" name="Group 12">
              <a:extLst>
                <a:ext uri="{FF2B5EF4-FFF2-40B4-BE49-F238E27FC236}">
                  <a16:creationId xmlns:a16="http://schemas.microsoft.com/office/drawing/2014/main" id="{C7AE258A-C70A-733F-2E33-8E99062A485C}"/>
                </a:ext>
              </a:extLst>
            </p:cNvPr>
            <p:cNvGrpSpPr/>
            <p:nvPr userDrawn="1"/>
          </p:nvGrpSpPr>
          <p:grpSpPr>
            <a:xfrm>
              <a:off x="11070367" y="2259876"/>
              <a:ext cx="633006" cy="1244353"/>
              <a:chOff x="10724010" y="2005392"/>
              <a:chExt cx="633006" cy="1244353"/>
            </a:xfrm>
          </p:grpSpPr>
          <p:sp>
            <p:nvSpPr>
              <p:cNvPr id="22" name="Freeform: Shape 21">
                <a:extLst>
                  <a:ext uri="{FF2B5EF4-FFF2-40B4-BE49-F238E27FC236}">
                    <a16:creationId xmlns:a16="http://schemas.microsoft.com/office/drawing/2014/main" id="{51A43D67-C7AF-9BF7-CEB6-6D5FB29E553E}"/>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23" name="Freeform: Shape 22">
                <a:extLst>
                  <a:ext uri="{FF2B5EF4-FFF2-40B4-BE49-F238E27FC236}">
                    <a16:creationId xmlns:a16="http://schemas.microsoft.com/office/drawing/2014/main" id="{46906385-578E-50DA-D5BB-291C6BB71024}"/>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6" name="Group 15">
              <a:extLst>
                <a:ext uri="{FF2B5EF4-FFF2-40B4-BE49-F238E27FC236}">
                  <a16:creationId xmlns:a16="http://schemas.microsoft.com/office/drawing/2014/main" id="{9EB09DD2-0718-5CE3-07EB-DD208180A42F}"/>
                </a:ext>
              </a:extLst>
            </p:cNvPr>
            <p:cNvGrpSpPr/>
            <p:nvPr userDrawn="1"/>
          </p:nvGrpSpPr>
          <p:grpSpPr>
            <a:xfrm>
              <a:off x="10234183" y="2259876"/>
              <a:ext cx="633006" cy="1244353"/>
              <a:chOff x="10724010" y="2005392"/>
              <a:chExt cx="633006" cy="1244353"/>
            </a:xfrm>
          </p:grpSpPr>
          <p:sp>
            <p:nvSpPr>
              <p:cNvPr id="20" name="Freeform: Shape 19">
                <a:extLst>
                  <a:ext uri="{FF2B5EF4-FFF2-40B4-BE49-F238E27FC236}">
                    <a16:creationId xmlns:a16="http://schemas.microsoft.com/office/drawing/2014/main" id="{1400D4A8-1612-1158-BB8C-02091DC1ECF0}"/>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21" name="Freeform: Shape 20">
                <a:extLst>
                  <a:ext uri="{FF2B5EF4-FFF2-40B4-BE49-F238E27FC236}">
                    <a16:creationId xmlns:a16="http://schemas.microsoft.com/office/drawing/2014/main" id="{B6942E18-2009-3C8F-EB7B-1F665BE22216}"/>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nvGrpSpPr>
            <p:cNvPr id="17" name="Group 16">
              <a:extLst>
                <a:ext uri="{FF2B5EF4-FFF2-40B4-BE49-F238E27FC236}">
                  <a16:creationId xmlns:a16="http://schemas.microsoft.com/office/drawing/2014/main" id="{F3F8CD00-3FDC-2692-D380-DEAA685AB7C4}"/>
                </a:ext>
              </a:extLst>
            </p:cNvPr>
            <p:cNvGrpSpPr/>
            <p:nvPr userDrawn="1"/>
          </p:nvGrpSpPr>
          <p:grpSpPr>
            <a:xfrm>
              <a:off x="9398000" y="2259876"/>
              <a:ext cx="633006" cy="1244353"/>
              <a:chOff x="10724010" y="2005392"/>
              <a:chExt cx="633006" cy="1244353"/>
            </a:xfrm>
          </p:grpSpPr>
          <p:sp>
            <p:nvSpPr>
              <p:cNvPr id="18" name="Freeform: Shape 17">
                <a:extLst>
                  <a:ext uri="{FF2B5EF4-FFF2-40B4-BE49-F238E27FC236}">
                    <a16:creationId xmlns:a16="http://schemas.microsoft.com/office/drawing/2014/main" id="{6C309E2C-9CCE-FF2E-9919-7B50F82EE77A}"/>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sp>
            <p:nvSpPr>
              <p:cNvPr id="19" name="Freeform: Shape 18">
                <a:extLst>
                  <a:ext uri="{FF2B5EF4-FFF2-40B4-BE49-F238E27FC236}">
                    <a16:creationId xmlns:a16="http://schemas.microsoft.com/office/drawing/2014/main" id="{12FE50A0-FEB8-FB0A-E663-A182D6B1027F}"/>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799"/>
              </a:p>
            </p:txBody>
          </p:sp>
        </p:grpSp>
      </p:grpSp>
    </p:spTree>
    <p:extLst>
      <p:ext uri="{BB962C8B-B14F-4D97-AF65-F5344CB8AC3E}">
        <p14:creationId xmlns:p14="http://schemas.microsoft.com/office/powerpoint/2010/main" val="1334057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am">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sp>
        <p:nvSpPr>
          <p:cNvPr id="48" name="Slide Number Placeholder 1">
            <a:extLst>
              <a:ext uri="{FF2B5EF4-FFF2-40B4-BE49-F238E27FC236}">
                <a16:creationId xmlns:a16="http://schemas.microsoft.com/office/drawing/2014/main" id="{C6FE34FD-7CE0-554C-8C98-FFE300028238}"/>
              </a:ext>
            </a:extLst>
          </p:cNvPr>
          <p:cNvSpPr txBox="1">
            <a:spLocks/>
          </p:cNvSpPr>
          <p:nvPr userDrawn="1"/>
        </p:nvSpPr>
        <p:spPr>
          <a:xfrm>
            <a:off x="11774779" y="6546850"/>
            <a:ext cx="442625" cy="365125"/>
          </a:xfrm>
          <a:prstGeom prst="rect">
            <a:avLst/>
          </a:prstGeom>
        </p:spPr>
        <p:txBody>
          <a:bodyPr vert="horz" lIns="91425" tIns="45715" rIns="91425" bIns="4571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sz="1400" b="1" smtClean="0">
                <a:solidFill>
                  <a:srgbClr val="0D425A"/>
                </a:solidFill>
                <a:latin typeface="Calibri" panose="020F0502020204030204"/>
              </a:rPr>
              <a:pPr>
                <a:defRPr/>
              </a:pPr>
              <a:t>‹#›</a:t>
            </a:fld>
            <a:endParaRPr lang="en-AU" sz="1400" b="1">
              <a:solidFill>
                <a:srgbClr val="0D425A"/>
              </a:solidFill>
              <a:latin typeface="Calibri" panose="020F0502020204030204"/>
            </a:endParaRPr>
          </a:p>
        </p:txBody>
      </p:sp>
      <p:sp>
        <p:nvSpPr>
          <p:cNvPr id="14" name="Google Shape;27;p4">
            <a:extLst>
              <a:ext uri="{FF2B5EF4-FFF2-40B4-BE49-F238E27FC236}">
                <a16:creationId xmlns:a16="http://schemas.microsoft.com/office/drawing/2014/main" id="{551E6F9F-72BD-4797-8B1E-453F23E41E82}"/>
              </a:ext>
            </a:extLst>
          </p:cNvPr>
          <p:cNvSpPr/>
          <p:nvPr userDrawn="1"/>
        </p:nvSpPr>
        <p:spPr>
          <a:xfrm>
            <a:off x="116710" y="125231"/>
            <a:ext cx="108000" cy="756000"/>
          </a:xfrm>
          <a:prstGeom prst="roundRect">
            <a:avLst>
              <a:gd name="adj" fmla="val 50000"/>
            </a:avLst>
          </a:prstGeom>
          <a:solidFill>
            <a:srgbClr val="0D425A"/>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lumMod val="75000"/>
                    <a:lumOff val="25000"/>
                  </a:schemeClr>
                </a:solidFill>
                <a:latin typeface="Franklin Gothic Medium Cond" panose="020B0606030402020204" pitchFamily="34" charset="0"/>
              </a:defRPr>
            </a:lvl1pPr>
          </a:lstStyle>
          <a:p>
            <a:r>
              <a:rPr lang="en-US"/>
              <a:t>CLICK TO EDIT MASTER TITLE STYLE</a:t>
            </a:r>
            <a:endParaRPr lang="id-ID"/>
          </a:p>
        </p:txBody>
      </p:sp>
      <p:sp>
        <p:nvSpPr>
          <p:cNvPr id="5" name="Rectangle 4">
            <a:extLst>
              <a:ext uri="{FF2B5EF4-FFF2-40B4-BE49-F238E27FC236}">
                <a16:creationId xmlns:a16="http://schemas.microsoft.com/office/drawing/2014/main" id="{1DC981E4-C8E0-2DAA-32E6-0DFB5F765E2A}"/>
              </a:ext>
            </a:extLst>
          </p:cNvPr>
          <p:cNvSpPr/>
          <p:nvPr userDrawn="1"/>
        </p:nvSpPr>
        <p:spPr>
          <a:xfrm>
            <a:off x="0" y="6574758"/>
            <a:ext cx="1288714" cy="2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799"/>
          </a:p>
        </p:txBody>
      </p:sp>
      <p:pic>
        <p:nvPicPr>
          <p:cNvPr id="2" name="Picture 1" descr="Text&#10;&#10;Description automatically generated">
            <a:extLst>
              <a:ext uri="{FF2B5EF4-FFF2-40B4-BE49-F238E27FC236}">
                <a16:creationId xmlns:a16="http://schemas.microsoft.com/office/drawing/2014/main" id="{80CAABCA-CA4B-C082-7512-52FBBAA3BD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915" y="6596683"/>
            <a:ext cx="1202952" cy="217954"/>
          </a:xfrm>
          <a:prstGeom prst="rect">
            <a:avLst/>
          </a:prstGeom>
        </p:spPr>
      </p:pic>
      <p:sp>
        <p:nvSpPr>
          <p:cNvPr id="8" name="Google Shape;27;p4">
            <a:extLst>
              <a:ext uri="{FF2B5EF4-FFF2-40B4-BE49-F238E27FC236}">
                <a16:creationId xmlns:a16="http://schemas.microsoft.com/office/drawing/2014/main" id="{89266844-3B57-24D5-1D6F-F91498B1870F}"/>
              </a:ext>
            </a:extLst>
          </p:cNvPr>
          <p:cNvSpPr/>
          <p:nvPr userDrawn="1"/>
        </p:nvSpPr>
        <p:spPr>
          <a:xfrm rot="5400000">
            <a:off x="6452485" y="1537331"/>
            <a:ext cx="108003" cy="10329310"/>
          </a:xfrm>
          <a:prstGeom prst="roundRect">
            <a:avLst>
              <a:gd name="adj" fmla="val 50000"/>
            </a:avLst>
          </a:prstGeom>
          <a:solidFill>
            <a:srgbClr val="4B8AA7"/>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4028765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ujuh">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sp>
        <p:nvSpPr>
          <p:cNvPr id="48" name="Slide Number Placeholder 1">
            <a:extLst>
              <a:ext uri="{FF2B5EF4-FFF2-40B4-BE49-F238E27FC236}">
                <a16:creationId xmlns:a16="http://schemas.microsoft.com/office/drawing/2014/main" id="{C6FE34FD-7CE0-554C-8C98-FFE300028238}"/>
              </a:ext>
            </a:extLst>
          </p:cNvPr>
          <p:cNvSpPr txBox="1">
            <a:spLocks/>
          </p:cNvSpPr>
          <p:nvPr userDrawn="1"/>
        </p:nvSpPr>
        <p:spPr>
          <a:xfrm>
            <a:off x="11774779" y="6546850"/>
            <a:ext cx="442625" cy="365125"/>
          </a:xfrm>
          <a:prstGeom prst="rect">
            <a:avLst/>
          </a:prstGeom>
        </p:spPr>
        <p:txBody>
          <a:bodyPr vert="horz" lIns="91425" tIns="45715" rIns="91425" bIns="4571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sz="1400" b="1" smtClean="0">
                <a:solidFill>
                  <a:srgbClr val="0D425A"/>
                </a:solidFill>
                <a:latin typeface="Calibri" panose="020F0502020204030204"/>
              </a:rPr>
              <a:pPr>
                <a:defRPr/>
              </a:pPr>
              <a:t>‹#›</a:t>
            </a:fld>
            <a:endParaRPr lang="en-AU" sz="1400" b="1">
              <a:solidFill>
                <a:srgbClr val="0D425A"/>
              </a:solidFill>
              <a:latin typeface="Calibri" panose="020F0502020204030204"/>
            </a:endParaRPr>
          </a:p>
        </p:txBody>
      </p:sp>
      <p:sp>
        <p:nvSpPr>
          <p:cNvPr id="14" name="Google Shape;27;p4">
            <a:extLst>
              <a:ext uri="{FF2B5EF4-FFF2-40B4-BE49-F238E27FC236}">
                <a16:creationId xmlns:a16="http://schemas.microsoft.com/office/drawing/2014/main" id="{551E6F9F-72BD-4797-8B1E-453F23E41E82}"/>
              </a:ext>
            </a:extLst>
          </p:cNvPr>
          <p:cNvSpPr/>
          <p:nvPr userDrawn="1"/>
        </p:nvSpPr>
        <p:spPr>
          <a:xfrm>
            <a:off x="116710" y="125231"/>
            <a:ext cx="108000" cy="756000"/>
          </a:xfrm>
          <a:prstGeom prst="roundRect">
            <a:avLst>
              <a:gd name="adj" fmla="val 50000"/>
            </a:avLst>
          </a:prstGeom>
          <a:solidFill>
            <a:srgbClr val="0D425A"/>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lumMod val="75000"/>
                    <a:lumOff val="25000"/>
                  </a:schemeClr>
                </a:solidFill>
                <a:latin typeface="Franklin Gothic Medium Cond" panose="020B0606030402020204" pitchFamily="34" charset="0"/>
              </a:defRPr>
            </a:lvl1pPr>
          </a:lstStyle>
          <a:p>
            <a:r>
              <a:rPr lang="en-US"/>
              <a:t>CLICK TO EDIT MASTER TITLE STYLE</a:t>
            </a:r>
            <a:endParaRPr lang="id-ID"/>
          </a:p>
        </p:txBody>
      </p:sp>
    </p:spTree>
    <p:extLst>
      <p:ext uri="{BB962C8B-B14F-4D97-AF65-F5344CB8AC3E}">
        <p14:creationId xmlns:p14="http://schemas.microsoft.com/office/powerpoint/2010/main" val="40744239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Penutup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3E5CF2-BC65-563E-E165-FA52D19A09F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2380" t="11893" r="7918" b="37655"/>
          <a:stretch/>
        </p:blipFill>
        <p:spPr>
          <a:xfrm>
            <a:off x="2439898" y="-2"/>
            <a:ext cx="9752102" cy="6857894"/>
          </a:xfrm>
          <a:custGeom>
            <a:avLst/>
            <a:gdLst>
              <a:gd name="connsiteX0" fmla="*/ 2213593 w 9754642"/>
              <a:gd name="connsiteY0" fmla="*/ 3501794 h 6859482"/>
              <a:gd name="connsiteX1" fmla="*/ 4805321 w 9754642"/>
              <a:gd name="connsiteY1" fmla="*/ 3501794 h 6859482"/>
              <a:gd name="connsiteX2" fmla="*/ 4805321 w 9754642"/>
              <a:gd name="connsiteY2" fmla="*/ 6859377 h 6859482"/>
              <a:gd name="connsiteX3" fmla="*/ 4949321 w 9754642"/>
              <a:gd name="connsiteY3" fmla="*/ 6859377 h 6859482"/>
              <a:gd name="connsiteX4" fmla="*/ 4949321 w 9754642"/>
              <a:gd name="connsiteY4" fmla="*/ 5445803 h 6859482"/>
              <a:gd name="connsiteX5" fmla="*/ 7541049 w 9754642"/>
              <a:gd name="connsiteY5" fmla="*/ 5445803 h 6859482"/>
              <a:gd name="connsiteX6" fmla="*/ 7541049 w 9754642"/>
              <a:gd name="connsiteY6" fmla="*/ 6859377 h 6859482"/>
              <a:gd name="connsiteX7" fmla="*/ 7685049 w 9754642"/>
              <a:gd name="connsiteY7" fmla="*/ 6859377 h 6859482"/>
              <a:gd name="connsiteX8" fmla="*/ 7685049 w 9754642"/>
              <a:gd name="connsiteY8" fmla="*/ 3501794 h 6859482"/>
              <a:gd name="connsiteX9" fmla="*/ 9754642 w 9754642"/>
              <a:gd name="connsiteY9" fmla="*/ 3501794 h 6859482"/>
              <a:gd name="connsiteX10" fmla="*/ 9754642 w 9754642"/>
              <a:gd name="connsiteY10" fmla="*/ 6859482 h 6859482"/>
              <a:gd name="connsiteX11" fmla="*/ 0 w 9754642"/>
              <a:gd name="connsiteY11" fmla="*/ 6859482 h 6859482"/>
              <a:gd name="connsiteX12" fmla="*/ 0 w 9754642"/>
              <a:gd name="connsiteY12" fmla="*/ 5452004 h 6859482"/>
              <a:gd name="connsiteX13" fmla="*/ 2069593 w 9754642"/>
              <a:gd name="connsiteY13" fmla="*/ 5452004 h 6859482"/>
              <a:gd name="connsiteX14" fmla="*/ 2069593 w 9754642"/>
              <a:gd name="connsiteY14" fmla="*/ 6859377 h 6859482"/>
              <a:gd name="connsiteX15" fmla="*/ 2213593 w 9754642"/>
              <a:gd name="connsiteY15" fmla="*/ 6859377 h 6859482"/>
              <a:gd name="connsiteX16" fmla="*/ 4949321 w 9754642"/>
              <a:gd name="connsiteY16" fmla="*/ 1557787 h 6859482"/>
              <a:gd name="connsiteX17" fmla="*/ 7541049 w 9754642"/>
              <a:gd name="connsiteY17" fmla="*/ 1557787 h 6859482"/>
              <a:gd name="connsiteX18" fmla="*/ 7541049 w 9754642"/>
              <a:gd name="connsiteY18" fmla="*/ 5301803 h 6859482"/>
              <a:gd name="connsiteX19" fmla="*/ 4949321 w 9754642"/>
              <a:gd name="connsiteY19" fmla="*/ 5301803 h 6859482"/>
              <a:gd name="connsiteX20" fmla="*/ 7685049 w 9754642"/>
              <a:gd name="connsiteY20" fmla="*/ 0 h 6859482"/>
              <a:gd name="connsiteX21" fmla="*/ 9754642 w 9754642"/>
              <a:gd name="connsiteY21" fmla="*/ 0 h 6859482"/>
              <a:gd name="connsiteX22" fmla="*/ 9754642 w 9754642"/>
              <a:gd name="connsiteY22" fmla="*/ 3357795 h 6859482"/>
              <a:gd name="connsiteX23" fmla="*/ 7685049 w 9754642"/>
              <a:gd name="connsiteY23" fmla="*/ 3357795 h 6859482"/>
              <a:gd name="connsiteX24" fmla="*/ 4949321 w 9754642"/>
              <a:gd name="connsiteY24" fmla="*/ 0 h 6859482"/>
              <a:gd name="connsiteX25" fmla="*/ 7541049 w 9754642"/>
              <a:gd name="connsiteY25" fmla="*/ 0 h 6859482"/>
              <a:gd name="connsiteX26" fmla="*/ 7541049 w 9754642"/>
              <a:gd name="connsiteY26" fmla="*/ 1413787 h 6859482"/>
              <a:gd name="connsiteX27" fmla="*/ 4949321 w 9754642"/>
              <a:gd name="connsiteY27" fmla="*/ 1413787 h 6859482"/>
              <a:gd name="connsiteX28" fmla="*/ 2213593 w 9754642"/>
              <a:gd name="connsiteY28" fmla="*/ 0 h 6859482"/>
              <a:gd name="connsiteX29" fmla="*/ 4805321 w 9754642"/>
              <a:gd name="connsiteY29" fmla="*/ 0 h 6859482"/>
              <a:gd name="connsiteX30" fmla="*/ 4805321 w 9754642"/>
              <a:gd name="connsiteY30" fmla="*/ 2 h 6859482"/>
              <a:gd name="connsiteX31" fmla="*/ 2213593 w 9754642"/>
              <a:gd name="connsiteY31" fmla="*/ 2 h 685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754642" h="6859482">
                <a:moveTo>
                  <a:pt x="2213593" y="3501794"/>
                </a:moveTo>
                <a:lnTo>
                  <a:pt x="4805321" y="3501794"/>
                </a:lnTo>
                <a:lnTo>
                  <a:pt x="4805321" y="6859377"/>
                </a:lnTo>
                <a:lnTo>
                  <a:pt x="4949321" y="6859377"/>
                </a:lnTo>
                <a:lnTo>
                  <a:pt x="4949321" y="5445803"/>
                </a:lnTo>
                <a:lnTo>
                  <a:pt x="7541049" y="5445803"/>
                </a:lnTo>
                <a:lnTo>
                  <a:pt x="7541049" y="6859377"/>
                </a:lnTo>
                <a:lnTo>
                  <a:pt x="7685049" y="6859377"/>
                </a:lnTo>
                <a:lnTo>
                  <a:pt x="7685049" y="3501794"/>
                </a:lnTo>
                <a:lnTo>
                  <a:pt x="9754642" y="3501794"/>
                </a:lnTo>
                <a:lnTo>
                  <a:pt x="9754642" y="6859482"/>
                </a:lnTo>
                <a:lnTo>
                  <a:pt x="0" y="6859482"/>
                </a:lnTo>
                <a:lnTo>
                  <a:pt x="0" y="5452004"/>
                </a:lnTo>
                <a:lnTo>
                  <a:pt x="2069593" y="5452004"/>
                </a:lnTo>
                <a:lnTo>
                  <a:pt x="2069593" y="6859377"/>
                </a:lnTo>
                <a:lnTo>
                  <a:pt x="2213593" y="6859377"/>
                </a:lnTo>
                <a:close/>
                <a:moveTo>
                  <a:pt x="4949321" y="1557787"/>
                </a:moveTo>
                <a:lnTo>
                  <a:pt x="7541049" y="1557787"/>
                </a:lnTo>
                <a:lnTo>
                  <a:pt x="7541049" y="5301803"/>
                </a:lnTo>
                <a:lnTo>
                  <a:pt x="4949321" y="5301803"/>
                </a:lnTo>
                <a:close/>
                <a:moveTo>
                  <a:pt x="7685049" y="0"/>
                </a:moveTo>
                <a:lnTo>
                  <a:pt x="9754642" y="0"/>
                </a:lnTo>
                <a:lnTo>
                  <a:pt x="9754642" y="3357795"/>
                </a:lnTo>
                <a:lnTo>
                  <a:pt x="7685049" y="3357795"/>
                </a:lnTo>
                <a:close/>
                <a:moveTo>
                  <a:pt x="4949321" y="0"/>
                </a:moveTo>
                <a:lnTo>
                  <a:pt x="7541049" y="0"/>
                </a:lnTo>
                <a:lnTo>
                  <a:pt x="7541049" y="1413787"/>
                </a:lnTo>
                <a:lnTo>
                  <a:pt x="4949321" y="1413787"/>
                </a:lnTo>
                <a:close/>
                <a:moveTo>
                  <a:pt x="2213593" y="0"/>
                </a:moveTo>
                <a:lnTo>
                  <a:pt x="4805321" y="0"/>
                </a:lnTo>
                <a:lnTo>
                  <a:pt x="4805321" y="2"/>
                </a:lnTo>
                <a:lnTo>
                  <a:pt x="2213593" y="2"/>
                </a:lnTo>
                <a:close/>
              </a:path>
            </a:pathLst>
          </a:custGeom>
        </p:spPr>
      </p:pic>
      <p:sp>
        <p:nvSpPr>
          <p:cNvPr id="3" name="Content Placeholder 2">
            <a:extLst>
              <a:ext uri="{FF2B5EF4-FFF2-40B4-BE49-F238E27FC236}">
                <a16:creationId xmlns:a16="http://schemas.microsoft.com/office/drawing/2014/main" id="{D94FAE76-7E59-88E4-79BA-4848AEB73DF7}"/>
              </a:ext>
            </a:extLst>
          </p:cNvPr>
          <p:cNvSpPr txBox="1">
            <a:spLocks/>
          </p:cNvSpPr>
          <p:nvPr userDrawn="1"/>
        </p:nvSpPr>
        <p:spPr>
          <a:xfrm>
            <a:off x="262821" y="4643577"/>
            <a:ext cx="4061223" cy="461665"/>
          </a:xfrm>
          <a:prstGeom prst="rect">
            <a:avLst/>
          </a:prstGeom>
        </p:spPr>
        <p:txBody>
          <a:bodyPr wrap="square"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035"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399" b="1" i="1" u="none" strike="noStrike" kern="1200" cap="none" spc="0" normalizeH="0" baseline="0" noProof="0">
                <a:ln>
                  <a:noFill/>
                </a:ln>
                <a:solidFill>
                  <a:prstClr val="black">
                    <a:lumMod val="65000"/>
                    <a:lumOff val="35000"/>
                  </a:prstClr>
                </a:solidFill>
                <a:effectLst/>
                <a:uLnTx/>
                <a:uFillTx/>
                <a:latin typeface="Calibri"/>
                <a:ea typeface="+mn-ea"/>
                <a:cs typeface="+mn-cs"/>
              </a:rPr>
              <a:t>www.bps.go.id</a:t>
            </a:r>
            <a:endParaRPr kumimoji="0" lang="id-ID" sz="1999" b="0" i="1" u="none" strike="noStrike" kern="1200" cap="none" spc="0" normalizeH="0" baseline="0" noProof="0">
              <a:ln>
                <a:noFill/>
              </a:ln>
              <a:solidFill>
                <a:srgbClr val="2D6CB7"/>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4106570A-856D-6095-CA41-F74825AE2FFB}"/>
              </a:ext>
            </a:extLst>
          </p:cNvPr>
          <p:cNvSpPr/>
          <p:nvPr userDrawn="1"/>
        </p:nvSpPr>
        <p:spPr>
          <a:xfrm>
            <a:off x="262821" y="4023988"/>
            <a:ext cx="3167991" cy="769263"/>
          </a:xfrm>
          <a:prstGeom prst="rect">
            <a:avLst/>
          </a:prstGeom>
        </p:spPr>
        <p:txBody>
          <a:bodyPr wrap="none" anchor="ctr">
            <a:spAutoFit/>
          </a:bodyPr>
          <a:lstStyle/>
          <a:p>
            <a:pPr marL="0" marR="0" lvl="0" indent="0" defTabSz="1088066" rtl="0" eaLnBrk="1" fontAlgn="auto" latinLnBrk="0" hangingPunct="1">
              <a:lnSpc>
                <a:spcPct val="100000"/>
              </a:lnSpc>
              <a:spcBef>
                <a:spcPts val="0"/>
              </a:spcBef>
              <a:spcAft>
                <a:spcPts val="0"/>
              </a:spcAft>
              <a:buClrTx/>
              <a:buSzTx/>
              <a:buFontTx/>
              <a:buNone/>
              <a:tabLst/>
              <a:defRPr/>
            </a:pPr>
            <a:r>
              <a:rPr kumimoji="0" lang="en-US" sz="4399" b="1" i="1" u="none" strike="noStrike" kern="1200" cap="none" spc="0" normalizeH="0" baseline="0" noProof="0" err="1">
                <a:ln>
                  <a:noFill/>
                </a:ln>
                <a:solidFill>
                  <a:srgbClr val="0D425A"/>
                </a:solidFill>
                <a:effectLst/>
                <a:uLnTx/>
                <a:uFillTx/>
                <a:latin typeface="Calibri"/>
                <a:ea typeface="+mn-ea"/>
                <a:cs typeface="+mn-cs"/>
              </a:rPr>
              <a:t>Terima</a:t>
            </a:r>
            <a:r>
              <a:rPr kumimoji="0" lang="en-US" sz="4399" b="1" i="1" u="none" strike="noStrike" kern="1200" cap="none" spc="0" normalizeH="0" baseline="0" noProof="0">
                <a:ln>
                  <a:noFill/>
                </a:ln>
                <a:solidFill>
                  <a:srgbClr val="0D425A"/>
                </a:solidFill>
                <a:effectLst/>
                <a:uLnTx/>
                <a:uFillTx/>
                <a:latin typeface="Calibri"/>
                <a:ea typeface="+mn-ea"/>
                <a:cs typeface="+mn-cs"/>
              </a:rPr>
              <a:t> Kasih</a:t>
            </a:r>
            <a:endParaRPr kumimoji="0" lang="id-ID" sz="4399" b="1" i="1" u="none" strike="noStrike" kern="1200" cap="none" spc="0" normalizeH="0" baseline="0" noProof="0">
              <a:ln>
                <a:noFill/>
              </a:ln>
              <a:solidFill>
                <a:srgbClr val="0D425A"/>
              </a:solidFill>
              <a:effectLst/>
              <a:uLnTx/>
              <a:uFillTx/>
              <a:latin typeface="Calibri"/>
              <a:ea typeface="+mn-ea"/>
              <a:cs typeface="+mn-cs"/>
            </a:endParaRPr>
          </a:p>
        </p:txBody>
      </p:sp>
      <p:pic>
        <p:nvPicPr>
          <p:cNvPr id="5" name="Picture 4" descr="Text&#10;&#10;Description automatically generated">
            <a:extLst>
              <a:ext uri="{FF2B5EF4-FFF2-40B4-BE49-F238E27FC236}">
                <a16:creationId xmlns:a16="http://schemas.microsoft.com/office/drawing/2014/main" id="{90BD62A9-3645-53ED-7836-172D0D51C71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36627" y="851052"/>
            <a:ext cx="4889569" cy="885906"/>
          </a:xfrm>
          <a:prstGeom prst="rect">
            <a:avLst/>
          </a:prstGeom>
        </p:spPr>
      </p:pic>
      <p:sp>
        <p:nvSpPr>
          <p:cNvPr id="6" name="TextBox 5">
            <a:extLst>
              <a:ext uri="{FF2B5EF4-FFF2-40B4-BE49-F238E27FC236}">
                <a16:creationId xmlns:a16="http://schemas.microsoft.com/office/drawing/2014/main" id="{22C085F2-3474-7ACB-61AB-AAF26E2D4987}"/>
              </a:ext>
            </a:extLst>
          </p:cNvPr>
          <p:cNvSpPr txBox="1"/>
          <p:nvPr userDrawn="1"/>
        </p:nvSpPr>
        <p:spPr>
          <a:xfrm>
            <a:off x="321621" y="2153915"/>
            <a:ext cx="6719583" cy="707886"/>
          </a:xfrm>
          <a:prstGeom prst="rect">
            <a:avLst/>
          </a:prstGeom>
          <a:noFill/>
        </p:spPr>
        <p:txBody>
          <a:bodyPr wrap="square">
            <a:sp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999" b="1" i="1" u="none" strike="noStrike" kern="1200" cap="none" spc="0" normalizeH="0" baseline="0" noProof="0" err="1">
                <a:ln>
                  <a:noFill/>
                </a:ln>
                <a:solidFill>
                  <a:srgbClr val="575756"/>
                </a:solidFill>
                <a:effectLst/>
                <a:uLnTx/>
                <a:uFillTx/>
                <a:latin typeface="Segoe UI" panose="020B0502040204020203" pitchFamily="34" charset="0"/>
                <a:ea typeface="+mn-ea"/>
                <a:cs typeface="Segoe UI" panose="020B0502040204020203" pitchFamily="34" charset="0"/>
              </a:rPr>
              <a:t>Penyedia</a:t>
            </a:r>
            <a:r>
              <a:rPr kumimoji="0" lang="en-US" sz="1999"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 Data </a:t>
            </a:r>
            <a:r>
              <a:rPr kumimoji="0" lang="en-US" sz="1999" b="1" i="1" u="none" strike="noStrike" kern="1200" cap="none" spc="0" normalizeH="0" baseline="0" noProof="0" err="1">
                <a:ln>
                  <a:noFill/>
                </a:ln>
                <a:solidFill>
                  <a:srgbClr val="575756"/>
                </a:solidFill>
                <a:effectLst/>
                <a:uLnTx/>
                <a:uFillTx/>
                <a:latin typeface="Segoe UI" panose="020B0502040204020203" pitchFamily="34" charset="0"/>
                <a:ea typeface="+mn-ea"/>
                <a:cs typeface="Segoe UI" panose="020B0502040204020203" pitchFamily="34" charset="0"/>
              </a:rPr>
              <a:t>Statistik</a:t>
            </a:r>
            <a:r>
              <a:rPr kumimoji="0" lang="en-US" sz="1999"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 </a:t>
            </a:r>
            <a:r>
              <a:rPr kumimoji="0" lang="en-US" sz="1999" b="1" i="1" u="none" strike="noStrike" kern="1200" cap="none" spc="0" normalizeH="0" baseline="0" noProof="0" err="1">
                <a:ln>
                  <a:noFill/>
                </a:ln>
                <a:solidFill>
                  <a:srgbClr val="575756"/>
                </a:solidFill>
                <a:effectLst/>
                <a:uLnTx/>
                <a:uFillTx/>
                <a:latin typeface="Segoe UI" panose="020B0502040204020203" pitchFamily="34" charset="0"/>
                <a:ea typeface="+mn-ea"/>
                <a:cs typeface="Segoe UI" panose="020B0502040204020203" pitchFamily="34" charset="0"/>
              </a:rPr>
              <a:t>Berkualitas</a:t>
            </a:r>
            <a:r>
              <a:rPr kumimoji="0" lang="en-US" sz="1999"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 </a:t>
            </a:r>
          </a:p>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999" b="1" i="1" u="none" strike="noStrike" kern="1200" cap="none" spc="0" normalizeH="0" baseline="0" noProof="0" err="1">
                <a:ln>
                  <a:noFill/>
                </a:ln>
                <a:solidFill>
                  <a:srgbClr val="575756"/>
                </a:solidFill>
                <a:effectLst/>
                <a:uLnTx/>
                <a:uFillTx/>
                <a:latin typeface="Segoe UI" panose="020B0502040204020203" pitchFamily="34" charset="0"/>
                <a:ea typeface="+mn-ea"/>
                <a:cs typeface="Segoe UI" panose="020B0502040204020203" pitchFamily="34" charset="0"/>
              </a:rPr>
              <a:t>untuk</a:t>
            </a:r>
            <a:r>
              <a:rPr kumimoji="0" lang="en-US" sz="1999"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 Indonesia </a:t>
            </a:r>
            <a:r>
              <a:rPr kumimoji="0" lang="en-US" sz="1999" b="1" i="1" u="none" strike="noStrike" kern="1200" cap="none" spc="0" normalizeH="0" baseline="0" noProof="0" err="1">
                <a:ln>
                  <a:noFill/>
                </a:ln>
                <a:solidFill>
                  <a:srgbClr val="575756"/>
                </a:solidFill>
                <a:effectLst/>
                <a:uLnTx/>
                <a:uFillTx/>
                <a:latin typeface="Segoe UI" panose="020B0502040204020203" pitchFamily="34" charset="0"/>
                <a:ea typeface="+mn-ea"/>
                <a:cs typeface="Segoe UI" panose="020B0502040204020203" pitchFamily="34" charset="0"/>
              </a:rPr>
              <a:t>Maju</a:t>
            </a:r>
            <a:endParaRPr kumimoji="0" lang="id-ID" sz="1999"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endParaRPr>
          </a:p>
        </p:txBody>
      </p:sp>
      <p:cxnSp>
        <p:nvCxnSpPr>
          <p:cNvPr id="7" name="Straight Connector 6">
            <a:extLst>
              <a:ext uri="{FF2B5EF4-FFF2-40B4-BE49-F238E27FC236}">
                <a16:creationId xmlns:a16="http://schemas.microsoft.com/office/drawing/2014/main" id="{8A42F6C6-396F-F7B1-E49B-31A83EBE685D}"/>
              </a:ext>
            </a:extLst>
          </p:cNvPr>
          <p:cNvCxnSpPr>
            <a:cxnSpLocks/>
          </p:cNvCxnSpPr>
          <p:nvPr userDrawn="1"/>
        </p:nvCxnSpPr>
        <p:spPr>
          <a:xfrm>
            <a:off x="2445919" y="2004528"/>
            <a:ext cx="24709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5">
            <a:extLst>
              <a:ext uri="{FF2B5EF4-FFF2-40B4-BE49-F238E27FC236}">
                <a16:creationId xmlns:a16="http://schemas.microsoft.com/office/drawing/2014/main" id="{0946D054-5C3A-24C2-539D-357EC2AF0424}"/>
              </a:ext>
            </a:extLst>
          </p:cNvPr>
          <p:cNvGrpSpPr/>
          <p:nvPr userDrawn="1"/>
        </p:nvGrpSpPr>
        <p:grpSpPr>
          <a:xfrm>
            <a:off x="781277" y="6640263"/>
            <a:ext cx="812330" cy="102308"/>
            <a:chOff x="7325756" y="6126083"/>
            <a:chExt cx="812214" cy="102290"/>
          </a:xfrm>
          <a:solidFill>
            <a:schemeClr val="bg1"/>
          </a:solidFill>
        </p:grpSpPr>
        <p:sp>
          <p:nvSpPr>
            <p:cNvPr id="9" name="椭圆 6">
              <a:extLst>
                <a:ext uri="{FF2B5EF4-FFF2-40B4-BE49-F238E27FC236}">
                  <a16:creationId xmlns:a16="http://schemas.microsoft.com/office/drawing/2014/main" id="{EFD835B8-495C-2429-0E3A-5F44BE0508C5}"/>
                </a:ext>
              </a:extLst>
            </p:cNvPr>
            <p:cNvSpPr/>
            <p:nvPr/>
          </p:nvSpPr>
          <p:spPr>
            <a:xfrm>
              <a:off x="7325756" y="6126083"/>
              <a:ext cx="102290" cy="102290"/>
            </a:xfrm>
            <a:prstGeom prst="ellipse">
              <a:avLst/>
            </a:pr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椭圆 7">
              <a:extLst>
                <a:ext uri="{FF2B5EF4-FFF2-40B4-BE49-F238E27FC236}">
                  <a16:creationId xmlns:a16="http://schemas.microsoft.com/office/drawing/2014/main" id="{26A26A5F-CB72-5569-872F-A691E6CBC37C}"/>
                </a:ext>
              </a:extLst>
            </p:cNvPr>
            <p:cNvSpPr/>
            <p:nvPr/>
          </p:nvSpPr>
          <p:spPr>
            <a:xfrm>
              <a:off x="8035680" y="6126083"/>
              <a:ext cx="102290" cy="102290"/>
            </a:xfrm>
            <a:prstGeom prst="ellipse">
              <a:avLst/>
            </a:prstGeom>
            <a:solidFill>
              <a:srgbClr val="0D425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椭圆 8">
              <a:extLst>
                <a:ext uri="{FF2B5EF4-FFF2-40B4-BE49-F238E27FC236}">
                  <a16:creationId xmlns:a16="http://schemas.microsoft.com/office/drawing/2014/main" id="{BD1055F0-950B-D208-5EC5-2AF90AE51398}"/>
                </a:ext>
              </a:extLst>
            </p:cNvPr>
            <p:cNvSpPr/>
            <p:nvPr/>
          </p:nvSpPr>
          <p:spPr>
            <a:xfrm>
              <a:off x="7503237" y="6126083"/>
              <a:ext cx="102290" cy="102290"/>
            </a:xfrm>
            <a:prstGeom prst="ellipse">
              <a:avLst/>
            </a:prstGeom>
            <a:solidFill>
              <a:srgbClr val="0D425A">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9">
              <a:extLst>
                <a:ext uri="{FF2B5EF4-FFF2-40B4-BE49-F238E27FC236}">
                  <a16:creationId xmlns:a16="http://schemas.microsoft.com/office/drawing/2014/main" id="{3711D039-79B3-43F9-FAAC-8BE182FA0879}"/>
                </a:ext>
              </a:extLst>
            </p:cNvPr>
            <p:cNvSpPr/>
            <p:nvPr/>
          </p:nvSpPr>
          <p:spPr>
            <a:xfrm>
              <a:off x="7680718" y="6126083"/>
              <a:ext cx="102290" cy="102290"/>
            </a:xfrm>
            <a:prstGeom prst="ellipse">
              <a:avLst/>
            </a:prstGeom>
            <a:solidFill>
              <a:srgbClr val="0D425A">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0">
              <a:extLst>
                <a:ext uri="{FF2B5EF4-FFF2-40B4-BE49-F238E27FC236}">
                  <a16:creationId xmlns:a16="http://schemas.microsoft.com/office/drawing/2014/main" id="{2D04D77B-7117-DC7D-5BA3-48E150B9BF08}"/>
                </a:ext>
              </a:extLst>
            </p:cNvPr>
            <p:cNvSpPr/>
            <p:nvPr/>
          </p:nvSpPr>
          <p:spPr>
            <a:xfrm>
              <a:off x="7858199" y="6126083"/>
              <a:ext cx="102290" cy="102290"/>
            </a:xfrm>
            <a:prstGeom prst="ellipse">
              <a:avLst/>
            </a:prstGeom>
            <a:solidFill>
              <a:srgbClr val="0D425A">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자유형: 도형 21">
            <a:extLst>
              <a:ext uri="{FF2B5EF4-FFF2-40B4-BE49-F238E27FC236}">
                <a16:creationId xmlns:a16="http://schemas.microsoft.com/office/drawing/2014/main" id="{1828DF31-E8E5-C24E-4626-340D57754C62}"/>
              </a:ext>
            </a:extLst>
          </p:cNvPr>
          <p:cNvSpPr/>
          <p:nvPr userDrawn="1"/>
        </p:nvSpPr>
        <p:spPr>
          <a:xfrm>
            <a:off x="0" y="6278003"/>
            <a:ext cx="612860" cy="579899"/>
          </a:xfrm>
          <a:custGeom>
            <a:avLst/>
            <a:gdLst>
              <a:gd name="connsiteX0" fmla="*/ 370088 w 977292"/>
              <a:gd name="connsiteY0" fmla="*/ 0 h 924704"/>
              <a:gd name="connsiteX1" fmla="*/ 977292 w 977292"/>
              <a:gd name="connsiteY1" fmla="*/ 607204 h 924704"/>
              <a:gd name="connsiteX2" fmla="*/ 929575 w 977292"/>
              <a:gd name="connsiteY2" fmla="*/ 843556 h 924704"/>
              <a:gd name="connsiteX3" fmla="*/ 885529 w 977292"/>
              <a:gd name="connsiteY3" fmla="*/ 924704 h 924704"/>
              <a:gd name="connsiteX4" fmla="*/ 0 w 977292"/>
              <a:gd name="connsiteY4" fmla="*/ 924704 h 924704"/>
              <a:gd name="connsiteX5" fmla="*/ 0 w 977292"/>
              <a:gd name="connsiteY5" fmla="*/ 128944 h 924704"/>
              <a:gd name="connsiteX6" fmla="*/ 30594 w 977292"/>
              <a:gd name="connsiteY6" fmla="*/ 103701 h 924704"/>
              <a:gd name="connsiteX7" fmla="*/ 370088 w 977292"/>
              <a:gd name="connsiteY7" fmla="*/ 0 h 92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292" h="924704">
                <a:moveTo>
                  <a:pt x="370088" y="0"/>
                </a:moveTo>
                <a:cubicBezTo>
                  <a:pt x="705438" y="0"/>
                  <a:pt x="977292" y="271854"/>
                  <a:pt x="977292" y="607204"/>
                </a:cubicBezTo>
                <a:cubicBezTo>
                  <a:pt x="977292" y="691042"/>
                  <a:pt x="960301" y="770911"/>
                  <a:pt x="929575" y="843556"/>
                </a:cubicBezTo>
                <a:lnTo>
                  <a:pt x="885529" y="924704"/>
                </a:lnTo>
                <a:lnTo>
                  <a:pt x="0" y="924704"/>
                </a:lnTo>
                <a:lnTo>
                  <a:pt x="0" y="128944"/>
                </a:lnTo>
                <a:lnTo>
                  <a:pt x="30594" y="103701"/>
                </a:lnTo>
                <a:cubicBezTo>
                  <a:pt x="127505" y="38230"/>
                  <a:pt x="244332" y="0"/>
                  <a:pt x="370088" y="0"/>
                </a:cubicBezTo>
                <a:close/>
              </a:path>
            </a:pathLst>
          </a:custGeom>
          <a:solidFill>
            <a:srgbClr val="4B8AA7"/>
          </a:solidFill>
          <a:ln w="9525" cap="flat">
            <a:noFill/>
            <a:prstDash val="solid"/>
            <a:miter/>
          </a:ln>
        </p:spPr>
        <p:txBody>
          <a:bodyPr rtlCol="0" anchor="ctr"/>
          <a:lstStyle/>
          <a:p>
            <a:pPr marL="0" marR="0" lvl="0" indent="0" algn="l" defTabSz="1088066" rtl="0" eaLnBrk="1" fontAlgn="auto" latinLnBrk="0" hangingPunct="1">
              <a:lnSpc>
                <a:spcPct val="100000"/>
              </a:lnSpc>
              <a:spcBef>
                <a:spcPts val="0"/>
              </a:spcBef>
              <a:spcAft>
                <a:spcPts val="0"/>
              </a:spcAft>
              <a:buClrTx/>
              <a:buSzTx/>
              <a:buFontTx/>
              <a:buNone/>
              <a:tabLst/>
              <a:defRPr/>
            </a:pPr>
            <a:endParaRPr kumimoji="0" lang="ko-KR" altLang="en-US" sz="1797" b="0" i="0" u="none" strike="noStrike" kern="1200" cap="none" spc="0" normalizeH="0" baseline="0" noProof="0">
              <a:ln>
                <a:noFill/>
              </a:ln>
              <a:solidFill>
                <a:prstClr val="black"/>
              </a:solidFill>
              <a:effectLst/>
              <a:uLnTx/>
              <a:uFillTx/>
              <a:latin typeface="Calibri"/>
              <a:ea typeface="맑은 고딕" panose="020B0503020000020004" pitchFamily="34" charset="-127"/>
              <a:cs typeface="+mn-cs"/>
            </a:endParaRPr>
          </a:p>
        </p:txBody>
      </p:sp>
    </p:spTree>
    <p:extLst>
      <p:ext uri="{BB962C8B-B14F-4D97-AF65-F5344CB8AC3E}">
        <p14:creationId xmlns:p14="http://schemas.microsoft.com/office/powerpoint/2010/main" val="3182066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3">
    <p:bg>
      <p:bgPr>
        <a:solidFill>
          <a:srgbClr val="DBF0F3"/>
        </a:soli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4776" y="6546850"/>
            <a:ext cx="442625" cy="365125"/>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spTree>
    <p:extLst>
      <p:ext uri="{BB962C8B-B14F-4D97-AF65-F5344CB8AC3E}">
        <p14:creationId xmlns:p14="http://schemas.microsoft.com/office/powerpoint/2010/main" val="5583346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enutup 2">
    <p:spTree>
      <p:nvGrpSpPr>
        <p:cNvPr id="1" name=""/>
        <p:cNvGrpSpPr/>
        <p:nvPr/>
      </p:nvGrpSpPr>
      <p:grpSpPr>
        <a:xfrm>
          <a:off x="0" y="0"/>
          <a:ext cx="0" cy="0"/>
          <a:chOff x="0" y="0"/>
          <a:chExt cx="0" cy="0"/>
        </a:xfrm>
      </p:grpSpPr>
      <p:sp>
        <p:nvSpPr>
          <p:cNvPr id="12" name="Picture Placeholder 19">
            <a:extLst>
              <a:ext uri="{FF2B5EF4-FFF2-40B4-BE49-F238E27FC236}">
                <a16:creationId xmlns:a16="http://schemas.microsoft.com/office/drawing/2014/main" id="{AF06FD0D-3239-4B31-B524-981A33B1B136}"/>
              </a:ext>
            </a:extLst>
          </p:cNvPr>
          <p:cNvSpPr>
            <a:spLocks noGrp="1"/>
          </p:cNvSpPr>
          <p:nvPr>
            <p:ph type="pic" sz="quarter" idx="19"/>
          </p:nvPr>
        </p:nvSpPr>
        <p:spPr>
          <a:xfrm>
            <a:off x="1" y="-1"/>
            <a:ext cx="9674087" cy="6858001"/>
          </a:xfrm>
          <a:custGeom>
            <a:avLst/>
            <a:gdLst>
              <a:gd name="connsiteX0" fmla="*/ 8686803 w 11430003"/>
              <a:gd name="connsiteY0" fmla="*/ 6467476 h 6858001"/>
              <a:gd name="connsiteX1" fmla="*/ 11430003 w 11430003"/>
              <a:gd name="connsiteY1" fmla="*/ 6467476 h 6858001"/>
              <a:gd name="connsiteX2" fmla="*/ 11430003 w 11430003"/>
              <a:gd name="connsiteY2" fmla="*/ 6858001 h 6858001"/>
              <a:gd name="connsiteX3" fmla="*/ 8686803 w 11430003"/>
              <a:gd name="connsiteY3" fmla="*/ 6858001 h 6858001"/>
              <a:gd name="connsiteX4" fmla="*/ 5791202 w 11430003"/>
              <a:gd name="connsiteY4" fmla="*/ 5572126 h 6858001"/>
              <a:gd name="connsiteX5" fmla="*/ 8534402 w 11430003"/>
              <a:gd name="connsiteY5" fmla="*/ 5572126 h 6858001"/>
              <a:gd name="connsiteX6" fmla="*/ 8534402 w 11430003"/>
              <a:gd name="connsiteY6" fmla="*/ 6858001 h 6858001"/>
              <a:gd name="connsiteX7" fmla="*/ 5791202 w 11430003"/>
              <a:gd name="connsiteY7" fmla="*/ 6858001 h 6858001"/>
              <a:gd name="connsiteX8" fmla="*/ 2895602 w 11430003"/>
              <a:gd name="connsiteY8" fmla="*/ 5133976 h 6858001"/>
              <a:gd name="connsiteX9" fmla="*/ 5638801 w 11430003"/>
              <a:gd name="connsiteY9" fmla="*/ 5133976 h 6858001"/>
              <a:gd name="connsiteX10" fmla="*/ 5638801 w 11430003"/>
              <a:gd name="connsiteY10" fmla="*/ 6858001 h 6858001"/>
              <a:gd name="connsiteX11" fmla="*/ 2895602 w 11430003"/>
              <a:gd name="connsiteY11" fmla="*/ 6858001 h 6858001"/>
              <a:gd name="connsiteX12" fmla="*/ 1 w 11430003"/>
              <a:gd name="connsiteY12" fmla="*/ 4238626 h 6858001"/>
              <a:gd name="connsiteX13" fmla="*/ 2743201 w 11430003"/>
              <a:gd name="connsiteY13" fmla="*/ 4238626 h 6858001"/>
              <a:gd name="connsiteX14" fmla="*/ 2743201 w 11430003"/>
              <a:gd name="connsiteY14" fmla="*/ 6858001 h 6858001"/>
              <a:gd name="connsiteX15" fmla="*/ 1 w 11430003"/>
              <a:gd name="connsiteY15" fmla="*/ 6858001 h 6858001"/>
              <a:gd name="connsiteX16" fmla="*/ 2895602 w 11430003"/>
              <a:gd name="connsiteY16" fmla="*/ 1276351 h 6858001"/>
              <a:gd name="connsiteX17" fmla="*/ 5638801 w 11430003"/>
              <a:gd name="connsiteY17" fmla="*/ 1276351 h 6858001"/>
              <a:gd name="connsiteX18" fmla="*/ 5638801 w 11430003"/>
              <a:gd name="connsiteY18" fmla="*/ 4933951 h 6858001"/>
              <a:gd name="connsiteX19" fmla="*/ 2895602 w 11430003"/>
              <a:gd name="connsiteY19" fmla="*/ 4933951 h 6858001"/>
              <a:gd name="connsiteX20" fmla="*/ 1 w 11430003"/>
              <a:gd name="connsiteY20" fmla="*/ 381002 h 6858001"/>
              <a:gd name="connsiteX21" fmla="*/ 2743201 w 11430003"/>
              <a:gd name="connsiteY21" fmla="*/ 381002 h 6858001"/>
              <a:gd name="connsiteX22" fmla="*/ 2743201 w 11430003"/>
              <a:gd name="connsiteY22" fmla="*/ 4038601 h 6858001"/>
              <a:gd name="connsiteX23" fmla="*/ 1 w 11430003"/>
              <a:gd name="connsiteY23" fmla="*/ 4038601 h 6858001"/>
              <a:gd name="connsiteX24" fmla="*/ 2895602 w 11430003"/>
              <a:gd name="connsiteY24" fmla="*/ 0 h 6858001"/>
              <a:gd name="connsiteX25" fmla="*/ 5638801 w 11430003"/>
              <a:gd name="connsiteY25" fmla="*/ 0 h 6858001"/>
              <a:gd name="connsiteX26" fmla="*/ 5638801 w 11430003"/>
              <a:gd name="connsiteY26" fmla="*/ 1076325 h 6858001"/>
              <a:gd name="connsiteX27" fmla="*/ 2895602 w 11430003"/>
              <a:gd name="connsiteY27" fmla="*/ 1076325 h 6858001"/>
              <a:gd name="connsiteX28" fmla="*/ 0 w 11430003"/>
              <a:gd name="connsiteY28" fmla="*/ 0 h 6858001"/>
              <a:gd name="connsiteX29" fmla="*/ 2743200 w 11430003"/>
              <a:gd name="connsiteY29" fmla="*/ 0 h 6858001"/>
              <a:gd name="connsiteX30" fmla="*/ 2743200 w 11430003"/>
              <a:gd name="connsiteY30" fmla="*/ 180975 h 6858001"/>
              <a:gd name="connsiteX31" fmla="*/ 0 w 11430003"/>
              <a:gd name="connsiteY31" fmla="*/ 180975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03" h="6858001">
                <a:moveTo>
                  <a:pt x="8686803" y="6467476"/>
                </a:moveTo>
                <a:lnTo>
                  <a:pt x="11430003" y="6467476"/>
                </a:lnTo>
                <a:lnTo>
                  <a:pt x="11430003" y="6858001"/>
                </a:lnTo>
                <a:lnTo>
                  <a:pt x="8686803" y="6858001"/>
                </a:lnTo>
                <a:close/>
                <a:moveTo>
                  <a:pt x="5791202" y="5572126"/>
                </a:moveTo>
                <a:lnTo>
                  <a:pt x="8534402" y="5572126"/>
                </a:lnTo>
                <a:lnTo>
                  <a:pt x="8534402" y="6858001"/>
                </a:lnTo>
                <a:lnTo>
                  <a:pt x="5791202" y="6858001"/>
                </a:lnTo>
                <a:close/>
                <a:moveTo>
                  <a:pt x="2895602" y="5133976"/>
                </a:moveTo>
                <a:lnTo>
                  <a:pt x="5638801" y="5133976"/>
                </a:lnTo>
                <a:lnTo>
                  <a:pt x="5638801" y="6858001"/>
                </a:lnTo>
                <a:lnTo>
                  <a:pt x="2895602" y="6858001"/>
                </a:lnTo>
                <a:close/>
                <a:moveTo>
                  <a:pt x="1" y="4238626"/>
                </a:moveTo>
                <a:lnTo>
                  <a:pt x="2743201" y="4238626"/>
                </a:lnTo>
                <a:lnTo>
                  <a:pt x="2743201" y="6858001"/>
                </a:lnTo>
                <a:lnTo>
                  <a:pt x="1" y="6858001"/>
                </a:lnTo>
                <a:close/>
                <a:moveTo>
                  <a:pt x="2895602" y="1276351"/>
                </a:moveTo>
                <a:lnTo>
                  <a:pt x="5638801" y="1276351"/>
                </a:lnTo>
                <a:lnTo>
                  <a:pt x="5638801" y="4933951"/>
                </a:lnTo>
                <a:lnTo>
                  <a:pt x="2895602" y="4933951"/>
                </a:lnTo>
                <a:close/>
                <a:moveTo>
                  <a:pt x="1" y="381002"/>
                </a:moveTo>
                <a:lnTo>
                  <a:pt x="2743201" y="381002"/>
                </a:lnTo>
                <a:lnTo>
                  <a:pt x="2743201" y="4038601"/>
                </a:lnTo>
                <a:lnTo>
                  <a:pt x="1" y="4038601"/>
                </a:lnTo>
                <a:close/>
                <a:moveTo>
                  <a:pt x="2895602" y="0"/>
                </a:moveTo>
                <a:lnTo>
                  <a:pt x="5638801" y="0"/>
                </a:lnTo>
                <a:lnTo>
                  <a:pt x="5638801" y="1076325"/>
                </a:lnTo>
                <a:lnTo>
                  <a:pt x="2895602" y="1076325"/>
                </a:lnTo>
                <a:close/>
                <a:moveTo>
                  <a:pt x="0" y="0"/>
                </a:moveTo>
                <a:lnTo>
                  <a:pt x="2743200" y="0"/>
                </a:lnTo>
                <a:lnTo>
                  <a:pt x="2743200" y="180975"/>
                </a:lnTo>
                <a:lnTo>
                  <a:pt x="0" y="180975"/>
                </a:lnTo>
                <a:close/>
              </a:path>
            </a:pathLst>
          </a:custGeom>
          <a:pattFill prst="pct5">
            <a:fgClr>
              <a:srgbClr val="008D36"/>
            </a:fgClr>
            <a:bgClr>
              <a:schemeClr val="bg1"/>
            </a:bgClr>
          </a:pattFill>
        </p:spPr>
        <p:txBody>
          <a:bodyPr wrap="square" anchor="ctr">
            <a:noAutofit/>
          </a:bodyPr>
          <a:lstStyle>
            <a:lvl1pPr marL="0" indent="0" algn="ctr">
              <a:buFontTx/>
              <a:buNone/>
              <a:defRPr/>
            </a:lvl1pPr>
          </a:lstStyle>
          <a:p>
            <a:endParaRPr lang="en-US"/>
          </a:p>
        </p:txBody>
      </p:sp>
      <p:sp>
        <p:nvSpPr>
          <p:cNvPr id="8" name="Rectangle 7"/>
          <p:cNvSpPr/>
          <p:nvPr userDrawn="1"/>
        </p:nvSpPr>
        <p:spPr>
          <a:xfrm>
            <a:off x="5610775" y="2354993"/>
            <a:ext cx="5940109" cy="1323439"/>
          </a:xfrm>
          <a:prstGeom prst="rect">
            <a:avLst/>
          </a:prstGeom>
        </p:spPr>
        <p:txBody>
          <a:bodyPr wrap="none" anchor="ctr">
            <a:spAutoFit/>
          </a:bodyPr>
          <a:lstStyle/>
          <a:p>
            <a:pPr algn="r" defTabSz="914309"/>
            <a:r>
              <a:rPr lang="en-US" sz="8000" b="1" i="1">
                <a:solidFill>
                  <a:srgbClr val="0D425A"/>
                </a:solidFill>
                <a:latin typeface="Calibri"/>
              </a:rPr>
              <a:t>Terima Kasih!</a:t>
            </a:r>
            <a:endParaRPr lang="id-ID" sz="8000" b="1" i="1">
              <a:solidFill>
                <a:srgbClr val="0D425A"/>
              </a:solidFill>
              <a:latin typeface="Calibri"/>
            </a:endParaRPr>
          </a:p>
        </p:txBody>
      </p:sp>
      <p:grpSp>
        <p:nvGrpSpPr>
          <p:cNvPr id="24" name="Group 23">
            <a:extLst>
              <a:ext uri="{FF2B5EF4-FFF2-40B4-BE49-F238E27FC236}">
                <a16:creationId xmlns:a16="http://schemas.microsoft.com/office/drawing/2014/main" id="{7193EC0F-BD0C-4702-8FE3-2395147C89FB}"/>
              </a:ext>
            </a:extLst>
          </p:cNvPr>
          <p:cNvGrpSpPr/>
          <p:nvPr userDrawn="1"/>
        </p:nvGrpSpPr>
        <p:grpSpPr>
          <a:xfrm>
            <a:off x="5883154" y="3731185"/>
            <a:ext cx="5762253" cy="83012"/>
            <a:chOff x="6319024" y="3528548"/>
            <a:chExt cx="2992039" cy="72000"/>
          </a:xfrm>
          <a:solidFill>
            <a:srgbClr val="0D425A"/>
          </a:solidFill>
        </p:grpSpPr>
        <p:sp>
          <p:nvSpPr>
            <p:cNvPr id="25" name="Rounded Rectangle 5">
              <a:extLst>
                <a:ext uri="{FF2B5EF4-FFF2-40B4-BE49-F238E27FC236}">
                  <a16:creationId xmlns:a16="http://schemas.microsoft.com/office/drawing/2014/main" id="{DBE1B1F1-7AD9-4198-8528-222AEC47EF71}"/>
                </a:ext>
              </a:extLst>
            </p:cNvPr>
            <p:cNvSpPr/>
            <p:nvPr/>
          </p:nvSpPr>
          <p:spPr>
            <a:xfrm>
              <a:off x="6319024" y="3528548"/>
              <a:ext cx="2808000" cy="72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26" name="Rounded Rectangle 6">
              <a:extLst>
                <a:ext uri="{FF2B5EF4-FFF2-40B4-BE49-F238E27FC236}">
                  <a16:creationId xmlns:a16="http://schemas.microsoft.com/office/drawing/2014/main" id="{B56673C4-4CCF-4F43-BFB6-594CDD7B5357}"/>
                </a:ext>
              </a:extLst>
            </p:cNvPr>
            <p:cNvSpPr/>
            <p:nvPr/>
          </p:nvSpPr>
          <p:spPr>
            <a:xfrm>
              <a:off x="9167063" y="3528548"/>
              <a:ext cx="144000" cy="72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grpSp>
      <p:pic>
        <p:nvPicPr>
          <p:cNvPr id="28" name="Picture 27">
            <a:extLst>
              <a:ext uri="{FF2B5EF4-FFF2-40B4-BE49-F238E27FC236}">
                <a16:creationId xmlns:a16="http://schemas.microsoft.com/office/drawing/2014/main" id="{7741C201-667C-456F-A579-EE5207A155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3919" y="8810"/>
            <a:ext cx="3271488" cy="1108128"/>
          </a:xfrm>
          <a:prstGeom prst="rect">
            <a:avLst/>
          </a:prstGeom>
        </p:spPr>
      </p:pic>
      <p:grpSp>
        <p:nvGrpSpPr>
          <p:cNvPr id="2" name="组合 5">
            <a:extLst>
              <a:ext uri="{FF2B5EF4-FFF2-40B4-BE49-F238E27FC236}">
                <a16:creationId xmlns:a16="http://schemas.microsoft.com/office/drawing/2014/main" id="{595CF04E-639C-F2AF-4B19-33AEBA8F0CA8}"/>
              </a:ext>
            </a:extLst>
          </p:cNvPr>
          <p:cNvGrpSpPr/>
          <p:nvPr userDrawn="1"/>
        </p:nvGrpSpPr>
        <p:grpSpPr>
          <a:xfrm>
            <a:off x="11144719" y="6602171"/>
            <a:ext cx="812330" cy="102308"/>
            <a:chOff x="7325756" y="6126083"/>
            <a:chExt cx="812214" cy="102290"/>
          </a:xfrm>
          <a:solidFill>
            <a:schemeClr val="bg1"/>
          </a:solidFill>
        </p:grpSpPr>
        <p:sp>
          <p:nvSpPr>
            <p:cNvPr id="3" name="椭圆 6">
              <a:extLst>
                <a:ext uri="{FF2B5EF4-FFF2-40B4-BE49-F238E27FC236}">
                  <a16:creationId xmlns:a16="http://schemas.microsoft.com/office/drawing/2014/main" id="{B63E7E6C-47D2-F567-F5E5-5C9F69FAF1C0}"/>
                </a:ext>
              </a:extLst>
            </p:cNvPr>
            <p:cNvSpPr/>
            <p:nvPr/>
          </p:nvSpPr>
          <p:spPr>
            <a:xfrm>
              <a:off x="7325756" y="6126083"/>
              <a:ext cx="102290" cy="102290"/>
            </a:xfrm>
            <a:prstGeom prst="ellipse">
              <a:avLst/>
            </a:pr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椭圆 7">
              <a:extLst>
                <a:ext uri="{FF2B5EF4-FFF2-40B4-BE49-F238E27FC236}">
                  <a16:creationId xmlns:a16="http://schemas.microsoft.com/office/drawing/2014/main" id="{4C6A814F-9D41-2A86-1466-648881A39714}"/>
                </a:ext>
              </a:extLst>
            </p:cNvPr>
            <p:cNvSpPr/>
            <p:nvPr/>
          </p:nvSpPr>
          <p:spPr>
            <a:xfrm>
              <a:off x="8035680" y="6126083"/>
              <a:ext cx="102290" cy="102290"/>
            </a:xfrm>
            <a:prstGeom prst="ellipse">
              <a:avLst/>
            </a:prstGeom>
            <a:solidFill>
              <a:srgbClr val="0D425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椭圆 8">
              <a:extLst>
                <a:ext uri="{FF2B5EF4-FFF2-40B4-BE49-F238E27FC236}">
                  <a16:creationId xmlns:a16="http://schemas.microsoft.com/office/drawing/2014/main" id="{B7E0A4C2-E83B-F4D5-F80B-D559AC9DCCEB}"/>
                </a:ext>
              </a:extLst>
            </p:cNvPr>
            <p:cNvSpPr/>
            <p:nvPr/>
          </p:nvSpPr>
          <p:spPr>
            <a:xfrm>
              <a:off x="7503237" y="6126083"/>
              <a:ext cx="102290" cy="102290"/>
            </a:xfrm>
            <a:prstGeom prst="ellipse">
              <a:avLst/>
            </a:prstGeom>
            <a:solidFill>
              <a:srgbClr val="0D425A">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椭圆 9">
              <a:extLst>
                <a:ext uri="{FF2B5EF4-FFF2-40B4-BE49-F238E27FC236}">
                  <a16:creationId xmlns:a16="http://schemas.microsoft.com/office/drawing/2014/main" id="{53477463-8CE0-9F5C-9D36-EC651F92DB46}"/>
                </a:ext>
              </a:extLst>
            </p:cNvPr>
            <p:cNvSpPr/>
            <p:nvPr/>
          </p:nvSpPr>
          <p:spPr>
            <a:xfrm>
              <a:off x="7680718" y="6126083"/>
              <a:ext cx="102290" cy="102290"/>
            </a:xfrm>
            <a:prstGeom prst="ellipse">
              <a:avLst/>
            </a:prstGeom>
            <a:solidFill>
              <a:srgbClr val="0D425A">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椭圆 10">
              <a:extLst>
                <a:ext uri="{FF2B5EF4-FFF2-40B4-BE49-F238E27FC236}">
                  <a16:creationId xmlns:a16="http://schemas.microsoft.com/office/drawing/2014/main" id="{81364B64-66FD-8060-1BF4-4A15888AD9EC}"/>
                </a:ext>
              </a:extLst>
            </p:cNvPr>
            <p:cNvSpPr/>
            <p:nvPr/>
          </p:nvSpPr>
          <p:spPr>
            <a:xfrm>
              <a:off x="7858199" y="6126083"/>
              <a:ext cx="102290" cy="102290"/>
            </a:xfrm>
            <a:prstGeom prst="ellipse">
              <a:avLst/>
            </a:prstGeom>
            <a:solidFill>
              <a:srgbClr val="0D425A">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803119795"/>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enutup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D66E0A-9B0A-42CF-9953-61D71F8CD40A}"/>
              </a:ext>
            </a:extLst>
          </p:cNvPr>
          <p:cNvSpPr/>
          <p:nvPr userDrawn="1"/>
        </p:nvSpPr>
        <p:spPr>
          <a:xfrm>
            <a:off x="0" y="0"/>
            <a:ext cx="12192000" cy="6858000"/>
          </a:xfrm>
          <a:prstGeom prst="rect">
            <a:avLst/>
          </a:prstGeom>
          <a:solidFill>
            <a:srgbClr val="0A3143"/>
          </a:solidFill>
          <a:ln w="28575" cap="flat" cmpd="sng">
            <a:noFill/>
            <a:prstDash val="solid"/>
            <a:round/>
            <a:headEnd type="none" w="sm" len="sm"/>
            <a:tailEnd type="none" w="sm" len="sm"/>
          </a:ln>
        </p:spPr>
        <p:txBody>
          <a:bodyPr spcFirstLastPara="1" wrap="square" lIns="91422" tIns="91422" rIns="91422" bIns="91422" rtlCol="0" anchor="ctr" anchorCtr="0">
            <a:noAutofit/>
          </a:bodyPr>
          <a:lstStyle/>
          <a:p>
            <a:pPr marL="0" marR="0" indent="0" algn="l" rtl="0">
              <a:lnSpc>
                <a:spcPct val="100000"/>
              </a:lnSpc>
              <a:spcBef>
                <a:spcPts val="0"/>
              </a:spcBef>
              <a:spcAft>
                <a:spcPts val="0"/>
              </a:spcAft>
              <a:buNone/>
            </a:pPr>
            <a:endParaRPr lang="en-ID" sz="1400" b="0" i="0" u="none" strike="noStrike" cap="none">
              <a:solidFill>
                <a:srgbClr val="000000"/>
              </a:solidFill>
              <a:latin typeface="Arial"/>
              <a:ea typeface="Arial"/>
              <a:cs typeface="Arial"/>
              <a:sym typeface="Arial"/>
            </a:endParaRPr>
          </a:p>
        </p:txBody>
      </p:sp>
      <p:sp>
        <p:nvSpPr>
          <p:cNvPr id="8" name="Slide Number Placeholder 5">
            <a:extLst>
              <a:ext uri="{FF2B5EF4-FFF2-40B4-BE49-F238E27FC236}">
                <a16:creationId xmlns:a16="http://schemas.microsoft.com/office/drawing/2014/main" id="{A7E801DB-4936-4355-9DFF-968757759A0C}"/>
              </a:ext>
            </a:extLst>
          </p:cNvPr>
          <p:cNvSpPr>
            <a:spLocks noGrp="1"/>
          </p:cNvSpPr>
          <p:nvPr>
            <p:ph type="sldNum" sz="quarter" idx="12"/>
          </p:nvPr>
        </p:nvSpPr>
        <p:spPr>
          <a:xfrm>
            <a:off x="9334423" y="6465685"/>
            <a:ext cx="2743200" cy="365125"/>
          </a:xfrm>
          <a:prstGeom prst="rect">
            <a:avLst/>
          </a:prstGeom>
        </p:spPr>
        <p:txBody>
          <a:bodyPr/>
          <a:lstStyle/>
          <a:p>
            <a:fld id="{81C82DA7-E3A6-483D-9198-CE339810556A}" type="slidenum">
              <a:rPr lang="en-ID" smtClean="0"/>
              <a:t>‹#›</a:t>
            </a:fld>
            <a:endParaRPr lang="en-ID"/>
          </a:p>
        </p:txBody>
      </p:sp>
      <p:pic>
        <p:nvPicPr>
          <p:cNvPr id="2097243" name="Picture 9"/>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165447" y="0"/>
            <a:ext cx="6026553" cy="6858000"/>
          </a:xfrm>
          <a:prstGeom prst="rect">
            <a:avLst/>
          </a:prstGeom>
        </p:spPr>
      </p:pic>
      <p:sp>
        <p:nvSpPr>
          <p:cNvPr id="1049430" name="Rectangle 10"/>
          <p:cNvSpPr/>
          <p:nvPr userDrawn="1"/>
        </p:nvSpPr>
        <p:spPr>
          <a:xfrm flipV="1">
            <a:off x="2361586" y="0"/>
            <a:ext cx="9830415" cy="6858000"/>
          </a:xfrm>
          <a:prstGeom prst="rect">
            <a:avLst/>
          </a:prstGeom>
          <a:gradFill flip="none" rotWithShape="1">
            <a:gsLst>
              <a:gs pos="5000">
                <a:srgbClr val="0D425A">
                  <a:lumMod val="75000"/>
                </a:srgbClr>
              </a:gs>
              <a:gs pos="38000">
                <a:srgbClr val="0D425A">
                  <a:alpha val="96000"/>
                  <a:lumMod val="75000"/>
                </a:srgbClr>
              </a:gs>
              <a:gs pos="60000">
                <a:srgbClr val="0D425A">
                  <a:alpha val="0"/>
                  <a:lumMod val="7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4">
              <a:defRPr/>
            </a:pPr>
            <a:endParaRPr lang="en-ID" sz="2399">
              <a:solidFill>
                <a:prstClr val="white"/>
              </a:solidFill>
              <a:latin typeface="Signika Negative"/>
            </a:endParaRPr>
          </a:p>
        </p:txBody>
      </p:sp>
      <p:sp>
        <p:nvSpPr>
          <p:cNvPr id="1049431" name="Title 1"/>
          <p:cNvSpPr txBox="1">
            <a:spLocks/>
          </p:cNvSpPr>
          <p:nvPr userDrawn="1"/>
        </p:nvSpPr>
        <p:spPr>
          <a:xfrm>
            <a:off x="3467813" y="2685627"/>
            <a:ext cx="5243677" cy="1155384"/>
          </a:xfrm>
          <a:prstGeom prst="rect">
            <a:avLst/>
          </a:prstGeom>
        </p:spPr>
        <p:txBody>
          <a:bodyPr vert="horz" lIns="91416" tIns="45708" rIns="91416" bIns="45708" rtlCol="0" anchor="ctr">
            <a:normAutofit/>
          </a:bodyPr>
          <a:lstStyle>
            <a:lvl1pPr algn="l" defTabSz="914492" rtl="0" eaLnBrk="1" latinLnBrk="0" hangingPunct="1">
              <a:lnSpc>
                <a:spcPct val="90000"/>
              </a:lnSpc>
              <a:spcBef>
                <a:spcPct val="0"/>
              </a:spcBef>
              <a:buNone/>
              <a:defRPr sz="4401" kern="1200">
                <a:solidFill>
                  <a:schemeClr val="tx1"/>
                </a:solidFill>
                <a:latin typeface="+mj-lt"/>
                <a:ea typeface="+mj-ea"/>
                <a:cs typeface="+mj-cs"/>
              </a:defRPr>
            </a:lvl1pPr>
          </a:lstStyle>
          <a:p>
            <a:pPr algn="ctr">
              <a:lnSpc>
                <a:spcPct val="100000"/>
              </a:lnSpc>
            </a:pPr>
            <a:r>
              <a:rPr lang="en-US" sz="5399">
                <a:solidFill>
                  <a:schemeClr val="bg1"/>
                </a:solidFill>
                <a:latin typeface="Signika Negative" panose="02010003020600000004" pitchFamily="2" charset="0"/>
                <a:ea typeface="+mn-ea"/>
                <a:cs typeface="+mn-cs"/>
              </a:rPr>
              <a:t>Terima Kasih</a:t>
            </a:r>
            <a:endParaRPr lang="en-ID" sz="7199">
              <a:solidFill>
                <a:schemeClr val="bg1"/>
              </a:solidFill>
            </a:endParaRPr>
          </a:p>
        </p:txBody>
      </p:sp>
      <p:grpSp>
        <p:nvGrpSpPr>
          <p:cNvPr id="78" name="Group 11"/>
          <p:cNvGrpSpPr/>
          <p:nvPr userDrawn="1"/>
        </p:nvGrpSpPr>
        <p:grpSpPr>
          <a:xfrm>
            <a:off x="5454508" y="3911168"/>
            <a:ext cx="1270286" cy="159984"/>
            <a:chOff x="785174" y="5224838"/>
            <a:chExt cx="952742" cy="119988"/>
          </a:xfrm>
        </p:grpSpPr>
        <p:sp>
          <p:nvSpPr>
            <p:cNvPr id="1049432" name="椭圆 6"/>
            <p:cNvSpPr/>
            <p:nvPr/>
          </p:nvSpPr>
          <p:spPr>
            <a:xfrm>
              <a:off x="785174" y="5224838"/>
              <a:ext cx="119988" cy="1199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4">
                <a:defRPr/>
              </a:pPr>
              <a:endParaRPr lang="zh-CN" altLang="en-US" sz="2398">
                <a:solidFill>
                  <a:prstClr val="white"/>
                </a:solidFill>
                <a:latin typeface="Signika Negative"/>
              </a:endParaRPr>
            </a:p>
          </p:txBody>
        </p:sp>
        <p:sp>
          <p:nvSpPr>
            <p:cNvPr id="1049433" name="椭圆 7"/>
            <p:cNvSpPr/>
            <p:nvPr/>
          </p:nvSpPr>
          <p:spPr>
            <a:xfrm>
              <a:off x="1617928" y="5224838"/>
              <a:ext cx="119988" cy="119988"/>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4">
                <a:defRPr/>
              </a:pPr>
              <a:endParaRPr lang="zh-CN" altLang="en-US" sz="2398">
                <a:solidFill>
                  <a:prstClr val="white"/>
                </a:solidFill>
                <a:latin typeface="Signika Negative"/>
              </a:endParaRPr>
            </a:p>
          </p:txBody>
        </p:sp>
        <p:sp>
          <p:nvSpPr>
            <p:cNvPr id="1049434" name="椭圆 8"/>
            <p:cNvSpPr/>
            <p:nvPr/>
          </p:nvSpPr>
          <p:spPr>
            <a:xfrm>
              <a:off x="993362" y="5224838"/>
              <a:ext cx="119988" cy="119988"/>
            </a:xfrm>
            <a:prstGeom prst="ellipse">
              <a:avLst/>
            </a:prstGeom>
            <a:solidFill>
              <a:schemeClr val="accent5">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4">
                <a:defRPr/>
              </a:pPr>
              <a:endParaRPr lang="zh-CN" altLang="en-US" sz="2398">
                <a:solidFill>
                  <a:prstClr val="white"/>
                </a:solidFill>
                <a:latin typeface="Signika Negative"/>
              </a:endParaRPr>
            </a:p>
          </p:txBody>
        </p:sp>
        <p:sp>
          <p:nvSpPr>
            <p:cNvPr id="1049435" name="椭圆 9"/>
            <p:cNvSpPr/>
            <p:nvPr/>
          </p:nvSpPr>
          <p:spPr>
            <a:xfrm>
              <a:off x="1201551" y="5224838"/>
              <a:ext cx="119988" cy="119988"/>
            </a:xfrm>
            <a:prstGeom prst="ellipse">
              <a:avLst/>
            </a:prstGeom>
            <a:solidFill>
              <a:schemeClr val="accent5">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4">
                <a:defRPr/>
              </a:pPr>
              <a:endParaRPr lang="zh-CN" altLang="en-US" sz="2398">
                <a:solidFill>
                  <a:prstClr val="white"/>
                </a:solidFill>
                <a:latin typeface="Signika Negative"/>
              </a:endParaRPr>
            </a:p>
          </p:txBody>
        </p:sp>
        <p:sp>
          <p:nvSpPr>
            <p:cNvPr id="1049436" name="椭圆 10"/>
            <p:cNvSpPr/>
            <p:nvPr/>
          </p:nvSpPr>
          <p:spPr>
            <a:xfrm>
              <a:off x="1409739" y="5224838"/>
              <a:ext cx="119988" cy="119988"/>
            </a:xfrm>
            <a:prstGeom prst="ellipse">
              <a:avLst/>
            </a:prstGeom>
            <a:solidFill>
              <a:schemeClr val="accent5">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4">
                <a:defRPr/>
              </a:pPr>
              <a:endParaRPr lang="zh-CN" altLang="en-US" sz="2398">
                <a:solidFill>
                  <a:prstClr val="white"/>
                </a:solidFill>
                <a:latin typeface="Signika Negative"/>
              </a:endParaRPr>
            </a:p>
          </p:txBody>
        </p:sp>
      </p:grpSp>
      <p:sp>
        <p:nvSpPr>
          <p:cNvPr id="1049448" name="Google Shape;1346;p22"/>
          <p:cNvSpPr txBox="1"/>
          <p:nvPr userDrawn="1"/>
        </p:nvSpPr>
        <p:spPr>
          <a:xfrm>
            <a:off x="4483442" y="4237666"/>
            <a:ext cx="3212419" cy="995403"/>
          </a:xfrm>
          <a:prstGeom prst="rect">
            <a:avLst/>
          </a:prstGeom>
          <a:noFill/>
          <a:ln>
            <a:noFill/>
          </a:ln>
        </p:spPr>
        <p:txBody>
          <a:bodyPr spcFirstLastPara="1" wrap="square" lIns="121896" tIns="60931" rIns="121896" bIns="60931" anchor="t" anchorCtr="0">
            <a:noAutofit/>
          </a:bodyPr>
          <a:lstStyle>
            <a:defPPr>
              <a:defRPr lang="en-US"/>
            </a:defPPr>
            <a:lvl1pPr marL="228600" marR="0" lvl="0" indent="-228600">
              <a:lnSpc>
                <a:spcPct val="100000"/>
              </a:lnSpc>
              <a:spcBef>
                <a:spcPts val="0"/>
              </a:spcBef>
              <a:spcAft>
                <a:spcPts val="600"/>
              </a:spcAft>
              <a:buClr>
                <a:srgbClr val="000000"/>
              </a:buClr>
              <a:buSzPts val="1050"/>
              <a:buFont typeface="+mj-lt"/>
              <a:buAutoNum type="arabicPeriod"/>
              <a:defRPr sz="1000" i="0">
                <a:solidFill>
                  <a:srgbClr val="000000"/>
                </a:solidFill>
                <a:latin typeface="Signika Negative"/>
                <a:ea typeface="Signika Negative"/>
                <a:cs typeface="Signika Negative"/>
              </a:defRPr>
            </a:lvl1pPr>
          </a:lstStyle>
          <a:p>
            <a:pPr marL="0" indent="0" algn="ctr" defTabSz="609524">
              <a:spcAft>
                <a:spcPts val="0"/>
              </a:spcAft>
              <a:buSzPct val="100000"/>
              <a:buNone/>
              <a:defRPr/>
            </a:pPr>
            <a:r>
              <a:rPr lang="en-US" sz="2399">
                <a:solidFill>
                  <a:srgbClr val="F1DF8C"/>
                </a:solidFill>
                <a:sym typeface="Signika Negative"/>
              </a:rPr>
              <a:t>bps.go.id</a:t>
            </a:r>
            <a:endParaRPr sz="2399">
              <a:solidFill>
                <a:srgbClr val="F1DF8C"/>
              </a:solidFill>
              <a:sym typeface="Signika Negative"/>
            </a:endParaRPr>
          </a:p>
        </p:txBody>
      </p:sp>
      <p:sp>
        <p:nvSpPr>
          <p:cNvPr id="2" name="Rectangle: Rounded Corners 1">
            <a:extLst>
              <a:ext uri="{FF2B5EF4-FFF2-40B4-BE49-F238E27FC236}">
                <a16:creationId xmlns:a16="http://schemas.microsoft.com/office/drawing/2014/main" id="{C0A79FAC-1111-4D23-AD94-C4987378E7D2}"/>
              </a:ext>
            </a:extLst>
          </p:cNvPr>
          <p:cNvSpPr/>
          <p:nvPr userDrawn="1"/>
        </p:nvSpPr>
        <p:spPr>
          <a:xfrm>
            <a:off x="3817130" y="-300675"/>
            <a:ext cx="4385060" cy="1352592"/>
          </a:xfrm>
          <a:prstGeom prst="roundRect">
            <a:avLst/>
          </a:prstGeom>
          <a:solidFill>
            <a:schemeClr val="bg1"/>
          </a:solidFill>
          <a:ln w="28575" cap="flat" cmpd="sng">
            <a:noFill/>
            <a:prstDash val="solid"/>
            <a:round/>
            <a:headEnd type="none" w="sm" len="sm"/>
            <a:tailEnd type="none" w="sm" len="sm"/>
          </a:ln>
        </p:spPr>
        <p:txBody>
          <a:bodyPr spcFirstLastPara="1" wrap="square" lIns="91422" tIns="91422" rIns="91422" bIns="91422" rtlCol="0" anchor="ctr" anchorCtr="0">
            <a:noAutofit/>
          </a:bodyPr>
          <a:lstStyle/>
          <a:p>
            <a:pPr defTabSz="914309">
              <a:defRPr/>
            </a:pPr>
            <a:endParaRPr lang="en-ID" sz="1400">
              <a:solidFill>
                <a:srgbClr val="000000"/>
              </a:solidFill>
              <a:latin typeface="Arial"/>
              <a:ea typeface="Arial"/>
              <a:cs typeface="Arial"/>
              <a:sym typeface="Arial"/>
            </a:endParaRPr>
          </a:p>
        </p:txBody>
      </p:sp>
      <p:pic>
        <p:nvPicPr>
          <p:cNvPr id="26" name="Picture 25">
            <a:extLst>
              <a:ext uri="{FF2B5EF4-FFF2-40B4-BE49-F238E27FC236}">
                <a16:creationId xmlns:a16="http://schemas.microsoft.com/office/drawing/2014/main" id="{D8655FC2-8193-4209-BD16-67491AB4689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62062" y="100149"/>
            <a:ext cx="2467876" cy="835925"/>
          </a:xfrm>
          <a:prstGeom prst="rect">
            <a:avLst/>
          </a:prstGeom>
        </p:spPr>
      </p:pic>
      <p:sp>
        <p:nvSpPr>
          <p:cNvPr id="31" name="Rectangle: Rounded Corners 30">
            <a:extLst>
              <a:ext uri="{FF2B5EF4-FFF2-40B4-BE49-F238E27FC236}">
                <a16:creationId xmlns:a16="http://schemas.microsoft.com/office/drawing/2014/main" id="{FEE3226C-ECB8-4FEA-AE2C-6DC7F1F76B06}"/>
              </a:ext>
            </a:extLst>
          </p:cNvPr>
          <p:cNvSpPr/>
          <p:nvPr userDrawn="1"/>
        </p:nvSpPr>
        <p:spPr>
          <a:xfrm>
            <a:off x="3817129" y="6757854"/>
            <a:ext cx="4385060" cy="245928"/>
          </a:xfrm>
          <a:prstGeom prst="roundRect">
            <a:avLst/>
          </a:prstGeom>
          <a:solidFill>
            <a:schemeClr val="bg1"/>
          </a:solidFill>
          <a:ln w="28575" cap="flat" cmpd="sng">
            <a:noFill/>
            <a:prstDash val="solid"/>
            <a:round/>
            <a:headEnd type="none" w="sm" len="sm"/>
            <a:tailEnd type="none" w="sm" len="sm"/>
          </a:ln>
        </p:spPr>
        <p:txBody>
          <a:bodyPr spcFirstLastPara="1" wrap="square" lIns="91422" tIns="91422" rIns="91422" bIns="91422" rtlCol="0" anchor="ctr" anchorCtr="0">
            <a:noAutofit/>
          </a:bodyPr>
          <a:lstStyle/>
          <a:p>
            <a:pPr defTabSz="914309">
              <a:defRPr/>
            </a:pPr>
            <a:endParaRPr lang="en-ID"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020945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Penutup 4">
    <p:bg>
      <p:bgPr>
        <a:solidFill>
          <a:srgbClr val="FFFFFF"/>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E2D1AFF4-3A0C-78B2-CC40-B499F63A70C0}"/>
              </a:ext>
            </a:extLst>
          </p:cNvPr>
          <p:cNvSpPr/>
          <p:nvPr userDrawn="1"/>
        </p:nvSpPr>
        <p:spPr>
          <a:xfrm>
            <a:off x="4737370" y="1"/>
            <a:ext cx="7454629" cy="6858000"/>
          </a:xfrm>
          <a:custGeom>
            <a:avLst/>
            <a:gdLst/>
            <a:ahLst/>
            <a:cxnLst/>
            <a:rect l="l" t="t" r="r" b="b"/>
            <a:pathLst>
              <a:path w="5512611" h="2281491">
                <a:moveTo>
                  <a:pt x="0" y="0"/>
                </a:moveTo>
                <a:lnTo>
                  <a:pt x="5512611" y="0"/>
                </a:lnTo>
                <a:lnTo>
                  <a:pt x="5512611" y="2281491"/>
                </a:lnTo>
                <a:lnTo>
                  <a:pt x="0" y="2281491"/>
                </a:lnTo>
                <a:close/>
              </a:path>
            </a:pathLst>
          </a:custGeom>
          <a:solidFill>
            <a:srgbClr val="045268"/>
          </a:solidFill>
        </p:spPr>
        <p:txBody>
          <a:bodyPr/>
          <a:lstStyle/>
          <a:p>
            <a:endParaRPr lang="en-ID" sz="2099"/>
          </a:p>
        </p:txBody>
      </p:sp>
      <p:pic>
        <p:nvPicPr>
          <p:cNvPr id="3" name="Picture 2">
            <a:extLst>
              <a:ext uri="{FF2B5EF4-FFF2-40B4-BE49-F238E27FC236}">
                <a16:creationId xmlns:a16="http://schemas.microsoft.com/office/drawing/2014/main" id="{FD9472A6-6BFA-B822-1712-0A1F0BDE74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022" t="5708" r="511" b="6803"/>
          <a:stretch/>
        </p:blipFill>
        <p:spPr>
          <a:xfrm>
            <a:off x="9726" y="0"/>
            <a:ext cx="9042852" cy="6858000"/>
          </a:xfrm>
          <a:prstGeom prst="rect">
            <a:avLst/>
          </a:prstGeom>
        </p:spPr>
      </p:pic>
      <p:sp>
        <p:nvSpPr>
          <p:cNvPr id="4" name="Rectangle 10">
            <a:extLst>
              <a:ext uri="{FF2B5EF4-FFF2-40B4-BE49-F238E27FC236}">
                <a16:creationId xmlns:a16="http://schemas.microsoft.com/office/drawing/2014/main" id="{5CC32C75-134B-94D6-35E0-478DA9B7122D}"/>
              </a:ext>
            </a:extLst>
          </p:cNvPr>
          <p:cNvSpPr/>
          <p:nvPr userDrawn="1"/>
        </p:nvSpPr>
        <p:spPr>
          <a:xfrm flipH="1" flipV="1">
            <a:off x="1264596" y="-4"/>
            <a:ext cx="8501973" cy="6857997"/>
          </a:xfrm>
          <a:prstGeom prst="rect">
            <a:avLst/>
          </a:prstGeom>
          <a:gradFill flip="none" rotWithShape="1">
            <a:gsLst>
              <a:gs pos="5000">
                <a:srgbClr val="045268"/>
              </a:gs>
              <a:gs pos="38000">
                <a:srgbClr val="045268">
                  <a:alpha val="90000"/>
                </a:srgbClr>
              </a:gs>
              <a:gs pos="60000">
                <a:srgbClr val="045268">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24" rtl="0" eaLnBrk="1" fontAlgn="auto" latinLnBrk="0" hangingPunct="1">
              <a:lnSpc>
                <a:spcPct val="100000"/>
              </a:lnSpc>
              <a:spcBef>
                <a:spcPts val="0"/>
              </a:spcBef>
              <a:spcAft>
                <a:spcPts val="0"/>
              </a:spcAft>
              <a:buClrTx/>
              <a:buSzTx/>
              <a:buFontTx/>
              <a:buNone/>
              <a:tabLst/>
              <a:defRPr/>
            </a:pPr>
            <a:endParaRPr kumimoji="0" lang="en-ID" sz="2399" b="0" i="0" u="none" strike="noStrike" kern="1200" cap="none" spc="0" normalizeH="0" baseline="0" noProof="0">
              <a:ln>
                <a:noFill/>
              </a:ln>
              <a:solidFill>
                <a:prstClr val="white"/>
              </a:solidFill>
              <a:effectLst/>
              <a:uLnTx/>
              <a:uFillTx/>
              <a:latin typeface="Signika Negative"/>
              <a:ea typeface="+mn-ea"/>
              <a:cs typeface="+mn-cs"/>
            </a:endParaRPr>
          </a:p>
        </p:txBody>
      </p:sp>
      <p:sp>
        <p:nvSpPr>
          <p:cNvPr id="5" name="Freeform 19">
            <a:extLst>
              <a:ext uri="{FF2B5EF4-FFF2-40B4-BE49-F238E27FC236}">
                <a16:creationId xmlns:a16="http://schemas.microsoft.com/office/drawing/2014/main" id="{C9BF71A8-713F-60F7-4611-328F1D39E831}"/>
              </a:ext>
            </a:extLst>
          </p:cNvPr>
          <p:cNvSpPr/>
          <p:nvPr userDrawn="1"/>
        </p:nvSpPr>
        <p:spPr>
          <a:xfrm rot="854509">
            <a:off x="7203957" y="-1670684"/>
            <a:ext cx="5313418" cy="4007541"/>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sz="2099"/>
          </a:p>
        </p:txBody>
      </p:sp>
      <p:sp>
        <p:nvSpPr>
          <p:cNvPr id="6" name="Rectangle 5">
            <a:extLst>
              <a:ext uri="{FF2B5EF4-FFF2-40B4-BE49-F238E27FC236}">
                <a16:creationId xmlns:a16="http://schemas.microsoft.com/office/drawing/2014/main" id="{B5CE3E6C-73F1-94FE-BB06-3390331FA0AA}"/>
              </a:ext>
            </a:extLst>
          </p:cNvPr>
          <p:cNvSpPr/>
          <p:nvPr userDrawn="1"/>
        </p:nvSpPr>
        <p:spPr>
          <a:xfrm>
            <a:off x="7356350" y="3578483"/>
            <a:ext cx="4503349" cy="1015663"/>
          </a:xfrm>
          <a:prstGeom prst="rect">
            <a:avLst/>
          </a:prstGeom>
        </p:spPr>
        <p:txBody>
          <a:bodyPr wrap="none" anchor="ctr">
            <a:spAutoFit/>
          </a:bodyPr>
          <a:lstStyle/>
          <a:p>
            <a:pPr algn="r">
              <a:defRPr/>
            </a:pPr>
            <a:r>
              <a:rPr lang="en-US" sz="5999" b="1" i="1">
                <a:solidFill>
                  <a:prstClr val="white"/>
                </a:solidFill>
                <a:latin typeface="Calibri"/>
                <a:cs typeface="Arial"/>
                <a:sym typeface="Arial"/>
              </a:rPr>
              <a:t>Terima Kasih!</a:t>
            </a:r>
            <a:endParaRPr lang="id-ID" sz="5999" b="1" i="1">
              <a:solidFill>
                <a:prstClr val="white"/>
              </a:solidFill>
              <a:latin typeface="Calibri"/>
              <a:cs typeface="Arial"/>
              <a:sym typeface="Arial"/>
            </a:endParaRPr>
          </a:p>
        </p:txBody>
      </p:sp>
      <p:sp>
        <p:nvSpPr>
          <p:cNvPr id="7" name="Rectangle 6">
            <a:extLst>
              <a:ext uri="{FF2B5EF4-FFF2-40B4-BE49-F238E27FC236}">
                <a16:creationId xmlns:a16="http://schemas.microsoft.com/office/drawing/2014/main" id="{6AC1E5E7-0670-68D8-8762-AF8E90C6B83A}"/>
              </a:ext>
            </a:extLst>
          </p:cNvPr>
          <p:cNvSpPr/>
          <p:nvPr userDrawn="1"/>
        </p:nvSpPr>
        <p:spPr>
          <a:xfrm>
            <a:off x="8007449" y="4594147"/>
            <a:ext cx="3850541" cy="400110"/>
          </a:xfrm>
          <a:prstGeom prst="rect">
            <a:avLst/>
          </a:prstGeom>
        </p:spPr>
        <p:txBody>
          <a:bodyPr wrap="none" anchor="ctr">
            <a:spAutoFit/>
          </a:bodyPr>
          <a:lstStyle/>
          <a:p>
            <a:pPr algn="r">
              <a:defRPr/>
            </a:pPr>
            <a:r>
              <a:rPr lang="en-US" sz="1999" b="1">
                <a:solidFill>
                  <a:srgbClr val="F7B439"/>
                </a:solidFill>
                <a:latin typeface="Calibri"/>
                <a:cs typeface="Arial"/>
                <a:sym typeface="Arial"/>
              </a:rPr>
              <a:t>- DATA MENCERDASKAN BANGSA -</a:t>
            </a:r>
          </a:p>
        </p:txBody>
      </p:sp>
      <p:grpSp>
        <p:nvGrpSpPr>
          <p:cNvPr id="8" name="组合 5">
            <a:extLst>
              <a:ext uri="{FF2B5EF4-FFF2-40B4-BE49-F238E27FC236}">
                <a16:creationId xmlns:a16="http://schemas.microsoft.com/office/drawing/2014/main" id="{40924F70-66C2-8D4A-F1D8-3215166CDD78}"/>
              </a:ext>
            </a:extLst>
          </p:cNvPr>
          <p:cNvGrpSpPr/>
          <p:nvPr userDrawn="1"/>
        </p:nvGrpSpPr>
        <p:grpSpPr>
          <a:xfrm rot="10800000">
            <a:off x="10811587" y="5206273"/>
            <a:ext cx="876850" cy="110431"/>
            <a:chOff x="7325756" y="6126083"/>
            <a:chExt cx="812214" cy="102290"/>
          </a:xfrm>
          <a:solidFill>
            <a:schemeClr val="bg1"/>
          </a:solidFill>
        </p:grpSpPr>
        <p:sp>
          <p:nvSpPr>
            <p:cNvPr id="9" name="椭圆 6">
              <a:extLst>
                <a:ext uri="{FF2B5EF4-FFF2-40B4-BE49-F238E27FC236}">
                  <a16:creationId xmlns:a16="http://schemas.microsoft.com/office/drawing/2014/main" id="{C08C80B4-5151-FDCE-354A-3686C4D15251}"/>
                </a:ext>
              </a:extLst>
            </p:cNvPr>
            <p:cNvSpPr/>
            <p:nvPr/>
          </p:nvSpPr>
          <p:spPr>
            <a:xfrm>
              <a:off x="7325756"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8">
                <a:solidFill>
                  <a:prstClr val="white"/>
                </a:solidFill>
                <a:sym typeface="Arial"/>
              </a:endParaRPr>
            </a:p>
          </p:txBody>
        </p:sp>
        <p:sp>
          <p:nvSpPr>
            <p:cNvPr id="10" name="椭圆 7">
              <a:extLst>
                <a:ext uri="{FF2B5EF4-FFF2-40B4-BE49-F238E27FC236}">
                  <a16:creationId xmlns:a16="http://schemas.microsoft.com/office/drawing/2014/main" id="{5F66DFAE-F2D2-5DFD-D69C-04E6A1673E11}"/>
                </a:ext>
              </a:extLst>
            </p:cNvPr>
            <p:cNvSpPr/>
            <p:nvPr/>
          </p:nvSpPr>
          <p:spPr>
            <a:xfrm>
              <a:off x="8035680"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8">
                <a:solidFill>
                  <a:prstClr val="white"/>
                </a:solidFill>
                <a:sym typeface="Arial"/>
              </a:endParaRPr>
            </a:p>
          </p:txBody>
        </p:sp>
        <p:sp>
          <p:nvSpPr>
            <p:cNvPr id="11" name="椭圆 8">
              <a:extLst>
                <a:ext uri="{FF2B5EF4-FFF2-40B4-BE49-F238E27FC236}">
                  <a16:creationId xmlns:a16="http://schemas.microsoft.com/office/drawing/2014/main" id="{DF0BF3FE-9132-13F7-A1AB-40541AB434D4}"/>
                </a:ext>
              </a:extLst>
            </p:cNvPr>
            <p:cNvSpPr/>
            <p:nvPr/>
          </p:nvSpPr>
          <p:spPr>
            <a:xfrm>
              <a:off x="7503237"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8">
                <a:solidFill>
                  <a:prstClr val="white"/>
                </a:solidFill>
                <a:sym typeface="Arial"/>
              </a:endParaRPr>
            </a:p>
          </p:txBody>
        </p:sp>
        <p:sp>
          <p:nvSpPr>
            <p:cNvPr id="12" name="椭圆 9">
              <a:extLst>
                <a:ext uri="{FF2B5EF4-FFF2-40B4-BE49-F238E27FC236}">
                  <a16:creationId xmlns:a16="http://schemas.microsoft.com/office/drawing/2014/main" id="{F62BC4E3-A0CA-5549-1FB5-2072C1C482E0}"/>
                </a:ext>
              </a:extLst>
            </p:cNvPr>
            <p:cNvSpPr/>
            <p:nvPr/>
          </p:nvSpPr>
          <p:spPr>
            <a:xfrm>
              <a:off x="7680718"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8">
                <a:solidFill>
                  <a:prstClr val="white"/>
                </a:solidFill>
                <a:sym typeface="Arial"/>
              </a:endParaRPr>
            </a:p>
          </p:txBody>
        </p:sp>
        <p:sp>
          <p:nvSpPr>
            <p:cNvPr id="13" name="椭圆 10">
              <a:extLst>
                <a:ext uri="{FF2B5EF4-FFF2-40B4-BE49-F238E27FC236}">
                  <a16:creationId xmlns:a16="http://schemas.microsoft.com/office/drawing/2014/main" id="{44EF386A-00FF-060D-D998-881C2912226B}"/>
                </a:ext>
              </a:extLst>
            </p:cNvPr>
            <p:cNvSpPr/>
            <p:nvPr/>
          </p:nvSpPr>
          <p:spPr>
            <a:xfrm>
              <a:off x="7858199"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8">
                <a:solidFill>
                  <a:prstClr val="white"/>
                </a:solidFill>
                <a:sym typeface="Arial"/>
              </a:endParaRPr>
            </a:p>
          </p:txBody>
        </p:sp>
      </p:grpSp>
      <p:grpSp>
        <p:nvGrpSpPr>
          <p:cNvPr id="15" name="Group 14">
            <a:extLst>
              <a:ext uri="{FF2B5EF4-FFF2-40B4-BE49-F238E27FC236}">
                <a16:creationId xmlns:a16="http://schemas.microsoft.com/office/drawing/2014/main" id="{CCCCC03D-93A5-6E2E-84D8-5385630EB4CF}"/>
              </a:ext>
            </a:extLst>
          </p:cNvPr>
          <p:cNvGrpSpPr/>
          <p:nvPr userDrawn="1"/>
        </p:nvGrpSpPr>
        <p:grpSpPr>
          <a:xfrm>
            <a:off x="692758" y="212806"/>
            <a:ext cx="4616451" cy="653008"/>
            <a:chOff x="3308350" y="321914"/>
            <a:chExt cx="4616451" cy="653008"/>
          </a:xfrm>
        </p:grpSpPr>
        <p:sp>
          <p:nvSpPr>
            <p:cNvPr id="17" name="Rectangle: Rounded Corners 16">
              <a:extLst>
                <a:ext uri="{FF2B5EF4-FFF2-40B4-BE49-F238E27FC236}">
                  <a16:creationId xmlns:a16="http://schemas.microsoft.com/office/drawing/2014/main" id="{DBE9D688-4EAB-FF0E-1C0D-B566BAFECFDA}"/>
                </a:ext>
              </a:extLst>
            </p:cNvPr>
            <p:cNvSpPr/>
            <p:nvPr/>
          </p:nvSpPr>
          <p:spPr>
            <a:xfrm>
              <a:off x="3308350" y="321914"/>
              <a:ext cx="4616451" cy="653008"/>
            </a:xfrm>
            <a:prstGeom prst="roundRect">
              <a:avLst>
                <a:gd name="adj" fmla="val 50000"/>
              </a:avLst>
            </a:prstGeom>
            <a:solidFill>
              <a:srgbClr val="FFFFFF"/>
            </a:solidFill>
            <a:ln w="12700" cap="flat" cmpd="sng" algn="ctr">
              <a:noFill/>
              <a:prstDash val="solid"/>
              <a:miter lim="800000"/>
            </a:ln>
            <a:effectLst/>
          </p:spPr>
          <p:txBody>
            <a:bodyPr rtlCol="0" anchor="ctr"/>
            <a:lstStyle/>
            <a:p>
              <a:pPr marL="0" marR="0" lvl="0" indent="0" algn="ctr" defTabSz="914127" eaLnBrk="1" fontAlgn="auto" latinLnBrk="0" hangingPunct="1">
                <a:lnSpc>
                  <a:spcPct val="100000"/>
                </a:lnSpc>
                <a:spcBef>
                  <a:spcPts val="0"/>
                </a:spcBef>
                <a:spcAft>
                  <a:spcPts val="0"/>
                </a:spcAft>
                <a:buClrTx/>
                <a:buSzTx/>
                <a:buFontTx/>
                <a:buNone/>
                <a:tabLst/>
                <a:defRPr/>
              </a:pPr>
              <a:endParaRPr kumimoji="0" lang="en-US" sz="2397" b="0" i="0" u="none" strike="noStrike" kern="0" cap="none" spc="0" normalizeH="0" baseline="0" noProof="0">
                <a:ln>
                  <a:noFill/>
                </a:ln>
                <a:solidFill>
                  <a:prstClr val="black"/>
                </a:solidFill>
                <a:effectLst/>
                <a:uLnTx/>
                <a:uFillTx/>
                <a:latin typeface="Franklin Gothic Medium Cond" panose="020B0606030402020204" pitchFamily="34" charset="0"/>
                <a:ea typeface="+mn-ea"/>
                <a:cs typeface="+mn-cs"/>
              </a:endParaRPr>
            </a:p>
          </p:txBody>
        </p:sp>
        <p:pic>
          <p:nvPicPr>
            <p:cNvPr id="19" name="Picture 18" descr="Text&#10;&#10;Description automatically generated">
              <a:extLst>
                <a:ext uri="{FF2B5EF4-FFF2-40B4-BE49-F238E27FC236}">
                  <a16:creationId xmlns:a16="http://schemas.microsoft.com/office/drawing/2014/main" id="{FA4AA756-8356-47A8-5E76-EA63B987A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7072" y="452836"/>
              <a:ext cx="2159007" cy="391165"/>
            </a:xfrm>
            <a:prstGeom prst="rect">
              <a:avLst/>
            </a:prstGeom>
          </p:spPr>
        </p:pic>
      </p:grpSp>
    </p:spTree>
    <p:extLst>
      <p:ext uri="{BB962C8B-B14F-4D97-AF65-F5344CB8AC3E}">
        <p14:creationId xmlns:p14="http://schemas.microsoft.com/office/powerpoint/2010/main" val="3125813298"/>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enutup 5">
    <p:spTree>
      <p:nvGrpSpPr>
        <p:cNvPr id="1" name=""/>
        <p:cNvGrpSpPr/>
        <p:nvPr/>
      </p:nvGrpSpPr>
      <p:grpSpPr>
        <a:xfrm>
          <a:off x="0" y="0"/>
          <a:ext cx="0" cy="0"/>
          <a:chOff x="0" y="0"/>
          <a:chExt cx="0" cy="0"/>
        </a:xfrm>
      </p:grpSpPr>
      <p:sp>
        <p:nvSpPr>
          <p:cNvPr id="550" name="Freeform: Shape 549">
            <a:extLst>
              <a:ext uri="{FF2B5EF4-FFF2-40B4-BE49-F238E27FC236}">
                <a16:creationId xmlns:a16="http://schemas.microsoft.com/office/drawing/2014/main" id="{D58F0004-8C47-4FBE-9624-5CE82BA46BF5}"/>
              </a:ext>
            </a:extLst>
          </p:cNvPr>
          <p:cNvSpPr/>
          <p:nvPr userDrawn="1"/>
        </p:nvSpPr>
        <p:spPr>
          <a:xfrm flipH="1">
            <a:off x="177" y="-8626"/>
            <a:ext cx="12201075" cy="6866626"/>
          </a:xfrm>
          <a:custGeom>
            <a:avLst/>
            <a:gdLst>
              <a:gd name="connsiteX0" fmla="*/ 0 w 12201428"/>
              <a:gd name="connsiteY0" fmla="*/ 0 h 6866627"/>
              <a:gd name="connsiteX1" fmla="*/ 0 w 12201428"/>
              <a:gd name="connsiteY1" fmla="*/ 6866627 h 6866627"/>
              <a:gd name="connsiteX2" fmla="*/ 12201428 w 12201428"/>
              <a:gd name="connsiteY2" fmla="*/ 6866627 h 6866627"/>
              <a:gd name="connsiteX3" fmla="*/ 12201428 w 12201428"/>
              <a:gd name="connsiteY3" fmla="*/ 5302373 h 6866627"/>
              <a:gd name="connsiteX0" fmla="*/ 0 w 12201428"/>
              <a:gd name="connsiteY0" fmla="*/ 0 h 6866627"/>
              <a:gd name="connsiteX1" fmla="*/ 0 w 12201428"/>
              <a:gd name="connsiteY1" fmla="*/ 6866627 h 6866627"/>
              <a:gd name="connsiteX2" fmla="*/ 12201428 w 12201428"/>
              <a:gd name="connsiteY2" fmla="*/ 6866627 h 6866627"/>
              <a:gd name="connsiteX3" fmla="*/ 12201428 w 12201428"/>
              <a:gd name="connsiteY3" fmla="*/ 5603587 h 6866627"/>
              <a:gd name="connsiteX4" fmla="*/ 0 w 12201428"/>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428" h="6866627">
                <a:moveTo>
                  <a:pt x="0" y="0"/>
                </a:moveTo>
                <a:lnTo>
                  <a:pt x="0" y="6866627"/>
                </a:lnTo>
                <a:lnTo>
                  <a:pt x="12201428" y="6866627"/>
                </a:lnTo>
                <a:lnTo>
                  <a:pt x="12201428" y="5603587"/>
                </a:lnTo>
                <a:cubicBezTo>
                  <a:pt x="8134285" y="3836129"/>
                  <a:pt x="4067143" y="1767458"/>
                  <a:pt x="0" y="0"/>
                </a:cubicBezTo>
                <a:close/>
              </a:path>
            </a:pathLst>
          </a:custGeom>
          <a:solidFill>
            <a:srgbClr val="0D425A"/>
          </a:solidFill>
          <a:ln>
            <a:noFill/>
          </a:ln>
        </p:spPr>
        <p:txBody>
          <a:bodyPr spcFirstLastPara="1" wrap="square" lIns="121896" tIns="121896" rIns="121896" bIns="121896" anchor="ctr" anchorCtr="0">
            <a:noAutofit/>
          </a:bodyPr>
          <a:lstStyle/>
          <a:p>
            <a:pPr defTabSz="914309">
              <a:defRPr/>
            </a:pPr>
            <a:endParaRPr sz="2399">
              <a:solidFill>
                <a:prstClr val="black"/>
              </a:solidFill>
              <a:latin typeface="Calibri" panose="020F0502020204030204"/>
            </a:endParaRPr>
          </a:p>
        </p:txBody>
      </p:sp>
      <p:sp>
        <p:nvSpPr>
          <p:cNvPr id="15" name="Rectangle 14">
            <a:extLst>
              <a:ext uri="{FF2B5EF4-FFF2-40B4-BE49-F238E27FC236}">
                <a16:creationId xmlns:a16="http://schemas.microsoft.com/office/drawing/2014/main" id="{95AAC527-638D-4809-B720-835076EF6A8E}"/>
              </a:ext>
            </a:extLst>
          </p:cNvPr>
          <p:cNvSpPr/>
          <p:nvPr userDrawn="1"/>
        </p:nvSpPr>
        <p:spPr>
          <a:xfrm>
            <a:off x="6021125" y="3676678"/>
            <a:ext cx="5940109" cy="1323439"/>
          </a:xfrm>
          <a:prstGeom prst="rect">
            <a:avLst/>
          </a:prstGeom>
        </p:spPr>
        <p:txBody>
          <a:bodyPr wrap="none" anchor="ctr">
            <a:spAutoFit/>
          </a:bodyPr>
          <a:lstStyle/>
          <a:p>
            <a:pPr algn="r" defTabSz="914309"/>
            <a:r>
              <a:rPr lang="en-US" sz="8000" b="1" i="1">
                <a:solidFill>
                  <a:prstClr val="white"/>
                </a:solidFill>
                <a:latin typeface="Calibri"/>
              </a:rPr>
              <a:t>Terima Kasih!</a:t>
            </a:r>
            <a:endParaRPr lang="id-ID" sz="8000" b="1" i="1">
              <a:solidFill>
                <a:prstClr val="white"/>
              </a:solidFill>
              <a:latin typeface="Calibri"/>
            </a:endParaRPr>
          </a:p>
        </p:txBody>
      </p:sp>
      <p:sp>
        <p:nvSpPr>
          <p:cNvPr id="19" name="Rectangle 18">
            <a:extLst>
              <a:ext uri="{FF2B5EF4-FFF2-40B4-BE49-F238E27FC236}">
                <a16:creationId xmlns:a16="http://schemas.microsoft.com/office/drawing/2014/main" id="{595DCC88-9BEA-4A11-AF2E-794BEDC8485A}"/>
              </a:ext>
            </a:extLst>
          </p:cNvPr>
          <p:cNvSpPr/>
          <p:nvPr userDrawn="1"/>
        </p:nvSpPr>
        <p:spPr>
          <a:xfrm>
            <a:off x="8519700" y="4646173"/>
            <a:ext cx="3289138" cy="707886"/>
          </a:xfrm>
          <a:prstGeom prst="rect">
            <a:avLst/>
          </a:prstGeom>
        </p:spPr>
        <p:txBody>
          <a:bodyPr wrap="none" anchor="ctr">
            <a:spAutoFit/>
          </a:bodyPr>
          <a:lstStyle/>
          <a:p>
            <a:pPr algn="r" defTabSz="914309"/>
            <a:r>
              <a:rPr lang="en-US" sz="4000" i="1">
                <a:solidFill>
                  <a:srgbClr val="FFFF00"/>
                </a:solidFill>
                <a:latin typeface="Calibri"/>
              </a:rPr>
              <a:t>www.bps.go.id</a:t>
            </a:r>
            <a:endParaRPr lang="id-ID" sz="4000" i="1">
              <a:solidFill>
                <a:srgbClr val="FFFF00"/>
              </a:solidFill>
              <a:latin typeface="Calibri"/>
            </a:endParaRPr>
          </a:p>
        </p:txBody>
      </p:sp>
      <p:pic>
        <p:nvPicPr>
          <p:cNvPr id="23" name="Picture 22">
            <a:extLst>
              <a:ext uri="{FF2B5EF4-FFF2-40B4-BE49-F238E27FC236}">
                <a16:creationId xmlns:a16="http://schemas.microsoft.com/office/drawing/2014/main" id="{FCAEDE63-997C-4C5D-879D-CF1C7443EC34}"/>
              </a:ext>
            </a:extLst>
          </p:cNvPr>
          <p:cNvPicPr>
            <a:picLocks noChangeAspect="1"/>
          </p:cNvPicPr>
          <p:nvPr userDrawn="1"/>
        </p:nvPicPr>
        <p:blipFill>
          <a:blip r:embed="rId2"/>
          <a:srcRect/>
          <a:stretch/>
        </p:blipFill>
        <p:spPr>
          <a:xfrm>
            <a:off x="114553" y="8810"/>
            <a:ext cx="3271488" cy="1108127"/>
          </a:xfrm>
          <a:prstGeom prst="rect">
            <a:avLst/>
          </a:prstGeom>
        </p:spPr>
      </p:pic>
      <p:grpSp>
        <p:nvGrpSpPr>
          <p:cNvPr id="25" name="组合 5">
            <a:extLst>
              <a:ext uri="{FF2B5EF4-FFF2-40B4-BE49-F238E27FC236}">
                <a16:creationId xmlns:a16="http://schemas.microsoft.com/office/drawing/2014/main" id="{D0EFC47A-3045-4D4B-ACEC-9EF5EE494007}"/>
              </a:ext>
            </a:extLst>
          </p:cNvPr>
          <p:cNvGrpSpPr/>
          <p:nvPr userDrawn="1"/>
        </p:nvGrpSpPr>
        <p:grpSpPr>
          <a:xfrm rot="10800000">
            <a:off x="10823816" y="5630063"/>
            <a:ext cx="876825" cy="110431"/>
            <a:chOff x="7325756" y="6126083"/>
            <a:chExt cx="812214" cy="102290"/>
          </a:xfrm>
          <a:solidFill>
            <a:schemeClr val="bg1"/>
          </a:solidFill>
        </p:grpSpPr>
        <p:sp>
          <p:nvSpPr>
            <p:cNvPr id="26" name="椭圆 6">
              <a:extLst>
                <a:ext uri="{FF2B5EF4-FFF2-40B4-BE49-F238E27FC236}">
                  <a16:creationId xmlns:a16="http://schemas.microsoft.com/office/drawing/2014/main" id="{BFCC89A7-7AA5-48B9-AAC3-F2B4F1A1C42D}"/>
                </a:ext>
              </a:extLst>
            </p:cNvPr>
            <p:cNvSpPr/>
            <p:nvPr/>
          </p:nvSpPr>
          <p:spPr>
            <a:xfrm>
              <a:off x="7325756"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27" name="椭圆 7">
              <a:extLst>
                <a:ext uri="{FF2B5EF4-FFF2-40B4-BE49-F238E27FC236}">
                  <a16:creationId xmlns:a16="http://schemas.microsoft.com/office/drawing/2014/main" id="{135F9C5E-9042-4608-A717-4A0896FBFD66}"/>
                </a:ext>
              </a:extLst>
            </p:cNvPr>
            <p:cNvSpPr/>
            <p:nvPr/>
          </p:nvSpPr>
          <p:spPr>
            <a:xfrm>
              <a:off x="8035680"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28" name="椭圆 8">
              <a:extLst>
                <a:ext uri="{FF2B5EF4-FFF2-40B4-BE49-F238E27FC236}">
                  <a16:creationId xmlns:a16="http://schemas.microsoft.com/office/drawing/2014/main" id="{665E1C5B-E313-4A0A-9BA1-CB6BA07452B3}"/>
                </a:ext>
              </a:extLst>
            </p:cNvPr>
            <p:cNvSpPr/>
            <p:nvPr/>
          </p:nvSpPr>
          <p:spPr>
            <a:xfrm>
              <a:off x="7503237"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29" name="椭圆 9">
              <a:extLst>
                <a:ext uri="{FF2B5EF4-FFF2-40B4-BE49-F238E27FC236}">
                  <a16:creationId xmlns:a16="http://schemas.microsoft.com/office/drawing/2014/main" id="{15E2C0FA-5DB1-407F-85DD-A863F4474B18}"/>
                </a:ext>
              </a:extLst>
            </p:cNvPr>
            <p:cNvSpPr/>
            <p:nvPr/>
          </p:nvSpPr>
          <p:spPr>
            <a:xfrm>
              <a:off x="7680718"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30" name="椭圆 10">
              <a:extLst>
                <a:ext uri="{FF2B5EF4-FFF2-40B4-BE49-F238E27FC236}">
                  <a16:creationId xmlns:a16="http://schemas.microsoft.com/office/drawing/2014/main" id="{DC8E83AD-1E0A-466F-8DA8-793507A2C226}"/>
                </a:ext>
              </a:extLst>
            </p:cNvPr>
            <p:cNvSpPr/>
            <p:nvPr/>
          </p:nvSpPr>
          <p:spPr>
            <a:xfrm>
              <a:off x="7858199"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grpSp>
      <p:grpSp>
        <p:nvGrpSpPr>
          <p:cNvPr id="2" name="Group 1">
            <a:extLst>
              <a:ext uri="{FF2B5EF4-FFF2-40B4-BE49-F238E27FC236}">
                <a16:creationId xmlns:a16="http://schemas.microsoft.com/office/drawing/2014/main" id="{2B69533E-6C72-0662-7F0E-DBBF33E6BB4C}"/>
              </a:ext>
            </a:extLst>
          </p:cNvPr>
          <p:cNvGrpSpPr/>
          <p:nvPr userDrawn="1"/>
        </p:nvGrpSpPr>
        <p:grpSpPr>
          <a:xfrm>
            <a:off x="280778" y="1518071"/>
            <a:ext cx="4856538" cy="4714516"/>
            <a:chOff x="382996" y="1518422"/>
            <a:chExt cx="4857803" cy="4715608"/>
          </a:xfrm>
        </p:grpSpPr>
        <p:sp>
          <p:nvSpPr>
            <p:cNvPr id="3" name="Freeform: Shape 7">
              <a:extLst>
                <a:ext uri="{FF2B5EF4-FFF2-40B4-BE49-F238E27FC236}">
                  <a16:creationId xmlns:a16="http://schemas.microsoft.com/office/drawing/2014/main" id="{1E754755-940B-2AAC-9A0B-38D38B8408BD}"/>
                </a:ext>
              </a:extLst>
            </p:cNvPr>
            <p:cNvSpPr/>
            <p:nvPr/>
          </p:nvSpPr>
          <p:spPr>
            <a:xfrm>
              <a:off x="382996" y="3326710"/>
              <a:ext cx="4857803" cy="2907320"/>
            </a:xfrm>
            <a:custGeom>
              <a:avLst/>
              <a:gdLst>
                <a:gd name="connsiteX0" fmla="*/ 4525328 w 4525327"/>
                <a:gd name="connsiteY0" fmla="*/ 1354169 h 2708338"/>
                <a:gd name="connsiteX1" fmla="*/ 2262664 w 4525327"/>
                <a:gd name="connsiteY1" fmla="*/ 2708339 h 2708338"/>
                <a:gd name="connsiteX2" fmla="*/ 0 w 4525327"/>
                <a:gd name="connsiteY2" fmla="*/ 1354169 h 2708338"/>
                <a:gd name="connsiteX3" fmla="*/ 2262664 w 4525327"/>
                <a:gd name="connsiteY3" fmla="*/ 0 h 2708338"/>
                <a:gd name="connsiteX4" fmla="*/ 4525328 w 4525327"/>
                <a:gd name="connsiteY4" fmla="*/ 1354169 h 270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5327" h="2708338">
                  <a:moveTo>
                    <a:pt x="4525328" y="1354169"/>
                  </a:moveTo>
                  <a:cubicBezTo>
                    <a:pt x="4525328" y="2102056"/>
                    <a:pt x="3512298" y="2708339"/>
                    <a:pt x="2262664" y="2708339"/>
                  </a:cubicBezTo>
                  <a:cubicBezTo>
                    <a:pt x="1013029" y="2708339"/>
                    <a:pt x="0" y="2102057"/>
                    <a:pt x="0" y="1354169"/>
                  </a:cubicBezTo>
                  <a:cubicBezTo>
                    <a:pt x="0" y="606282"/>
                    <a:pt x="1013029" y="0"/>
                    <a:pt x="2262664" y="0"/>
                  </a:cubicBezTo>
                  <a:cubicBezTo>
                    <a:pt x="3512298" y="0"/>
                    <a:pt x="4525328" y="606282"/>
                    <a:pt x="4525328" y="1354169"/>
                  </a:cubicBezTo>
                  <a:close/>
                </a:path>
              </a:pathLst>
            </a:custGeom>
            <a:solidFill>
              <a:srgbClr val="FAFAFA"/>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grpSp>
          <p:nvGrpSpPr>
            <p:cNvPr id="4" name="Graphic 3">
              <a:extLst>
                <a:ext uri="{FF2B5EF4-FFF2-40B4-BE49-F238E27FC236}">
                  <a16:creationId xmlns:a16="http://schemas.microsoft.com/office/drawing/2014/main" id="{B9C00DB7-5CDF-D725-0A73-E13245378FBB}"/>
                </a:ext>
              </a:extLst>
            </p:cNvPr>
            <p:cNvGrpSpPr/>
            <p:nvPr/>
          </p:nvGrpSpPr>
          <p:grpSpPr>
            <a:xfrm>
              <a:off x="1109488" y="3970873"/>
              <a:ext cx="3259557" cy="2055375"/>
              <a:chOff x="-4967705" y="4162710"/>
              <a:chExt cx="3036467" cy="1914702"/>
            </a:xfrm>
            <a:solidFill>
              <a:srgbClr val="E6E6E6"/>
            </a:solidFill>
          </p:grpSpPr>
          <p:sp>
            <p:nvSpPr>
              <p:cNvPr id="534" name="Freeform: Shape 10">
                <a:extLst>
                  <a:ext uri="{FF2B5EF4-FFF2-40B4-BE49-F238E27FC236}">
                    <a16:creationId xmlns:a16="http://schemas.microsoft.com/office/drawing/2014/main" id="{7AD461FD-CE3D-494D-45C9-D79530DC8E91}"/>
                  </a:ext>
                </a:extLst>
              </p:cNvPr>
              <p:cNvSpPr/>
              <p:nvPr/>
            </p:nvSpPr>
            <p:spPr>
              <a:xfrm>
                <a:off x="-4967705" y="4162710"/>
                <a:ext cx="2626722" cy="1519220"/>
              </a:xfrm>
              <a:custGeom>
                <a:avLst/>
                <a:gdLst>
                  <a:gd name="connsiteX0" fmla="*/ 2619201 w 2626722"/>
                  <a:gd name="connsiteY0" fmla="*/ 114395 h 1519220"/>
                  <a:gd name="connsiteX1" fmla="*/ 2429654 w 2626722"/>
                  <a:gd name="connsiteY1" fmla="*/ 4858 h 1519220"/>
                  <a:gd name="connsiteX2" fmla="*/ 2388601 w 2626722"/>
                  <a:gd name="connsiteY2" fmla="*/ 4858 h 1519220"/>
                  <a:gd name="connsiteX3" fmla="*/ 8399 w 2626722"/>
                  <a:gd name="connsiteY3" fmla="*/ 1379125 h 1519220"/>
                  <a:gd name="connsiteX4" fmla="*/ 718 w 2626722"/>
                  <a:gd name="connsiteY4" fmla="*/ 1395165 h 1519220"/>
                  <a:gd name="connsiteX5" fmla="*/ 8399 w 2626722"/>
                  <a:gd name="connsiteY5" fmla="*/ 1402842 h 1519220"/>
                  <a:gd name="connsiteX6" fmla="*/ 199851 w 2626722"/>
                  <a:gd name="connsiteY6" fmla="*/ 1514284 h 1519220"/>
                  <a:gd name="connsiteX7" fmla="*/ 240809 w 2626722"/>
                  <a:gd name="connsiteY7" fmla="*/ 1514284 h 1519220"/>
                  <a:gd name="connsiteX8" fmla="*/ 643621 w 2626722"/>
                  <a:gd name="connsiteY8" fmla="*/ 1281208 h 1519220"/>
                  <a:gd name="connsiteX9" fmla="*/ 661433 w 2626722"/>
                  <a:gd name="connsiteY9" fmla="*/ 1293114 h 1519220"/>
                  <a:gd name="connsiteX10" fmla="*/ 969852 w 2626722"/>
                  <a:gd name="connsiteY10" fmla="*/ 1471136 h 1519220"/>
                  <a:gd name="connsiteX11" fmla="*/ 1243315 w 2626722"/>
                  <a:gd name="connsiteY11" fmla="*/ 1471136 h 1519220"/>
                  <a:gd name="connsiteX12" fmla="*/ 1838437 w 2626722"/>
                  <a:gd name="connsiteY12" fmla="*/ 1127474 h 1519220"/>
                  <a:gd name="connsiteX13" fmla="*/ 1907969 w 2626722"/>
                  <a:gd name="connsiteY13" fmla="*/ 1022699 h 1519220"/>
                  <a:gd name="connsiteX14" fmla="*/ 1838437 w 2626722"/>
                  <a:gd name="connsiteY14" fmla="*/ 917924 h 1519220"/>
                  <a:gd name="connsiteX15" fmla="*/ 1554020 w 2626722"/>
                  <a:gd name="connsiteY15" fmla="*/ 753618 h 1519220"/>
                  <a:gd name="connsiteX16" fmla="*/ 2619296 w 2626722"/>
                  <a:gd name="connsiteY16" fmla="*/ 137255 h 1519220"/>
                  <a:gd name="connsiteX17" fmla="*/ 2625650 w 2626722"/>
                  <a:gd name="connsiteY17" fmla="*/ 120796 h 1519220"/>
                  <a:gd name="connsiteX18" fmla="*/ 2619201 w 2626722"/>
                  <a:gd name="connsiteY18" fmla="*/ 114395 h 151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26722" h="1519220">
                    <a:moveTo>
                      <a:pt x="2619201" y="114395"/>
                    </a:moveTo>
                    <a:lnTo>
                      <a:pt x="2429654" y="4858"/>
                    </a:lnTo>
                    <a:cubicBezTo>
                      <a:pt x="2416738" y="-1619"/>
                      <a:pt x="2401517" y="-1619"/>
                      <a:pt x="2388601" y="4858"/>
                    </a:cubicBezTo>
                    <a:lnTo>
                      <a:pt x="8399" y="1379125"/>
                    </a:lnTo>
                    <a:cubicBezTo>
                      <a:pt x="1849" y="1381430"/>
                      <a:pt x="-1589" y="1388612"/>
                      <a:pt x="718" y="1395165"/>
                    </a:cubicBezTo>
                    <a:cubicBezTo>
                      <a:pt x="1983" y="1398756"/>
                      <a:pt x="4808" y="1401575"/>
                      <a:pt x="8399" y="1402842"/>
                    </a:cubicBezTo>
                    <a:lnTo>
                      <a:pt x="199851" y="1514284"/>
                    </a:lnTo>
                    <a:cubicBezTo>
                      <a:pt x="212711" y="1520866"/>
                      <a:pt x="227949" y="1520866"/>
                      <a:pt x="240809" y="1514284"/>
                    </a:cubicBezTo>
                    <a:lnTo>
                      <a:pt x="643621" y="1281208"/>
                    </a:lnTo>
                    <a:cubicBezTo>
                      <a:pt x="649288" y="1285570"/>
                      <a:pt x="655241" y="1289542"/>
                      <a:pt x="661433" y="1293114"/>
                    </a:cubicBezTo>
                    <a:lnTo>
                      <a:pt x="969852" y="1471136"/>
                    </a:lnTo>
                    <a:cubicBezTo>
                      <a:pt x="1055587" y="1515580"/>
                      <a:pt x="1157580" y="1515580"/>
                      <a:pt x="1243315" y="1471136"/>
                    </a:cubicBezTo>
                    <a:lnTo>
                      <a:pt x="1838437" y="1127474"/>
                    </a:lnTo>
                    <a:cubicBezTo>
                      <a:pt x="1882633" y="1101947"/>
                      <a:pt x="1907969" y="1063942"/>
                      <a:pt x="1907969" y="1022699"/>
                    </a:cubicBezTo>
                    <a:cubicBezTo>
                      <a:pt x="1907969" y="981456"/>
                      <a:pt x="1882633" y="943832"/>
                      <a:pt x="1838437" y="917924"/>
                    </a:cubicBezTo>
                    <a:lnTo>
                      <a:pt x="1554020" y="753618"/>
                    </a:lnTo>
                    <a:lnTo>
                      <a:pt x="2619296" y="137255"/>
                    </a:lnTo>
                    <a:cubicBezTo>
                      <a:pt x="2625602" y="134465"/>
                      <a:pt x="2628441" y="127092"/>
                      <a:pt x="2625650" y="120796"/>
                    </a:cubicBezTo>
                    <a:cubicBezTo>
                      <a:pt x="2624383" y="117929"/>
                      <a:pt x="2622078" y="115643"/>
                      <a:pt x="2619201" y="114395"/>
                    </a:cubicBezTo>
                    <a:close/>
                  </a:path>
                </a:pathLst>
              </a:custGeom>
              <a:solidFill>
                <a:srgbClr val="E6E6E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35" name="Freeform: Shape 11">
                <a:extLst>
                  <a:ext uri="{FF2B5EF4-FFF2-40B4-BE49-F238E27FC236}">
                    <a16:creationId xmlns:a16="http://schemas.microsoft.com/office/drawing/2014/main" id="{53D4FB53-2A31-8BCB-3B30-0CAB9ACD569B}"/>
                  </a:ext>
                </a:extLst>
              </p:cNvPr>
              <p:cNvSpPr/>
              <p:nvPr/>
            </p:nvSpPr>
            <p:spPr>
              <a:xfrm>
                <a:off x="-3503934" y="5199459"/>
                <a:ext cx="1572696" cy="877953"/>
              </a:xfrm>
              <a:custGeom>
                <a:avLst/>
                <a:gdLst>
                  <a:gd name="connsiteX0" fmla="*/ 1405747 w 1572696"/>
                  <a:gd name="connsiteY0" fmla="*/ 96441 h 877953"/>
                  <a:gd name="connsiteX1" fmla="*/ 598884 w 1572696"/>
                  <a:gd name="connsiteY1" fmla="*/ 96441 h 877953"/>
                  <a:gd name="connsiteX2" fmla="*/ 512683 w 1572696"/>
                  <a:gd name="connsiteY2" fmla="*/ 498491 h 877953"/>
                  <a:gd name="connsiteX3" fmla="*/ 22431 w 1572696"/>
                  <a:gd name="connsiteY3" fmla="*/ 777954 h 877953"/>
                  <a:gd name="connsiteX4" fmla="*/ 22431 w 1572696"/>
                  <a:gd name="connsiteY4" fmla="*/ 840343 h 877953"/>
                  <a:gd name="connsiteX5" fmla="*/ 66437 w 1572696"/>
                  <a:gd name="connsiteY5" fmla="*/ 865775 h 877953"/>
                  <a:gd name="connsiteX6" fmla="*/ 172831 w 1572696"/>
                  <a:gd name="connsiteY6" fmla="*/ 862822 h 877953"/>
                  <a:gd name="connsiteX7" fmla="*/ 601456 w 1572696"/>
                  <a:gd name="connsiteY7" fmla="*/ 563451 h 877953"/>
                  <a:gd name="connsiteX8" fmla="*/ 1406033 w 1572696"/>
                  <a:gd name="connsiteY8" fmla="*/ 562213 h 877953"/>
                  <a:gd name="connsiteX9" fmla="*/ 1405747 w 1572696"/>
                  <a:gd name="connsiteY9" fmla="*/ 96441 h 87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2696" h="877953">
                    <a:moveTo>
                      <a:pt x="1405747" y="96441"/>
                    </a:moveTo>
                    <a:cubicBezTo>
                      <a:pt x="1182862" y="-32147"/>
                      <a:pt x="821674" y="-32147"/>
                      <a:pt x="598884" y="96441"/>
                    </a:cubicBezTo>
                    <a:cubicBezTo>
                      <a:pt x="410004" y="205502"/>
                      <a:pt x="381333" y="371903"/>
                      <a:pt x="512683" y="498491"/>
                    </a:cubicBezTo>
                    <a:lnTo>
                      <a:pt x="22431" y="777954"/>
                    </a:lnTo>
                    <a:cubicBezTo>
                      <a:pt x="-7477" y="795195"/>
                      <a:pt x="-7477" y="823103"/>
                      <a:pt x="22431" y="840343"/>
                    </a:cubicBezTo>
                    <a:lnTo>
                      <a:pt x="66437" y="865775"/>
                    </a:lnTo>
                    <a:cubicBezTo>
                      <a:pt x="100079" y="883005"/>
                      <a:pt x="140189" y="881891"/>
                      <a:pt x="172831" y="862822"/>
                    </a:cubicBezTo>
                    <a:lnTo>
                      <a:pt x="601456" y="563451"/>
                    </a:lnTo>
                    <a:cubicBezTo>
                      <a:pt x="824437" y="690801"/>
                      <a:pt x="1184005" y="690515"/>
                      <a:pt x="1406033" y="562213"/>
                    </a:cubicBezTo>
                    <a:cubicBezTo>
                      <a:pt x="1628061" y="433911"/>
                      <a:pt x="1628537" y="225028"/>
                      <a:pt x="1405747" y="96441"/>
                    </a:cubicBezTo>
                    <a:close/>
                  </a:path>
                </a:pathLst>
              </a:custGeom>
              <a:solidFill>
                <a:srgbClr val="E6E6E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grpSp>
        <p:grpSp>
          <p:nvGrpSpPr>
            <p:cNvPr id="5" name="Graphic 3">
              <a:extLst>
                <a:ext uri="{FF2B5EF4-FFF2-40B4-BE49-F238E27FC236}">
                  <a16:creationId xmlns:a16="http://schemas.microsoft.com/office/drawing/2014/main" id="{3C7E5F1A-7C29-782F-C543-2DCBE968B82F}"/>
                </a:ext>
              </a:extLst>
            </p:cNvPr>
            <p:cNvGrpSpPr/>
            <p:nvPr/>
          </p:nvGrpSpPr>
          <p:grpSpPr>
            <a:xfrm>
              <a:off x="2726559" y="4961605"/>
              <a:ext cx="1566950" cy="1005642"/>
              <a:chOff x="-3461309" y="5085635"/>
              <a:chExt cx="1459706" cy="936814"/>
            </a:xfrm>
          </p:grpSpPr>
          <p:sp>
            <p:nvSpPr>
              <p:cNvPr id="518" name="Freeform: Shape 192">
                <a:extLst>
                  <a:ext uri="{FF2B5EF4-FFF2-40B4-BE49-F238E27FC236}">
                    <a16:creationId xmlns:a16="http://schemas.microsoft.com/office/drawing/2014/main" id="{610C9D03-0F6D-1D95-3AA1-528271F62C6B}"/>
                  </a:ext>
                </a:extLst>
              </p:cNvPr>
              <p:cNvSpPr/>
              <p:nvPr/>
            </p:nvSpPr>
            <p:spPr>
              <a:xfrm>
                <a:off x="-3020492" y="5085635"/>
                <a:ext cx="1018317" cy="726495"/>
              </a:xfrm>
              <a:custGeom>
                <a:avLst/>
                <a:gdLst>
                  <a:gd name="connsiteX0" fmla="*/ 1018318 w 1018317"/>
                  <a:gd name="connsiteY0" fmla="*/ 293989 h 726495"/>
                  <a:gd name="connsiteX1" fmla="*/ 869156 w 1018317"/>
                  <a:gd name="connsiteY1" fmla="*/ 86154 h 726495"/>
                  <a:gd name="connsiteX2" fmla="*/ 149066 w 1018317"/>
                  <a:gd name="connsiteY2" fmla="*/ 86154 h 726495"/>
                  <a:gd name="connsiteX3" fmla="*/ 0 w 1018317"/>
                  <a:gd name="connsiteY3" fmla="*/ 293989 h 726495"/>
                  <a:gd name="connsiteX4" fmla="*/ 0 w 1018317"/>
                  <a:gd name="connsiteY4" fmla="*/ 293989 h 726495"/>
                  <a:gd name="connsiteX5" fmla="*/ 0 w 1018317"/>
                  <a:gd name="connsiteY5" fmla="*/ 432578 h 726495"/>
                  <a:gd name="connsiteX6" fmla="*/ 149066 w 1018317"/>
                  <a:gd name="connsiteY6" fmla="*/ 640413 h 726495"/>
                  <a:gd name="connsiteX7" fmla="*/ 869156 w 1018317"/>
                  <a:gd name="connsiteY7" fmla="*/ 640413 h 726495"/>
                  <a:gd name="connsiteX8" fmla="*/ 1018318 w 1018317"/>
                  <a:gd name="connsiteY8" fmla="*/ 432578 h 726495"/>
                  <a:gd name="connsiteX9" fmla="*/ 1018318 w 1018317"/>
                  <a:gd name="connsiteY9" fmla="*/ 293989 h 726495"/>
                  <a:gd name="connsiteX10" fmla="*/ 173736 w 1018317"/>
                  <a:gd name="connsiteY10" fmla="*/ 128349 h 726495"/>
                  <a:gd name="connsiteX11" fmla="*/ 509111 w 1018317"/>
                  <a:gd name="connsiteY11" fmla="*/ 48815 h 726495"/>
                  <a:gd name="connsiteX12" fmla="*/ 844582 w 1018317"/>
                  <a:gd name="connsiteY12" fmla="*/ 128349 h 726495"/>
                  <a:gd name="connsiteX13" fmla="*/ 969074 w 1018317"/>
                  <a:gd name="connsiteY13" fmla="*/ 293608 h 726495"/>
                  <a:gd name="connsiteX14" fmla="*/ 844582 w 1018317"/>
                  <a:gd name="connsiteY14" fmla="*/ 459153 h 726495"/>
                  <a:gd name="connsiteX15" fmla="*/ 509111 w 1018317"/>
                  <a:gd name="connsiteY15" fmla="*/ 538686 h 726495"/>
                  <a:gd name="connsiteX16" fmla="*/ 173736 w 1018317"/>
                  <a:gd name="connsiteY16" fmla="*/ 459153 h 726495"/>
                  <a:gd name="connsiteX17" fmla="*/ 49244 w 1018317"/>
                  <a:gd name="connsiteY17" fmla="*/ 293989 h 726495"/>
                  <a:gd name="connsiteX18" fmla="*/ 173736 w 1018317"/>
                  <a:gd name="connsiteY18" fmla="*/ 128349 h 72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317" h="726495">
                    <a:moveTo>
                      <a:pt x="1018318" y="293989"/>
                    </a:moveTo>
                    <a:cubicBezTo>
                      <a:pt x="1018318" y="218741"/>
                      <a:pt x="968597" y="143494"/>
                      <a:pt x="869156" y="86154"/>
                    </a:cubicBezTo>
                    <a:cubicBezTo>
                      <a:pt x="670370" y="-28718"/>
                      <a:pt x="347948" y="-28718"/>
                      <a:pt x="149066" y="86154"/>
                    </a:cubicBezTo>
                    <a:cubicBezTo>
                      <a:pt x="49721" y="143304"/>
                      <a:pt x="0" y="218741"/>
                      <a:pt x="0" y="293989"/>
                    </a:cubicBezTo>
                    <a:lnTo>
                      <a:pt x="0" y="293989"/>
                    </a:lnTo>
                    <a:lnTo>
                      <a:pt x="0" y="432578"/>
                    </a:lnTo>
                    <a:cubicBezTo>
                      <a:pt x="0" y="507825"/>
                      <a:pt x="49721" y="582978"/>
                      <a:pt x="149066" y="640413"/>
                    </a:cubicBezTo>
                    <a:cubicBezTo>
                      <a:pt x="347948" y="755190"/>
                      <a:pt x="670370" y="755190"/>
                      <a:pt x="869156" y="640413"/>
                    </a:cubicBezTo>
                    <a:cubicBezTo>
                      <a:pt x="968597" y="583263"/>
                      <a:pt x="1018318" y="507825"/>
                      <a:pt x="1018318" y="432578"/>
                    </a:cubicBezTo>
                    <a:lnTo>
                      <a:pt x="1018318" y="293989"/>
                    </a:lnTo>
                    <a:close/>
                    <a:moveTo>
                      <a:pt x="173736" y="128349"/>
                    </a:moveTo>
                    <a:cubicBezTo>
                      <a:pt x="262509" y="77105"/>
                      <a:pt x="381667" y="48815"/>
                      <a:pt x="509111" y="48815"/>
                    </a:cubicBezTo>
                    <a:cubicBezTo>
                      <a:pt x="636556" y="48815"/>
                      <a:pt x="755713" y="77390"/>
                      <a:pt x="844582" y="128349"/>
                    </a:cubicBezTo>
                    <a:cubicBezTo>
                      <a:pt x="924878" y="174736"/>
                      <a:pt x="969074" y="233124"/>
                      <a:pt x="969074" y="293608"/>
                    </a:cubicBezTo>
                    <a:cubicBezTo>
                      <a:pt x="969074" y="354092"/>
                      <a:pt x="924592" y="412861"/>
                      <a:pt x="844582" y="459153"/>
                    </a:cubicBezTo>
                    <a:cubicBezTo>
                      <a:pt x="755713" y="510492"/>
                      <a:pt x="636651" y="538686"/>
                      <a:pt x="509111" y="538686"/>
                    </a:cubicBezTo>
                    <a:cubicBezTo>
                      <a:pt x="381571" y="538686"/>
                      <a:pt x="262509" y="510111"/>
                      <a:pt x="173736" y="459153"/>
                    </a:cubicBezTo>
                    <a:cubicBezTo>
                      <a:pt x="93440" y="412861"/>
                      <a:pt x="49244" y="354378"/>
                      <a:pt x="49244" y="293989"/>
                    </a:cubicBezTo>
                    <a:cubicBezTo>
                      <a:pt x="49244" y="233600"/>
                      <a:pt x="93440" y="175117"/>
                      <a:pt x="173736" y="128349"/>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19" name="Freeform: Shape 193">
                <a:extLst>
                  <a:ext uri="{FF2B5EF4-FFF2-40B4-BE49-F238E27FC236}">
                    <a16:creationId xmlns:a16="http://schemas.microsoft.com/office/drawing/2014/main" id="{44F63938-7631-5051-E965-C04F3FB22E3E}"/>
                  </a:ext>
                </a:extLst>
              </p:cNvPr>
              <p:cNvSpPr/>
              <p:nvPr/>
            </p:nvSpPr>
            <p:spPr>
              <a:xfrm>
                <a:off x="-3020492" y="5085635"/>
                <a:ext cx="1018317" cy="726495"/>
              </a:xfrm>
              <a:custGeom>
                <a:avLst/>
                <a:gdLst>
                  <a:gd name="connsiteX0" fmla="*/ 1018318 w 1018317"/>
                  <a:gd name="connsiteY0" fmla="*/ 293989 h 726495"/>
                  <a:gd name="connsiteX1" fmla="*/ 869156 w 1018317"/>
                  <a:gd name="connsiteY1" fmla="*/ 86154 h 726495"/>
                  <a:gd name="connsiteX2" fmla="*/ 149066 w 1018317"/>
                  <a:gd name="connsiteY2" fmla="*/ 86154 h 726495"/>
                  <a:gd name="connsiteX3" fmla="*/ 0 w 1018317"/>
                  <a:gd name="connsiteY3" fmla="*/ 293989 h 726495"/>
                  <a:gd name="connsiteX4" fmla="*/ 0 w 1018317"/>
                  <a:gd name="connsiteY4" fmla="*/ 293989 h 726495"/>
                  <a:gd name="connsiteX5" fmla="*/ 0 w 1018317"/>
                  <a:gd name="connsiteY5" fmla="*/ 432578 h 726495"/>
                  <a:gd name="connsiteX6" fmla="*/ 149066 w 1018317"/>
                  <a:gd name="connsiteY6" fmla="*/ 640413 h 726495"/>
                  <a:gd name="connsiteX7" fmla="*/ 869156 w 1018317"/>
                  <a:gd name="connsiteY7" fmla="*/ 640413 h 726495"/>
                  <a:gd name="connsiteX8" fmla="*/ 1018318 w 1018317"/>
                  <a:gd name="connsiteY8" fmla="*/ 432578 h 726495"/>
                  <a:gd name="connsiteX9" fmla="*/ 1018318 w 1018317"/>
                  <a:gd name="connsiteY9" fmla="*/ 293989 h 726495"/>
                  <a:gd name="connsiteX10" fmla="*/ 173736 w 1018317"/>
                  <a:gd name="connsiteY10" fmla="*/ 128349 h 726495"/>
                  <a:gd name="connsiteX11" fmla="*/ 509111 w 1018317"/>
                  <a:gd name="connsiteY11" fmla="*/ 48815 h 726495"/>
                  <a:gd name="connsiteX12" fmla="*/ 844582 w 1018317"/>
                  <a:gd name="connsiteY12" fmla="*/ 128349 h 726495"/>
                  <a:gd name="connsiteX13" fmla="*/ 969074 w 1018317"/>
                  <a:gd name="connsiteY13" fmla="*/ 293608 h 726495"/>
                  <a:gd name="connsiteX14" fmla="*/ 844582 w 1018317"/>
                  <a:gd name="connsiteY14" fmla="*/ 459153 h 726495"/>
                  <a:gd name="connsiteX15" fmla="*/ 509111 w 1018317"/>
                  <a:gd name="connsiteY15" fmla="*/ 538686 h 726495"/>
                  <a:gd name="connsiteX16" fmla="*/ 173736 w 1018317"/>
                  <a:gd name="connsiteY16" fmla="*/ 459153 h 726495"/>
                  <a:gd name="connsiteX17" fmla="*/ 49244 w 1018317"/>
                  <a:gd name="connsiteY17" fmla="*/ 293989 h 726495"/>
                  <a:gd name="connsiteX18" fmla="*/ 173736 w 1018317"/>
                  <a:gd name="connsiteY18" fmla="*/ 128349 h 72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317" h="726495">
                    <a:moveTo>
                      <a:pt x="1018318" y="293989"/>
                    </a:moveTo>
                    <a:cubicBezTo>
                      <a:pt x="1018318" y="218741"/>
                      <a:pt x="968597" y="143494"/>
                      <a:pt x="869156" y="86154"/>
                    </a:cubicBezTo>
                    <a:cubicBezTo>
                      <a:pt x="670370" y="-28718"/>
                      <a:pt x="347948" y="-28718"/>
                      <a:pt x="149066" y="86154"/>
                    </a:cubicBezTo>
                    <a:cubicBezTo>
                      <a:pt x="49721" y="143304"/>
                      <a:pt x="0" y="218741"/>
                      <a:pt x="0" y="293989"/>
                    </a:cubicBezTo>
                    <a:lnTo>
                      <a:pt x="0" y="293989"/>
                    </a:lnTo>
                    <a:lnTo>
                      <a:pt x="0" y="432578"/>
                    </a:lnTo>
                    <a:cubicBezTo>
                      <a:pt x="0" y="507825"/>
                      <a:pt x="49721" y="582978"/>
                      <a:pt x="149066" y="640413"/>
                    </a:cubicBezTo>
                    <a:cubicBezTo>
                      <a:pt x="347948" y="755190"/>
                      <a:pt x="670370" y="755190"/>
                      <a:pt x="869156" y="640413"/>
                    </a:cubicBezTo>
                    <a:cubicBezTo>
                      <a:pt x="968597" y="583263"/>
                      <a:pt x="1018318" y="507825"/>
                      <a:pt x="1018318" y="432578"/>
                    </a:cubicBezTo>
                    <a:lnTo>
                      <a:pt x="1018318" y="293989"/>
                    </a:lnTo>
                    <a:close/>
                    <a:moveTo>
                      <a:pt x="173736" y="128349"/>
                    </a:moveTo>
                    <a:cubicBezTo>
                      <a:pt x="262509" y="77105"/>
                      <a:pt x="381667" y="48815"/>
                      <a:pt x="509111" y="48815"/>
                    </a:cubicBezTo>
                    <a:cubicBezTo>
                      <a:pt x="636556" y="48815"/>
                      <a:pt x="755713" y="77390"/>
                      <a:pt x="844582" y="128349"/>
                    </a:cubicBezTo>
                    <a:cubicBezTo>
                      <a:pt x="924878" y="174736"/>
                      <a:pt x="969074" y="233124"/>
                      <a:pt x="969074" y="293608"/>
                    </a:cubicBezTo>
                    <a:cubicBezTo>
                      <a:pt x="969074" y="354092"/>
                      <a:pt x="924592" y="412861"/>
                      <a:pt x="844582" y="459153"/>
                    </a:cubicBezTo>
                    <a:cubicBezTo>
                      <a:pt x="755713" y="510492"/>
                      <a:pt x="636651" y="538686"/>
                      <a:pt x="509111" y="538686"/>
                    </a:cubicBezTo>
                    <a:cubicBezTo>
                      <a:pt x="381571" y="538686"/>
                      <a:pt x="262509" y="510111"/>
                      <a:pt x="173736" y="459153"/>
                    </a:cubicBezTo>
                    <a:cubicBezTo>
                      <a:pt x="93440" y="412861"/>
                      <a:pt x="49244" y="354378"/>
                      <a:pt x="49244" y="293989"/>
                    </a:cubicBezTo>
                    <a:cubicBezTo>
                      <a:pt x="49244" y="233600"/>
                      <a:pt x="93440" y="175117"/>
                      <a:pt x="173736" y="128349"/>
                    </a:cubicBezTo>
                    <a:close/>
                  </a:path>
                </a:pathLst>
              </a:custGeom>
              <a:solidFill>
                <a:srgbClr val="FFFFFF">
                  <a:alpha val="2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20" name="Freeform: Shape 194">
                <a:extLst>
                  <a:ext uri="{FF2B5EF4-FFF2-40B4-BE49-F238E27FC236}">
                    <a16:creationId xmlns:a16="http://schemas.microsoft.com/office/drawing/2014/main" id="{FDF2AC49-8E7E-B0E0-01B8-FF5359387165}"/>
                  </a:ext>
                </a:extLst>
              </p:cNvPr>
              <p:cNvSpPr/>
              <p:nvPr/>
            </p:nvSpPr>
            <p:spPr>
              <a:xfrm>
                <a:off x="-3019826" y="5220176"/>
                <a:ext cx="1018222" cy="591955"/>
              </a:xfrm>
              <a:custGeom>
                <a:avLst/>
                <a:gdLst>
                  <a:gd name="connsiteX0" fmla="*/ 0 w 1018222"/>
                  <a:gd name="connsiteY0" fmla="*/ 310991 h 591955"/>
                  <a:gd name="connsiteX1" fmla="*/ 113443 w 1018222"/>
                  <a:gd name="connsiteY1" fmla="*/ 460534 h 591955"/>
                  <a:gd name="connsiteX2" fmla="*/ 711422 w 1018222"/>
                  <a:gd name="connsiteY2" fmla="*/ 533972 h 591955"/>
                  <a:gd name="connsiteX3" fmla="*/ 929926 w 1018222"/>
                  <a:gd name="connsiteY3" fmla="*/ 298990 h 591955"/>
                  <a:gd name="connsiteX4" fmla="*/ 929926 w 1018222"/>
                  <a:gd name="connsiteY4" fmla="*/ 255937 h 591955"/>
                  <a:gd name="connsiteX5" fmla="*/ 927926 w 1018222"/>
                  <a:gd name="connsiteY5" fmla="*/ 60674 h 591955"/>
                  <a:gd name="connsiteX6" fmla="*/ 927354 w 1018222"/>
                  <a:gd name="connsiteY6" fmla="*/ 0 h 591955"/>
                  <a:gd name="connsiteX7" fmla="*/ 936879 w 1018222"/>
                  <a:gd name="connsiteY7" fmla="*/ 0 h 591955"/>
                  <a:gd name="connsiteX8" fmla="*/ 1018222 w 1018222"/>
                  <a:gd name="connsiteY8" fmla="*/ 159449 h 591955"/>
                  <a:gd name="connsiteX9" fmla="*/ 1018222 w 1018222"/>
                  <a:gd name="connsiteY9" fmla="*/ 298037 h 591955"/>
                  <a:gd name="connsiteX10" fmla="*/ 869061 w 1018222"/>
                  <a:gd name="connsiteY10" fmla="*/ 505873 h 591955"/>
                  <a:gd name="connsiteX11" fmla="*/ 148971 w 1018222"/>
                  <a:gd name="connsiteY11" fmla="*/ 505873 h 591955"/>
                  <a:gd name="connsiteX12" fmla="*/ 0 w 1018222"/>
                  <a:gd name="connsiteY12" fmla="*/ 310991 h 59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8222" h="591955">
                    <a:moveTo>
                      <a:pt x="0" y="310991"/>
                    </a:moveTo>
                    <a:cubicBezTo>
                      <a:pt x="7906" y="358616"/>
                      <a:pt x="28575" y="394526"/>
                      <a:pt x="113443" y="460534"/>
                    </a:cubicBezTo>
                    <a:cubicBezTo>
                      <a:pt x="232981" y="553879"/>
                      <a:pt x="535686" y="591979"/>
                      <a:pt x="711422" y="533972"/>
                    </a:cubicBezTo>
                    <a:cubicBezTo>
                      <a:pt x="877062" y="479298"/>
                      <a:pt x="929926" y="372046"/>
                      <a:pt x="929926" y="298990"/>
                    </a:cubicBezTo>
                    <a:lnTo>
                      <a:pt x="929926" y="255937"/>
                    </a:lnTo>
                    <a:cubicBezTo>
                      <a:pt x="982751" y="201244"/>
                      <a:pt x="981866" y="114272"/>
                      <a:pt x="927926" y="60674"/>
                    </a:cubicBezTo>
                    <a:lnTo>
                      <a:pt x="927354" y="0"/>
                    </a:lnTo>
                    <a:lnTo>
                      <a:pt x="936879" y="0"/>
                    </a:lnTo>
                    <a:cubicBezTo>
                      <a:pt x="991076" y="48292"/>
                      <a:pt x="1018222" y="103918"/>
                      <a:pt x="1018222" y="159449"/>
                    </a:cubicBezTo>
                    <a:lnTo>
                      <a:pt x="1018222" y="298037"/>
                    </a:lnTo>
                    <a:cubicBezTo>
                      <a:pt x="1018222" y="373285"/>
                      <a:pt x="968502" y="448437"/>
                      <a:pt x="869061" y="505873"/>
                    </a:cubicBezTo>
                    <a:cubicBezTo>
                      <a:pt x="670274" y="620649"/>
                      <a:pt x="347853" y="620649"/>
                      <a:pt x="148971" y="505873"/>
                    </a:cubicBezTo>
                    <a:cubicBezTo>
                      <a:pt x="54769" y="451771"/>
                      <a:pt x="5239" y="381857"/>
                      <a:pt x="0" y="310991"/>
                    </a:cubicBezTo>
                    <a:close/>
                  </a:path>
                </a:pathLst>
              </a:custGeom>
              <a:solidFill>
                <a:srgbClr val="008D36">
                  <a:alpha val="6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21" name="Freeform: Shape 195">
                <a:extLst>
                  <a:ext uri="{FF2B5EF4-FFF2-40B4-BE49-F238E27FC236}">
                    <a16:creationId xmlns:a16="http://schemas.microsoft.com/office/drawing/2014/main" id="{0EDCFD51-302C-6DDF-1F8E-4AE40DFB3967}"/>
                  </a:ext>
                </a:extLst>
              </p:cNvPr>
              <p:cNvSpPr/>
              <p:nvPr/>
            </p:nvSpPr>
            <p:spPr>
              <a:xfrm>
                <a:off x="-3020552" y="5085671"/>
                <a:ext cx="1018341" cy="587871"/>
              </a:xfrm>
              <a:custGeom>
                <a:avLst/>
                <a:gdLst>
                  <a:gd name="connsiteX0" fmla="*/ 149126 w 1018341"/>
                  <a:gd name="connsiteY0" fmla="*/ 501789 h 587871"/>
                  <a:gd name="connsiteX1" fmla="*/ 869216 w 1018341"/>
                  <a:gd name="connsiteY1" fmla="*/ 501789 h 587871"/>
                  <a:gd name="connsiteX2" fmla="*/ 869216 w 1018341"/>
                  <a:gd name="connsiteY2" fmla="*/ 86118 h 587871"/>
                  <a:gd name="connsiteX3" fmla="*/ 149126 w 1018341"/>
                  <a:gd name="connsiteY3" fmla="*/ 86118 h 587871"/>
                  <a:gd name="connsiteX4" fmla="*/ 149126 w 1018341"/>
                  <a:gd name="connsiteY4" fmla="*/ 501789 h 587871"/>
                  <a:gd name="connsiteX5" fmla="*/ 49209 w 1018341"/>
                  <a:gd name="connsiteY5" fmla="*/ 293954 h 587871"/>
                  <a:gd name="connsiteX6" fmla="*/ 173796 w 1018341"/>
                  <a:gd name="connsiteY6" fmla="*/ 128695 h 587871"/>
                  <a:gd name="connsiteX7" fmla="*/ 509171 w 1018341"/>
                  <a:gd name="connsiteY7" fmla="*/ 49161 h 587871"/>
                  <a:gd name="connsiteX8" fmla="*/ 844546 w 1018341"/>
                  <a:gd name="connsiteY8" fmla="*/ 128695 h 587871"/>
                  <a:gd name="connsiteX9" fmla="*/ 969133 w 1018341"/>
                  <a:gd name="connsiteY9" fmla="*/ 293954 h 587871"/>
                  <a:gd name="connsiteX10" fmla="*/ 844546 w 1018341"/>
                  <a:gd name="connsiteY10" fmla="*/ 459117 h 587871"/>
                  <a:gd name="connsiteX11" fmla="*/ 509171 w 1018341"/>
                  <a:gd name="connsiteY11" fmla="*/ 538651 h 587871"/>
                  <a:gd name="connsiteX12" fmla="*/ 173796 w 1018341"/>
                  <a:gd name="connsiteY12" fmla="*/ 459117 h 587871"/>
                  <a:gd name="connsiteX13" fmla="*/ 49209 w 1018341"/>
                  <a:gd name="connsiteY13" fmla="*/ 293954 h 58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8341" h="587871">
                    <a:moveTo>
                      <a:pt x="149126" y="501789"/>
                    </a:moveTo>
                    <a:cubicBezTo>
                      <a:pt x="348008" y="616565"/>
                      <a:pt x="670334" y="616565"/>
                      <a:pt x="869216" y="501789"/>
                    </a:cubicBezTo>
                    <a:cubicBezTo>
                      <a:pt x="1068098" y="387013"/>
                      <a:pt x="1068002" y="200894"/>
                      <a:pt x="869216" y="86118"/>
                    </a:cubicBezTo>
                    <a:cubicBezTo>
                      <a:pt x="670429" y="-28658"/>
                      <a:pt x="348008" y="-28754"/>
                      <a:pt x="149126" y="86118"/>
                    </a:cubicBezTo>
                    <a:cubicBezTo>
                      <a:pt x="-49756" y="200989"/>
                      <a:pt x="-49661" y="387013"/>
                      <a:pt x="149126" y="501789"/>
                    </a:cubicBezTo>
                    <a:close/>
                    <a:moveTo>
                      <a:pt x="49209" y="293954"/>
                    </a:moveTo>
                    <a:cubicBezTo>
                      <a:pt x="49209" y="233755"/>
                      <a:pt x="93500" y="175081"/>
                      <a:pt x="173796" y="128695"/>
                    </a:cubicBezTo>
                    <a:cubicBezTo>
                      <a:pt x="262568" y="77450"/>
                      <a:pt x="381631" y="49161"/>
                      <a:pt x="509171" y="49161"/>
                    </a:cubicBezTo>
                    <a:cubicBezTo>
                      <a:pt x="636710" y="49161"/>
                      <a:pt x="755773" y="77736"/>
                      <a:pt x="844546" y="128695"/>
                    </a:cubicBezTo>
                    <a:cubicBezTo>
                      <a:pt x="924842" y="175081"/>
                      <a:pt x="969133" y="233470"/>
                      <a:pt x="969133" y="293954"/>
                    </a:cubicBezTo>
                    <a:cubicBezTo>
                      <a:pt x="969133" y="354437"/>
                      <a:pt x="924842" y="412825"/>
                      <a:pt x="844546" y="459117"/>
                    </a:cubicBezTo>
                    <a:cubicBezTo>
                      <a:pt x="755773" y="510457"/>
                      <a:pt x="636615" y="538651"/>
                      <a:pt x="509171" y="538651"/>
                    </a:cubicBezTo>
                    <a:cubicBezTo>
                      <a:pt x="381726" y="538651"/>
                      <a:pt x="262568" y="510076"/>
                      <a:pt x="173796" y="459117"/>
                    </a:cubicBezTo>
                    <a:cubicBezTo>
                      <a:pt x="93500" y="412825"/>
                      <a:pt x="49209" y="354151"/>
                      <a:pt x="49209" y="293954"/>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22" name="Freeform: Shape 196">
                <a:extLst>
                  <a:ext uri="{FF2B5EF4-FFF2-40B4-BE49-F238E27FC236}">
                    <a16:creationId xmlns:a16="http://schemas.microsoft.com/office/drawing/2014/main" id="{9BC187C3-0D9E-31D1-BE73-91E7210A4BA9}"/>
                  </a:ext>
                </a:extLst>
              </p:cNvPr>
              <p:cNvSpPr/>
              <p:nvPr/>
            </p:nvSpPr>
            <p:spPr>
              <a:xfrm>
                <a:off x="-3020552" y="5085671"/>
                <a:ext cx="1018341" cy="587871"/>
              </a:xfrm>
              <a:custGeom>
                <a:avLst/>
                <a:gdLst>
                  <a:gd name="connsiteX0" fmla="*/ 149126 w 1018341"/>
                  <a:gd name="connsiteY0" fmla="*/ 501789 h 587871"/>
                  <a:gd name="connsiteX1" fmla="*/ 869216 w 1018341"/>
                  <a:gd name="connsiteY1" fmla="*/ 501789 h 587871"/>
                  <a:gd name="connsiteX2" fmla="*/ 869216 w 1018341"/>
                  <a:gd name="connsiteY2" fmla="*/ 86118 h 587871"/>
                  <a:gd name="connsiteX3" fmla="*/ 149126 w 1018341"/>
                  <a:gd name="connsiteY3" fmla="*/ 86118 h 587871"/>
                  <a:gd name="connsiteX4" fmla="*/ 149126 w 1018341"/>
                  <a:gd name="connsiteY4" fmla="*/ 501789 h 587871"/>
                  <a:gd name="connsiteX5" fmla="*/ 49209 w 1018341"/>
                  <a:gd name="connsiteY5" fmla="*/ 293954 h 587871"/>
                  <a:gd name="connsiteX6" fmla="*/ 173796 w 1018341"/>
                  <a:gd name="connsiteY6" fmla="*/ 128695 h 587871"/>
                  <a:gd name="connsiteX7" fmla="*/ 509171 w 1018341"/>
                  <a:gd name="connsiteY7" fmla="*/ 49161 h 587871"/>
                  <a:gd name="connsiteX8" fmla="*/ 844546 w 1018341"/>
                  <a:gd name="connsiteY8" fmla="*/ 128695 h 587871"/>
                  <a:gd name="connsiteX9" fmla="*/ 969133 w 1018341"/>
                  <a:gd name="connsiteY9" fmla="*/ 293954 h 587871"/>
                  <a:gd name="connsiteX10" fmla="*/ 844546 w 1018341"/>
                  <a:gd name="connsiteY10" fmla="*/ 459117 h 587871"/>
                  <a:gd name="connsiteX11" fmla="*/ 509171 w 1018341"/>
                  <a:gd name="connsiteY11" fmla="*/ 538651 h 587871"/>
                  <a:gd name="connsiteX12" fmla="*/ 173796 w 1018341"/>
                  <a:gd name="connsiteY12" fmla="*/ 459117 h 587871"/>
                  <a:gd name="connsiteX13" fmla="*/ 49209 w 1018341"/>
                  <a:gd name="connsiteY13" fmla="*/ 293954 h 58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8341" h="587871">
                    <a:moveTo>
                      <a:pt x="149126" y="501789"/>
                    </a:moveTo>
                    <a:cubicBezTo>
                      <a:pt x="348008" y="616565"/>
                      <a:pt x="670334" y="616565"/>
                      <a:pt x="869216" y="501789"/>
                    </a:cubicBezTo>
                    <a:cubicBezTo>
                      <a:pt x="1068098" y="387013"/>
                      <a:pt x="1068002" y="200894"/>
                      <a:pt x="869216" y="86118"/>
                    </a:cubicBezTo>
                    <a:cubicBezTo>
                      <a:pt x="670429" y="-28658"/>
                      <a:pt x="348008" y="-28754"/>
                      <a:pt x="149126" y="86118"/>
                    </a:cubicBezTo>
                    <a:cubicBezTo>
                      <a:pt x="-49756" y="200989"/>
                      <a:pt x="-49661" y="387013"/>
                      <a:pt x="149126" y="501789"/>
                    </a:cubicBezTo>
                    <a:close/>
                    <a:moveTo>
                      <a:pt x="49209" y="293954"/>
                    </a:moveTo>
                    <a:cubicBezTo>
                      <a:pt x="49209" y="233755"/>
                      <a:pt x="93500" y="175081"/>
                      <a:pt x="173796" y="128695"/>
                    </a:cubicBezTo>
                    <a:cubicBezTo>
                      <a:pt x="262568" y="77450"/>
                      <a:pt x="381631" y="49161"/>
                      <a:pt x="509171" y="49161"/>
                    </a:cubicBezTo>
                    <a:cubicBezTo>
                      <a:pt x="636710" y="49161"/>
                      <a:pt x="755773" y="77736"/>
                      <a:pt x="844546" y="128695"/>
                    </a:cubicBezTo>
                    <a:cubicBezTo>
                      <a:pt x="924842" y="175081"/>
                      <a:pt x="969133" y="233470"/>
                      <a:pt x="969133" y="293954"/>
                    </a:cubicBezTo>
                    <a:cubicBezTo>
                      <a:pt x="969133" y="354437"/>
                      <a:pt x="924842" y="412825"/>
                      <a:pt x="844546" y="459117"/>
                    </a:cubicBezTo>
                    <a:cubicBezTo>
                      <a:pt x="755773" y="510457"/>
                      <a:pt x="636615" y="538651"/>
                      <a:pt x="509171" y="538651"/>
                    </a:cubicBezTo>
                    <a:cubicBezTo>
                      <a:pt x="381726" y="538651"/>
                      <a:pt x="262568" y="510076"/>
                      <a:pt x="173796" y="459117"/>
                    </a:cubicBezTo>
                    <a:cubicBezTo>
                      <a:pt x="93500" y="412825"/>
                      <a:pt x="49209" y="354151"/>
                      <a:pt x="49209" y="293954"/>
                    </a:cubicBezTo>
                    <a:close/>
                  </a:path>
                </a:pathLst>
              </a:custGeom>
              <a:solidFill>
                <a:srgbClr val="FFFFFF">
                  <a:alpha val="5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23" name="Freeform: Shape 197">
                <a:extLst>
                  <a:ext uri="{FF2B5EF4-FFF2-40B4-BE49-F238E27FC236}">
                    <a16:creationId xmlns:a16="http://schemas.microsoft.com/office/drawing/2014/main" id="{C8C85326-69C4-6B95-F26B-E23606E9AD91}"/>
                  </a:ext>
                </a:extLst>
              </p:cNvPr>
              <p:cNvSpPr/>
              <p:nvPr/>
            </p:nvSpPr>
            <p:spPr>
              <a:xfrm>
                <a:off x="-2971343" y="5134832"/>
                <a:ext cx="920019" cy="314134"/>
              </a:xfrm>
              <a:custGeom>
                <a:avLst/>
                <a:gdLst>
                  <a:gd name="connsiteX0" fmla="*/ 0 w 920019"/>
                  <a:gd name="connsiteY0" fmla="*/ 244793 h 314134"/>
                  <a:gd name="connsiteX1" fmla="*/ 19907 w 920019"/>
                  <a:gd name="connsiteY1" fmla="*/ 314135 h 314134"/>
                  <a:gd name="connsiteX2" fmla="*/ 124682 w 920019"/>
                  <a:gd name="connsiteY2" fmla="*/ 218218 h 314134"/>
                  <a:gd name="connsiteX3" fmla="*/ 460058 w 920019"/>
                  <a:gd name="connsiteY3" fmla="*/ 138589 h 314134"/>
                  <a:gd name="connsiteX4" fmla="*/ 795433 w 920019"/>
                  <a:gd name="connsiteY4" fmla="*/ 218218 h 314134"/>
                  <a:gd name="connsiteX5" fmla="*/ 900208 w 920019"/>
                  <a:gd name="connsiteY5" fmla="*/ 314135 h 314134"/>
                  <a:gd name="connsiteX6" fmla="*/ 920020 w 920019"/>
                  <a:gd name="connsiteY6" fmla="*/ 244793 h 314134"/>
                  <a:gd name="connsiteX7" fmla="*/ 795433 w 920019"/>
                  <a:gd name="connsiteY7" fmla="*/ 79534 h 314134"/>
                  <a:gd name="connsiteX8" fmla="*/ 460058 w 920019"/>
                  <a:gd name="connsiteY8" fmla="*/ 0 h 314134"/>
                  <a:gd name="connsiteX9" fmla="*/ 124682 w 920019"/>
                  <a:gd name="connsiteY9" fmla="*/ 79534 h 314134"/>
                  <a:gd name="connsiteX10" fmla="*/ 0 w 920019"/>
                  <a:gd name="connsiteY10" fmla="*/ 244793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0019" h="314134">
                    <a:moveTo>
                      <a:pt x="0" y="244793"/>
                    </a:moveTo>
                    <a:cubicBezTo>
                      <a:pt x="286" y="269272"/>
                      <a:pt x="7163" y="293227"/>
                      <a:pt x="19907" y="314135"/>
                    </a:cubicBezTo>
                    <a:cubicBezTo>
                      <a:pt x="40100" y="279178"/>
                      <a:pt x="75629" y="246316"/>
                      <a:pt x="124682" y="218218"/>
                    </a:cubicBezTo>
                    <a:cubicBezTo>
                      <a:pt x="213360" y="166878"/>
                      <a:pt x="332613" y="138589"/>
                      <a:pt x="460058" y="138589"/>
                    </a:cubicBezTo>
                    <a:cubicBezTo>
                      <a:pt x="587502" y="138589"/>
                      <a:pt x="706660" y="167164"/>
                      <a:pt x="795433" y="218218"/>
                    </a:cubicBezTo>
                    <a:cubicBezTo>
                      <a:pt x="844391" y="246316"/>
                      <a:pt x="879920" y="279178"/>
                      <a:pt x="900208" y="314135"/>
                    </a:cubicBezTo>
                    <a:cubicBezTo>
                      <a:pt x="912876" y="293198"/>
                      <a:pt x="919715" y="269262"/>
                      <a:pt x="920020" y="244793"/>
                    </a:cubicBezTo>
                    <a:cubicBezTo>
                      <a:pt x="920020" y="184595"/>
                      <a:pt x="875824" y="125921"/>
                      <a:pt x="795433" y="79534"/>
                    </a:cubicBezTo>
                    <a:cubicBezTo>
                      <a:pt x="706660" y="28289"/>
                      <a:pt x="587502" y="0"/>
                      <a:pt x="460058" y="0"/>
                    </a:cubicBezTo>
                    <a:cubicBezTo>
                      <a:pt x="332613" y="0"/>
                      <a:pt x="213360" y="28575"/>
                      <a:pt x="124682" y="79534"/>
                    </a:cubicBezTo>
                    <a:cubicBezTo>
                      <a:pt x="44196" y="125921"/>
                      <a:pt x="0" y="184595"/>
                      <a:pt x="0" y="244793"/>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24" name="Freeform: Shape 198">
                <a:extLst>
                  <a:ext uri="{FF2B5EF4-FFF2-40B4-BE49-F238E27FC236}">
                    <a16:creationId xmlns:a16="http://schemas.microsoft.com/office/drawing/2014/main" id="{6D6FBDE0-3ABC-EC8B-94E6-F55AF237796C}"/>
                  </a:ext>
                </a:extLst>
              </p:cNvPr>
              <p:cNvSpPr/>
              <p:nvPr/>
            </p:nvSpPr>
            <p:spPr>
              <a:xfrm>
                <a:off x="-2971343" y="5134832"/>
                <a:ext cx="920019" cy="314134"/>
              </a:xfrm>
              <a:custGeom>
                <a:avLst/>
                <a:gdLst>
                  <a:gd name="connsiteX0" fmla="*/ 0 w 920019"/>
                  <a:gd name="connsiteY0" fmla="*/ 244793 h 314134"/>
                  <a:gd name="connsiteX1" fmla="*/ 19907 w 920019"/>
                  <a:gd name="connsiteY1" fmla="*/ 314135 h 314134"/>
                  <a:gd name="connsiteX2" fmla="*/ 124682 w 920019"/>
                  <a:gd name="connsiteY2" fmla="*/ 218218 h 314134"/>
                  <a:gd name="connsiteX3" fmla="*/ 460058 w 920019"/>
                  <a:gd name="connsiteY3" fmla="*/ 138589 h 314134"/>
                  <a:gd name="connsiteX4" fmla="*/ 795433 w 920019"/>
                  <a:gd name="connsiteY4" fmla="*/ 218218 h 314134"/>
                  <a:gd name="connsiteX5" fmla="*/ 900208 w 920019"/>
                  <a:gd name="connsiteY5" fmla="*/ 314135 h 314134"/>
                  <a:gd name="connsiteX6" fmla="*/ 920020 w 920019"/>
                  <a:gd name="connsiteY6" fmla="*/ 244793 h 314134"/>
                  <a:gd name="connsiteX7" fmla="*/ 795433 w 920019"/>
                  <a:gd name="connsiteY7" fmla="*/ 79534 h 314134"/>
                  <a:gd name="connsiteX8" fmla="*/ 460058 w 920019"/>
                  <a:gd name="connsiteY8" fmla="*/ 0 h 314134"/>
                  <a:gd name="connsiteX9" fmla="*/ 124682 w 920019"/>
                  <a:gd name="connsiteY9" fmla="*/ 79534 h 314134"/>
                  <a:gd name="connsiteX10" fmla="*/ 0 w 920019"/>
                  <a:gd name="connsiteY10" fmla="*/ 244793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0019" h="314134">
                    <a:moveTo>
                      <a:pt x="0" y="244793"/>
                    </a:moveTo>
                    <a:cubicBezTo>
                      <a:pt x="286" y="269272"/>
                      <a:pt x="7163" y="293227"/>
                      <a:pt x="19907" y="314135"/>
                    </a:cubicBezTo>
                    <a:cubicBezTo>
                      <a:pt x="40100" y="279178"/>
                      <a:pt x="75629" y="246316"/>
                      <a:pt x="124682" y="218218"/>
                    </a:cubicBezTo>
                    <a:cubicBezTo>
                      <a:pt x="213360" y="166878"/>
                      <a:pt x="332613" y="138589"/>
                      <a:pt x="460058" y="138589"/>
                    </a:cubicBezTo>
                    <a:cubicBezTo>
                      <a:pt x="587502" y="138589"/>
                      <a:pt x="706660" y="167164"/>
                      <a:pt x="795433" y="218218"/>
                    </a:cubicBezTo>
                    <a:cubicBezTo>
                      <a:pt x="844391" y="246316"/>
                      <a:pt x="879920" y="279178"/>
                      <a:pt x="900208" y="314135"/>
                    </a:cubicBezTo>
                    <a:cubicBezTo>
                      <a:pt x="912876" y="293198"/>
                      <a:pt x="919715" y="269262"/>
                      <a:pt x="920020" y="244793"/>
                    </a:cubicBezTo>
                    <a:cubicBezTo>
                      <a:pt x="920020" y="184595"/>
                      <a:pt x="875824" y="125921"/>
                      <a:pt x="795433" y="79534"/>
                    </a:cubicBezTo>
                    <a:cubicBezTo>
                      <a:pt x="706660" y="28289"/>
                      <a:pt x="587502" y="0"/>
                      <a:pt x="460058" y="0"/>
                    </a:cubicBezTo>
                    <a:cubicBezTo>
                      <a:pt x="332613" y="0"/>
                      <a:pt x="213360" y="28575"/>
                      <a:pt x="124682" y="79534"/>
                    </a:cubicBezTo>
                    <a:cubicBezTo>
                      <a:pt x="44196" y="125921"/>
                      <a:pt x="0" y="184595"/>
                      <a:pt x="0" y="244793"/>
                    </a:cubicBezTo>
                    <a:close/>
                  </a:path>
                </a:pathLst>
              </a:custGeom>
              <a:solidFill>
                <a:srgbClr val="FFFFFF">
                  <a:alpha val="3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25" name="Freeform: Shape 199">
                <a:extLst>
                  <a:ext uri="{FF2B5EF4-FFF2-40B4-BE49-F238E27FC236}">
                    <a16:creationId xmlns:a16="http://schemas.microsoft.com/office/drawing/2014/main" id="{BCD2EAEA-03BD-6FC0-2F27-6CD93F2B2D79}"/>
                  </a:ext>
                </a:extLst>
              </p:cNvPr>
              <p:cNvSpPr/>
              <p:nvPr/>
            </p:nvSpPr>
            <p:spPr>
              <a:xfrm>
                <a:off x="-2427561" y="5139118"/>
                <a:ext cx="376142" cy="309467"/>
              </a:xfrm>
              <a:custGeom>
                <a:avLst/>
                <a:gdLst>
                  <a:gd name="connsiteX0" fmla="*/ 251555 w 376142"/>
                  <a:gd name="connsiteY0" fmla="*/ 74866 h 309467"/>
                  <a:gd name="connsiteX1" fmla="*/ 376142 w 376142"/>
                  <a:gd name="connsiteY1" fmla="*/ 240125 h 309467"/>
                  <a:gd name="connsiteX2" fmla="*/ 356330 w 376142"/>
                  <a:gd name="connsiteY2" fmla="*/ 309467 h 309467"/>
                  <a:gd name="connsiteX3" fmla="*/ 251555 w 376142"/>
                  <a:gd name="connsiteY3" fmla="*/ 213550 h 309467"/>
                  <a:gd name="connsiteX4" fmla="*/ 187262 w 376142"/>
                  <a:gd name="connsiteY4" fmla="*/ 182499 h 309467"/>
                  <a:gd name="connsiteX5" fmla="*/ 244412 w 376142"/>
                  <a:gd name="connsiteY5" fmla="*/ 152400 h 309467"/>
                  <a:gd name="connsiteX6" fmla="*/ 0 w 376142"/>
                  <a:gd name="connsiteY6" fmla="*/ 0 h 309467"/>
                  <a:gd name="connsiteX7" fmla="*/ 0 w 376142"/>
                  <a:gd name="connsiteY7" fmla="*/ 0 h 309467"/>
                  <a:gd name="connsiteX8" fmla="*/ 251555 w 376142"/>
                  <a:gd name="connsiteY8" fmla="*/ 74866 h 30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42" h="309467">
                    <a:moveTo>
                      <a:pt x="251555" y="74866"/>
                    </a:moveTo>
                    <a:cubicBezTo>
                      <a:pt x="331946" y="121253"/>
                      <a:pt x="376142" y="179641"/>
                      <a:pt x="376142" y="240125"/>
                    </a:cubicBezTo>
                    <a:cubicBezTo>
                      <a:pt x="375838" y="264595"/>
                      <a:pt x="368999" y="288531"/>
                      <a:pt x="356330" y="309467"/>
                    </a:cubicBezTo>
                    <a:cubicBezTo>
                      <a:pt x="336042" y="274510"/>
                      <a:pt x="300514" y="241649"/>
                      <a:pt x="251555" y="213550"/>
                    </a:cubicBezTo>
                    <a:cubicBezTo>
                      <a:pt x="230896" y="201663"/>
                      <a:pt x="209407" y="191290"/>
                      <a:pt x="187262" y="182499"/>
                    </a:cubicBezTo>
                    <a:cubicBezTo>
                      <a:pt x="206312" y="190024"/>
                      <a:pt x="266224" y="209169"/>
                      <a:pt x="244412" y="152400"/>
                    </a:cubicBezTo>
                    <a:cubicBezTo>
                      <a:pt x="218599" y="84963"/>
                      <a:pt x="92583" y="11906"/>
                      <a:pt x="0" y="0"/>
                    </a:cubicBezTo>
                    <a:lnTo>
                      <a:pt x="0" y="0"/>
                    </a:lnTo>
                    <a:cubicBezTo>
                      <a:pt x="95345" y="9620"/>
                      <a:pt x="182594" y="35433"/>
                      <a:pt x="251555" y="74866"/>
                    </a:cubicBezTo>
                    <a:close/>
                  </a:path>
                </a:pathLst>
              </a:custGeom>
              <a:solidFill>
                <a:srgbClr val="008D36">
                  <a:alpha val="6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26" name="Freeform: Shape 200">
                <a:extLst>
                  <a:ext uri="{FF2B5EF4-FFF2-40B4-BE49-F238E27FC236}">
                    <a16:creationId xmlns:a16="http://schemas.microsoft.com/office/drawing/2014/main" id="{C06C2625-DD1C-5DE4-E2AF-2EF46C098D26}"/>
                  </a:ext>
                </a:extLst>
              </p:cNvPr>
              <p:cNvSpPr/>
              <p:nvPr/>
            </p:nvSpPr>
            <p:spPr>
              <a:xfrm>
                <a:off x="-2967248" y="5197601"/>
                <a:ext cx="911733" cy="426719"/>
              </a:xfrm>
              <a:custGeom>
                <a:avLst/>
                <a:gdLst>
                  <a:gd name="connsiteX0" fmla="*/ 120491 w 911733"/>
                  <a:gd name="connsiteY0" fmla="*/ 79534 h 426719"/>
                  <a:gd name="connsiteX1" fmla="*/ 455867 w 911733"/>
                  <a:gd name="connsiteY1" fmla="*/ 0 h 426719"/>
                  <a:gd name="connsiteX2" fmla="*/ 791242 w 911733"/>
                  <a:gd name="connsiteY2" fmla="*/ 79534 h 426719"/>
                  <a:gd name="connsiteX3" fmla="*/ 911733 w 911733"/>
                  <a:gd name="connsiteY3" fmla="*/ 213360 h 426719"/>
                  <a:gd name="connsiteX4" fmla="*/ 791242 w 911733"/>
                  <a:gd name="connsiteY4" fmla="*/ 347186 h 426719"/>
                  <a:gd name="connsiteX5" fmla="*/ 455867 w 911733"/>
                  <a:gd name="connsiteY5" fmla="*/ 426720 h 426719"/>
                  <a:gd name="connsiteX6" fmla="*/ 120491 w 911733"/>
                  <a:gd name="connsiteY6" fmla="*/ 347186 h 426719"/>
                  <a:gd name="connsiteX7" fmla="*/ 0 w 911733"/>
                  <a:gd name="connsiteY7" fmla="*/ 213360 h 426719"/>
                  <a:gd name="connsiteX8" fmla="*/ 120491 w 911733"/>
                  <a:gd name="connsiteY8" fmla="*/ 79534 h 42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733" h="426719">
                    <a:moveTo>
                      <a:pt x="120491" y="79534"/>
                    </a:moveTo>
                    <a:cubicBezTo>
                      <a:pt x="209264" y="28289"/>
                      <a:pt x="328327" y="0"/>
                      <a:pt x="455867" y="0"/>
                    </a:cubicBezTo>
                    <a:cubicBezTo>
                      <a:pt x="583406" y="0"/>
                      <a:pt x="702469" y="28575"/>
                      <a:pt x="791242" y="79534"/>
                    </a:cubicBezTo>
                    <a:cubicBezTo>
                      <a:pt x="857917" y="117634"/>
                      <a:pt x="899160" y="164402"/>
                      <a:pt x="911733" y="213360"/>
                    </a:cubicBezTo>
                    <a:cubicBezTo>
                      <a:pt x="899160" y="262319"/>
                      <a:pt x="857536" y="308610"/>
                      <a:pt x="791242" y="347186"/>
                    </a:cubicBezTo>
                    <a:cubicBezTo>
                      <a:pt x="702469" y="398526"/>
                      <a:pt x="583311" y="426720"/>
                      <a:pt x="455867" y="426720"/>
                    </a:cubicBezTo>
                    <a:cubicBezTo>
                      <a:pt x="328422" y="426720"/>
                      <a:pt x="209264" y="398145"/>
                      <a:pt x="120491" y="347186"/>
                    </a:cubicBezTo>
                    <a:cubicBezTo>
                      <a:pt x="53816" y="309086"/>
                      <a:pt x="12573" y="262319"/>
                      <a:pt x="0" y="213360"/>
                    </a:cubicBezTo>
                    <a:cubicBezTo>
                      <a:pt x="12573" y="164402"/>
                      <a:pt x="54197" y="117824"/>
                      <a:pt x="120491" y="79534"/>
                    </a:cubicBezTo>
                    <a:close/>
                  </a:path>
                </a:pathLst>
              </a:custGeom>
              <a:solidFill>
                <a:srgbClr val="FFFFFF">
                  <a:alpha val="4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27" name="Freeform: Shape 201">
                <a:extLst>
                  <a:ext uri="{FF2B5EF4-FFF2-40B4-BE49-F238E27FC236}">
                    <a16:creationId xmlns:a16="http://schemas.microsoft.com/office/drawing/2014/main" id="{FEFD66D0-79F0-5CEF-8D2D-14448B675C93}"/>
                  </a:ext>
                </a:extLst>
              </p:cNvPr>
              <p:cNvSpPr/>
              <p:nvPr/>
            </p:nvSpPr>
            <p:spPr>
              <a:xfrm>
                <a:off x="-2916200" y="5389435"/>
                <a:ext cx="774294" cy="190029"/>
              </a:xfrm>
              <a:custGeom>
                <a:avLst/>
                <a:gdLst>
                  <a:gd name="connsiteX0" fmla="*/ 774294 w 774294"/>
                  <a:gd name="connsiteY0" fmla="*/ 53149 h 190029"/>
                  <a:gd name="connsiteX1" fmla="*/ 680568 w 774294"/>
                  <a:gd name="connsiteY1" fmla="*/ 100774 h 190029"/>
                  <a:gd name="connsiteX2" fmla="*/ 579508 w 774294"/>
                  <a:gd name="connsiteY2" fmla="*/ 125730 h 190029"/>
                  <a:gd name="connsiteX3" fmla="*/ 371958 w 774294"/>
                  <a:gd name="connsiteY3" fmla="*/ 137541 h 190029"/>
                  <a:gd name="connsiteX4" fmla="*/ 268136 w 774294"/>
                  <a:gd name="connsiteY4" fmla="*/ 128016 h 190029"/>
                  <a:gd name="connsiteX5" fmla="*/ 166218 w 774294"/>
                  <a:gd name="connsiteY5" fmla="*/ 107918 h 190029"/>
                  <a:gd name="connsiteX6" fmla="*/ 69920 w 774294"/>
                  <a:gd name="connsiteY6" fmla="*/ 72199 h 190029"/>
                  <a:gd name="connsiteX7" fmla="*/ 48108 w 774294"/>
                  <a:gd name="connsiteY7" fmla="*/ 58769 h 190029"/>
                  <a:gd name="connsiteX8" fmla="*/ 28105 w 774294"/>
                  <a:gd name="connsiteY8" fmla="*/ 42863 h 190029"/>
                  <a:gd name="connsiteX9" fmla="*/ 11342 w 774294"/>
                  <a:gd name="connsiteY9" fmla="*/ 23813 h 190029"/>
                  <a:gd name="connsiteX10" fmla="*/ 7 w 774294"/>
                  <a:gd name="connsiteY10" fmla="*/ 0 h 190029"/>
                  <a:gd name="connsiteX11" fmla="*/ 4579 w 774294"/>
                  <a:gd name="connsiteY11" fmla="*/ 27146 h 190029"/>
                  <a:gd name="connsiteX12" fmla="*/ 17628 w 774294"/>
                  <a:gd name="connsiteY12" fmla="*/ 52102 h 190029"/>
                  <a:gd name="connsiteX13" fmla="*/ 35440 w 774294"/>
                  <a:gd name="connsiteY13" fmla="*/ 73914 h 190029"/>
                  <a:gd name="connsiteX14" fmla="*/ 56395 w 774294"/>
                  <a:gd name="connsiteY14" fmla="*/ 92964 h 190029"/>
                  <a:gd name="connsiteX15" fmla="*/ 154026 w 774294"/>
                  <a:gd name="connsiteY15" fmla="*/ 146494 h 190029"/>
                  <a:gd name="connsiteX16" fmla="*/ 260420 w 774294"/>
                  <a:gd name="connsiteY16" fmla="*/ 176117 h 190029"/>
                  <a:gd name="connsiteX17" fmla="*/ 369672 w 774294"/>
                  <a:gd name="connsiteY17" fmla="*/ 189071 h 190029"/>
                  <a:gd name="connsiteX18" fmla="*/ 588271 w 774294"/>
                  <a:gd name="connsiteY18" fmla="*/ 165830 h 190029"/>
                  <a:gd name="connsiteX19" fmla="*/ 690760 w 774294"/>
                  <a:gd name="connsiteY19" fmla="*/ 124777 h 190029"/>
                  <a:gd name="connsiteX20" fmla="*/ 736766 w 774294"/>
                  <a:gd name="connsiteY20" fmla="*/ 94107 h 190029"/>
                  <a:gd name="connsiteX21" fmla="*/ 747243 w 774294"/>
                  <a:gd name="connsiteY21" fmla="*/ 85153 h 190029"/>
                  <a:gd name="connsiteX22" fmla="*/ 756768 w 774294"/>
                  <a:gd name="connsiteY22" fmla="*/ 75628 h 190029"/>
                  <a:gd name="connsiteX23" fmla="*/ 774294 w 774294"/>
                  <a:gd name="connsiteY23" fmla="*/ 53149 h 1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4294" h="190029">
                    <a:moveTo>
                      <a:pt x="774294" y="53149"/>
                    </a:moveTo>
                    <a:cubicBezTo>
                      <a:pt x="745948" y="74171"/>
                      <a:pt x="714258" y="90278"/>
                      <a:pt x="680568" y="100774"/>
                    </a:cubicBezTo>
                    <a:cubicBezTo>
                      <a:pt x="647574" y="111690"/>
                      <a:pt x="613788" y="120034"/>
                      <a:pt x="579508" y="125730"/>
                    </a:cubicBezTo>
                    <a:cubicBezTo>
                      <a:pt x="510928" y="136893"/>
                      <a:pt x="441367" y="140856"/>
                      <a:pt x="371958" y="137541"/>
                    </a:cubicBezTo>
                    <a:cubicBezTo>
                      <a:pt x="337287" y="136017"/>
                      <a:pt x="302616" y="132778"/>
                      <a:pt x="268136" y="128016"/>
                    </a:cubicBezTo>
                    <a:cubicBezTo>
                      <a:pt x="233779" y="123444"/>
                      <a:pt x="199737" y="116729"/>
                      <a:pt x="166218" y="107918"/>
                    </a:cubicBezTo>
                    <a:cubicBezTo>
                      <a:pt x="132833" y="99812"/>
                      <a:pt x="100515" y="87821"/>
                      <a:pt x="69920" y="72199"/>
                    </a:cubicBezTo>
                    <a:cubicBezTo>
                      <a:pt x="62415" y="68104"/>
                      <a:pt x="55138" y="63627"/>
                      <a:pt x="48108" y="58769"/>
                    </a:cubicBezTo>
                    <a:cubicBezTo>
                      <a:pt x="41050" y="53978"/>
                      <a:pt x="34364" y="48663"/>
                      <a:pt x="28105" y="42863"/>
                    </a:cubicBezTo>
                    <a:cubicBezTo>
                      <a:pt x="21790" y="37186"/>
                      <a:pt x="16171" y="30794"/>
                      <a:pt x="11342" y="23813"/>
                    </a:cubicBezTo>
                    <a:cubicBezTo>
                      <a:pt x="6284" y="16545"/>
                      <a:pt x="2455" y="8506"/>
                      <a:pt x="7" y="0"/>
                    </a:cubicBezTo>
                    <a:cubicBezTo>
                      <a:pt x="-117" y="9249"/>
                      <a:pt x="1426" y="18450"/>
                      <a:pt x="4579" y="27146"/>
                    </a:cubicBezTo>
                    <a:cubicBezTo>
                      <a:pt x="7951" y="35938"/>
                      <a:pt x="12332" y="44310"/>
                      <a:pt x="17628" y="52102"/>
                    </a:cubicBezTo>
                    <a:cubicBezTo>
                      <a:pt x="22848" y="59931"/>
                      <a:pt x="28810" y="67237"/>
                      <a:pt x="35440" y="73914"/>
                    </a:cubicBezTo>
                    <a:cubicBezTo>
                      <a:pt x="42003" y="80705"/>
                      <a:pt x="49003" y="87068"/>
                      <a:pt x="56395" y="92964"/>
                    </a:cubicBezTo>
                    <a:cubicBezTo>
                      <a:pt x="86065" y="115614"/>
                      <a:pt x="118974" y="133655"/>
                      <a:pt x="154026" y="146494"/>
                    </a:cubicBezTo>
                    <a:cubicBezTo>
                      <a:pt x="188545" y="159505"/>
                      <a:pt x="224149" y="169421"/>
                      <a:pt x="260420" y="176117"/>
                    </a:cubicBezTo>
                    <a:cubicBezTo>
                      <a:pt x="296491" y="182966"/>
                      <a:pt x="333001" y="187290"/>
                      <a:pt x="369672" y="189071"/>
                    </a:cubicBezTo>
                    <a:cubicBezTo>
                      <a:pt x="443310" y="192938"/>
                      <a:pt x="517090" y="185090"/>
                      <a:pt x="588271" y="165830"/>
                    </a:cubicBezTo>
                    <a:cubicBezTo>
                      <a:pt x="623866" y="156038"/>
                      <a:pt x="658251" y="142265"/>
                      <a:pt x="690760" y="124777"/>
                    </a:cubicBezTo>
                    <a:cubicBezTo>
                      <a:pt x="706981" y="115948"/>
                      <a:pt x="722373" y="105680"/>
                      <a:pt x="736766" y="94107"/>
                    </a:cubicBezTo>
                    <a:cubicBezTo>
                      <a:pt x="740385" y="91249"/>
                      <a:pt x="743814" y="88106"/>
                      <a:pt x="747243" y="85153"/>
                    </a:cubicBezTo>
                    <a:cubicBezTo>
                      <a:pt x="750672" y="82201"/>
                      <a:pt x="754006" y="78867"/>
                      <a:pt x="756768" y="75628"/>
                    </a:cubicBezTo>
                    <a:cubicBezTo>
                      <a:pt x="763245" y="68656"/>
                      <a:pt x="769113" y="61131"/>
                      <a:pt x="774294" y="53149"/>
                    </a:cubicBezTo>
                    <a:close/>
                  </a:path>
                </a:pathLst>
              </a:custGeom>
              <a:solidFill>
                <a:srgbClr val="FFFFFF"/>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28" name="Freeform: Shape 202">
                <a:extLst>
                  <a:ext uri="{FF2B5EF4-FFF2-40B4-BE49-F238E27FC236}">
                    <a16:creationId xmlns:a16="http://schemas.microsoft.com/office/drawing/2014/main" id="{DA775547-55CA-1851-AAF4-5EE5AC70255B}"/>
                  </a:ext>
                </a:extLst>
              </p:cNvPr>
              <p:cNvSpPr/>
              <p:nvPr/>
            </p:nvSpPr>
            <p:spPr>
              <a:xfrm>
                <a:off x="-3033568" y="5620632"/>
                <a:ext cx="170664" cy="145201"/>
              </a:xfrm>
              <a:custGeom>
                <a:avLst/>
                <a:gdLst>
                  <a:gd name="connsiteX0" fmla="*/ 170524 w 170664"/>
                  <a:gd name="connsiteY0" fmla="*/ 61697 h 145201"/>
                  <a:gd name="connsiteX1" fmla="*/ 137663 w 170664"/>
                  <a:gd name="connsiteY1" fmla="*/ 4547 h 145201"/>
                  <a:gd name="connsiteX2" fmla="*/ 114422 w 170664"/>
                  <a:gd name="connsiteY2" fmla="*/ 2070 h 145201"/>
                  <a:gd name="connsiteX3" fmla="*/ 114422 w 170664"/>
                  <a:gd name="connsiteY3" fmla="*/ 2070 h 145201"/>
                  <a:gd name="connsiteX4" fmla="*/ 9647 w 170664"/>
                  <a:gd name="connsiteY4" fmla="*/ 62173 h 145201"/>
                  <a:gd name="connsiteX5" fmla="*/ 9647 w 170664"/>
                  <a:gd name="connsiteY5" fmla="*/ 62173 h 145201"/>
                  <a:gd name="connsiteX6" fmla="*/ 122 w 170664"/>
                  <a:gd name="connsiteY6" fmla="*/ 83509 h 145201"/>
                  <a:gd name="connsiteX7" fmla="*/ 32983 w 170664"/>
                  <a:gd name="connsiteY7" fmla="*/ 140659 h 145201"/>
                  <a:gd name="connsiteX8" fmla="*/ 56319 w 170664"/>
                  <a:gd name="connsiteY8" fmla="*/ 143136 h 145201"/>
                  <a:gd name="connsiteX9" fmla="*/ 56319 w 170664"/>
                  <a:gd name="connsiteY9" fmla="*/ 143136 h 145201"/>
                  <a:gd name="connsiteX10" fmla="*/ 161094 w 170664"/>
                  <a:gd name="connsiteY10" fmla="*/ 83033 h 145201"/>
                  <a:gd name="connsiteX11" fmla="*/ 161094 w 170664"/>
                  <a:gd name="connsiteY11" fmla="*/ 83033 h 145201"/>
                  <a:gd name="connsiteX12" fmla="*/ 170524 w 170664"/>
                  <a:gd name="connsiteY12" fmla="*/ 61697 h 14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664" h="145201">
                    <a:moveTo>
                      <a:pt x="170524" y="61697"/>
                    </a:moveTo>
                    <a:cubicBezTo>
                      <a:pt x="169276" y="38503"/>
                      <a:pt x="157075" y="17291"/>
                      <a:pt x="137663" y="4547"/>
                    </a:cubicBezTo>
                    <a:cubicBezTo>
                      <a:pt x="130947" y="-454"/>
                      <a:pt x="122042" y="-1406"/>
                      <a:pt x="114422" y="2070"/>
                    </a:cubicBezTo>
                    <a:lnTo>
                      <a:pt x="114422" y="2070"/>
                    </a:lnTo>
                    <a:lnTo>
                      <a:pt x="9647" y="62173"/>
                    </a:lnTo>
                    <a:lnTo>
                      <a:pt x="9647" y="62173"/>
                    </a:lnTo>
                    <a:cubicBezTo>
                      <a:pt x="2903" y="67078"/>
                      <a:pt x="-726" y="75213"/>
                      <a:pt x="122" y="83509"/>
                    </a:cubicBezTo>
                    <a:cubicBezTo>
                      <a:pt x="1322" y="106712"/>
                      <a:pt x="13533" y="127943"/>
                      <a:pt x="32983" y="140659"/>
                    </a:cubicBezTo>
                    <a:cubicBezTo>
                      <a:pt x="39736" y="145660"/>
                      <a:pt x="48670" y="146603"/>
                      <a:pt x="56319" y="143136"/>
                    </a:cubicBezTo>
                    <a:lnTo>
                      <a:pt x="56319" y="143136"/>
                    </a:lnTo>
                    <a:lnTo>
                      <a:pt x="161094" y="83033"/>
                    </a:lnTo>
                    <a:lnTo>
                      <a:pt x="161094" y="83033"/>
                    </a:lnTo>
                    <a:cubicBezTo>
                      <a:pt x="167838" y="78127"/>
                      <a:pt x="171438" y="69984"/>
                      <a:pt x="170524" y="61697"/>
                    </a:cubicBezTo>
                    <a:close/>
                  </a:path>
                </a:pathLst>
              </a:custGeom>
              <a:solidFill>
                <a:srgbClr val="37474F"/>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29" name="Freeform: Shape 203">
                <a:extLst>
                  <a:ext uri="{FF2B5EF4-FFF2-40B4-BE49-F238E27FC236}">
                    <a16:creationId xmlns:a16="http://schemas.microsoft.com/office/drawing/2014/main" id="{6BCAE93F-ABBD-F8D0-3C92-74FF20EAA403}"/>
                  </a:ext>
                </a:extLst>
              </p:cNvPr>
              <p:cNvSpPr/>
              <p:nvPr/>
            </p:nvSpPr>
            <p:spPr>
              <a:xfrm>
                <a:off x="-3019826" y="5657564"/>
                <a:ext cx="156542" cy="108365"/>
              </a:xfrm>
              <a:custGeom>
                <a:avLst/>
                <a:gdLst>
                  <a:gd name="connsiteX0" fmla="*/ 146876 w 156542"/>
                  <a:gd name="connsiteY0" fmla="*/ 46196 h 108365"/>
                  <a:gd name="connsiteX1" fmla="*/ 156401 w 156542"/>
                  <a:gd name="connsiteY1" fmla="*/ 24765 h 108365"/>
                  <a:gd name="connsiteX2" fmla="*/ 150781 w 156542"/>
                  <a:gd name="connsiteY2" fmla="*/ 0 h 108365"/>
                  <a:gd name="connsiteX3" fmla="*/ 0 w 156542"/>
                  <a:gd name="connsiteY3" fmla="*/ 86582 h 108365"/>
                  <a:gd name="connsiteX4" fmla="*/ 18383 w 156542"/>
                  <a:gd name="connsiteY4" fmla="*/ 103822 h 108365"/>
                  <a:gd name="connsiteX5" fmla="*/ 41720 w 156542"/>
                  <a:gd name="connsiteY5" fmla="*/ 106299 h 108365"/>
                  <a:gd name="connsiteX6" fmla="*/ 146495 w 156542"/>
                  <a:gd name="connsiteY6" fmla="*/ 46196 h 1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42" h="108365">
                    <a:moveTo>
                      <a:pt x="146876" y="46196"/>
                    </a:moveTo>
                    <a:cubicBezTo>
                      <a:pt x="153686" y="41300"/>
                      <a:pt x="157324" y="33109"/>
                      <a:pt x="156401" y="24765"/>
                    </a:cubicBezTo>
                    <a:cubicBezTo>
                      <a:pt x="156191" y="16221"/>
                      <a:pt x="154286" y="7801"/>
                      <a:pt x="150781" y="0"/>
                    </a:cubicBezTo>
                    <a:lnTo>
                      <a:pt x="0" y="86582"/>
                    </a:lnTo>
                    <a:cubicBezTo>
                      <a:pt x="4848" y="93554"/>
                      <a:pt x="11116" y="99431"/>
                      <a:pt x="18383" y="103822"/>
                    </a:cubicBezTo>
                    <a:cubicBezTo>
                      <a:pt x="25137" y="108823"/>
                      <a:pt x="34071" y="109766"/>
                      <a:pt x="41720" y="106299"/>
                    </a:cubicBezTo>
                    <a:lnTo>
                      <a:pt x="146495" y="46196"/>
                    </a:lnTo>
                    <a:close/>
                  </a:path>
                </a:pathLst>
              </a:custGeom>
              <a:solidFill>
                <a:srgbClr val="263238"/>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30" name="Freeform: Shape 204">
                <a:extLst>
                  <a:ext uri="{FF2B5EF4-FFF2-40B4-BE49-F238E27FC236}">
                    <a16:creationId xmlns:a16="http://schemas.microsoft.com/office/drawing/2014/main" id="{BD38126F-2CBC-EB15-3D50-5F9D683443C5}"/>
                  </a:ext>
                </a:extLst>
              </p:cNvPr>
              <p:cNvSpPr/>
              <p:nvPr/>
            </p:nvSpPr>
            <p:spPr>
              <a:xfrm>
                <a:off x="-3459519" y="5674138"/>
                <a:ext cx="482814" cy="347253"/>
              </a:xfrm>
              <a:custGeom>
                <a:avLst/>
                <a:gdLst>
                  <a:gd name="connsiteX0" fmla="*/ 42882 w 482814"/>
                  <a:gd name="connsiteY0" fmla="*/ 186499 h 347253"/>
                  <a:gd name="connsiteX1" fmla="*/ 42882 w 482814"/>
                  <a:gd name="connsiteY1" fmla="*/ 186499 h 347253"/>
                  <a:gd name="connsiteX2" fmla="*/ 403785 w 482814"/>
                  <a:gd name="connsiteY2" fmla="*/ 2667 h 347253"/>
                  <a:gd name="connsiteX3" fmla="*/ 403785 w 482814"/>
                  <a:gd name="connsiteY3" fmla="*/ 2667 h 347253"/>
                  <a:gd name="connsiteX4" fmla="*/ 404261 w 482814"/>
                  <a:gd name="connsiteY4" fmla="*/ 2667 h 347253"/>
                  <a:gd name="connsiteX5" fmla="*/ 404261 w 482814"/>
                  <a:gd name="connsiteY5" fmla="*/ 2667 h 347253"/>
                  <a:gd name="connsiteX6" fmla="*/ 436551 w 482814"/>
                  <a:gd name="connsiteY6" fmla="*/ 6286 h 347253"/>
                  <a:gd name="connsiteX7" fmla="*/ 482652 w 482814"/>
                  <a:gd name="connsiteY7" fmla="*/ 86868 h 347253"/>
                  <a:gd name="connsiteX8" fmla="*/ 468840 w 482814"/>
                  <a:gd name="connsiteY8" fmla="*/ 116967 h 347253"/>
                  <a:gd name="connsiteX9" fmla="*/ 129464 w 482814"/>
                  <a:gd name="connsiteY9" fmla="*/ 335470 h 347253"/>
                  <a:gd name="connsiteX10" fmla="*/ 129464 w 482814"/>
                  <a:gd name="connsiteY10" fmla="*/ 335470 h 347253"/>
                  <a:gd name="connsiteX11" fmla="*/ 11783 w 482814"/>
                  <a:gd name="connsiteY11" fmla="*/ 304657 h 347253"/>
                  <a:gd name="connsiteX12" fmla="*/ 42596 w 482814"/>
                  <a:gd name="connsiteY12" fmla="*/ 186975 h 34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2814" h="347253">
                    <a:moveTo>
                      <a:pt x="42882" y="186499"/>
                    </a:moveTo>
                    <a:lnTo>
                      <a:pt x="42882" y="186499"/>
                    </a:lnTo>
                    <a:lnTo>
                      <a:pt x="403785" y="2667"/>
                    </a:lnTo>
                    <a:lnTo>
                      <a:pt x="403785" y="2667"/>
                    </a:lnTo>
                    <a:lnTo>
                      <a:pt x="404261" y="2667"/>
                    </a:lnTo>
                    <a:lnTo>
                      <a:pt x="404261" y="2667"/>
                    </a:lnTo>
                    <a:cubicBezTo>
                      <a:pt x="414910" y="-1905"/>
                      <a:pt x="427178" y="-534"/>
                      <a:pt x="436551" y="6286"/>
                    </a:cubicBezTo>
                    <a:cubicBezTo>
                      <a:pt x="463849" y="24288"/>
                      <a:pt x="480966" y="54206"/>
                      <a:pt x="482652" y="86868"/>
                    </a:cubicBezTo>
                    <a:cubicBezTo>
                      <a:pt x="483833" y="98660"/>
                      <a:pt x="478546" y="110166"/>
                      <a:pt x="468840" y="116967"/>
                    </a:cubicBezTo>
                    <a:lnTo>
                      <a:pt x="129464" y="335470"/>
                    </a:lnTo>
                    <a:lnTo>
                      <a:pt x="129464" y="335470"/>
                    </a:lnTo>
                    <a:cubicBezTo>
                      <a:pt x="88459" y="359454"/>
                      <a:pt x="35767" y="345662"/>
                      <a:pt x="11783" y="304657"/>
                    </a:cubicBezTo>
                    <a:cubicBezTo>
                      <a:pt x="-12201" y="263652"/>
                      <a:pt x="1591" y="210959"/>
                      <a:pt x="42596" y="186975"/>
                    </a:cubicBezTo>
                    <a:close/>
                  </a:path>
                </a:pathLst>
              </a:custGeom>
              <a:solidFill>
                <a:srgbClr val="455A64"/>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31" name="Freeform: Shape 205">
                <a:extLst>
                  <a:ext uri="{FF2B5EF4-FFF2-40B4-BE49-F238E27FC236}">
                    <a16:creationId xmlns:a16="http://schemas.microsoft.com/office/drawing/2014/main" id="{469747B5-EED5-EDED-5A10-4A21B106F228}"/>
                  </a:ext>
                </a:extLst>
              </p:cNvPr>
              <p:cNvSpPr/>
              <p:nvPr/>
            </p:nvSpPr>
            <p:spPr>
              <a:xfrm>
                <a:off x="-3461309" y="5737574"/>
                <a:ext cx="484890" cy="284875"/>
              </a:xfrm>
              <a:custGeom>
                <a:avLst/>
                <a:gdLst>
                  <a:gd name="connsiteX0" fmla="*/ 470916 w 484890"/>
                  <a:gd name="connsiteY0" fmla="*/ 53054 h 284875"/>
                  <a:gd name="connsiteX1" fmla="*/ 131445 w 484890"/>
                  <a:gd name="connsiteY1" fmla="*/ 271558 h 284875"/>
                  <a:gd name="connsiteX2" fmla="*/ 13154 w 484890"/>
                  <a:gd name="connsiteY2" fmla="*/ 245012 h 284875"/>
                  <a:gd name="connsiteX3" fmla="*/ 0 w 484890"/>
                  <a:gd name="connsiteY3" fmla="*/ 204216 h 284875"/>
                  <a:gd name="connsiteX4" fmla="*/ 111157 w 484890"/>
                  <a:gd name="connsiteY4" fmla="*/ 224123 h 284875"/>
                  <a:gd name="connsiteX5" fmla="*/ 481108 w 484890"/>
                  <a:gd name="connsiteY5" fmla="*/ 0 h 284875"/>
                  <a:gd name="connsiteX6" fmla="*/ 484727 w 484890"/>
                  <a:gd name="connsiteY6" fmla="*/ 22955 h 284875"/>
                  <a:gd name="connsiteX7" fmla="*/ 470916 w 484890"/>
                  <a:gd name="connsiteY7" fmla="*/ 53054 h 2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890" h="284875">
                    <a:moveTo>
                      <a:pt x="470916" y="53054"/>
                    </a:moveTo>
                    <a:lnTo>
                      <a:pt x="131445" y="271558"/>
                    </a:lnTo>
                    <a:cubicBezTo>
                      <a:pt x="91450" y="296894"/>
                      <a:pt x="38491" y="285007"/>
                      <a:pt x="13154" y="245012"/>
                    </a:cubicBezTo>
                    <a:cubicBezTo>
                      <a:pt x="5382" y="232743"/>
                      <a:pt x="857" y="218704"/>
                      <a:pt x="0" y="204216"/>
                    </a:cubicBezTo>
                    <a:cubicBezTo>
                      <a:pt x="6477" y="232791"/>
                      <a:pt x="53150" y="256508"/>
                      <a:pt x="111157" y="224123"/>
                    </a:cubicBezTo>
                    <a:cubicBezTo>
                      <a:pt x="169164" y="191738"/>
                      <a:pt x="383667" y="56102"/>
                      <a:pt x="481108" y="0"/>
                    </a:cubicBezTo>
                    <a:cubicBezTo>
                      <a:pt x="483432" y="7429"/>
                      <a:pt x="484651" y="15164"/>
                      <a:pt x="484727" y="22955"/>
                    </a:cubicBezTo>
                    <a:cubicBezTo>
                      <a:pt x="485908" y="34747"/>
                      <a:pt x="480622" y="46253"/>
                      <a:pt x="470916" y="53054"/>
                    </a:cubicBezTo>
                    <a:close/>
                  </a:path>
                </a:pathLst>
              </a:custGeom>
              <a:solidFill>
                <a:srgbClr val="37474F"/>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32" name="Freeform: Shape 206">
                <a:extLst>
                  <a:ext uri="{FF2B5EF4-FFF2-40B4-BE49-F238E27FC236}">
                    <a16:creationId xmlns:a16="http://schemas.microsoft.com/office/drawing/2014/main" id="{0D3380D2-84CF-42B0-C298-9E5CFE20ECB5}"/>
                  </a:ext>
                </a:extLst>
              </p:cNvPr>
              <p:cNvSpPr/>
              <p:nvPr/>
            </p:nvSpPr>
            <p:spPr>
              <a:xfrm>
                <a:off x="-3086501" y="5673661"/>
                <a:ext cx="110081" cy="136302"/>
              </a:xfrm>
              <a:custGeom>
                <a:avLst/>
                <a:gdLst>
                  <a:gd name="connsiteX0" fmla="*/ 96107 w 110081"/>
                  <a:gd name="connsiteY0" fmla="*/ 116967 h 136302"/>
                  <a:gd name="connsiteX1" fmla="*/ 109919 w 110081"/>
                  <a:gd name="connsiteY1" fmla="*/ 86868 h 136302"/>
                  <a:gd name="connsiteX2" fmla="*/ 63818 w 110081"/>
                  <a:gd name="connsiteY2" fmla="*/ 6286 h 136302"/>
                  <a:gd name="connsiteX3" fmla="*/ 31528 w 110081"/>
                  <a:gd name="connsiteY3" fmla="*/ 2667 h 136302"/>
                  <a:gd name="connsiteX4" fmla="*/ 0 w 110081"/>
                  <a:gd name="connsiteY4" fmla="*/ 18954 h 136302"/>
                  <a:gd name="connsiteX5" fmla="*/ 33147 w 110081"/>
                  <a:gd name="connsiteY5" fmla="*/ 22574 h 136302"/>
                  <a:gd name="connsiteX6" fmla="*/ 80772 w 110081"/>
                  <a:gd name="connsiteY6" fmla="*/ 105251 h 136302"/>
                  <a:gd name="connsiteX7" fmla="*/ 66865 w 110081"/>
                  <a:gd name="connsiteY7" fmla="*/ 136302 h 1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81" h="136302">
                    <a:moveTo>
                      <a:pt x="96107" y="116967"/>
                    </a:moveTo>
                    <a:cubicBezTo>
                      <a:pt x="105813" y="110166"/>
                      <a:pt x="111100" y="98660"/>
                      <a:pt x="109919" y="86868"/>
                    </a:cubicBezTo>
                    <a:cubicBezTo>
                      <a:pt x="108233" y="54206"/>
                      <a:pt x="91116" y="24288"/>
                      <a:pt x="63818" y="6286"/>
                    </a:cubicBezTo>
                    <a:cubicBezTo>
                      <a:pt x="54445" y="-534"/>
                      <a:pt x="42177" y="-1905"/>
                      <a:pt x="31528" y="2667"/>
                    </a:cubicBezTo>
                    <a:lnTo>
                      <a:pt x="0" y="18954"/>
                    </a:lnTo>
                    <a:cubicBezTo>
                      <a:pt x="10916" y="14249"/>
                      <a:pt x="23498" y="15620"/>
                      <a:pt x="33147" y="22574"/>
                    </a:cubicBezTo>
                    <a:cubicBezTo>
                      <a:pt x="61293" y="40967"/>
                      <a:pt x="78991" y="71675"/>
                      <a:pt x="80772" y="105251"/>
                    </a:cubicBezTo>
                    <a:cubicBezTo>
                      <a:pt x="82039" y="117347"/>
                      <a:pt x="76733" y="129197"/>
                      <a:pt x="66865" y="136302"/>
                    </a:cubicBezTo>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33" name="Freeform: Shape 207">
                <a:extLst>
                  <a:ext uri="{FF2B5EF4-FFF2-40B4-BE49-F238E27FC236}">
                    <a16:creationId xmlns:a16="http://schemas.microsoft.com/office/drawing/2014/main" id="{C36D6BCC-CCFA-EA14-87E8-BE1E6D42EE6B}"/>
                  </a:ext>
                </a:extLst>
              </p:cNvPr>
              <p:cNvSpPr/>
              <p:nvPr/>
            </p:nvSpPr>
            <p:spPr>
              <a:xfrm>
                <a:off x="-3020492" y="5737574"/>
                <a:ext cx="43788" cy="72390"/>
              </a:xfrm>
              <a:custGeom>
                <a:avLst/>
                <a:gdLst>
                  <a:gd name="connsiteX0" fmla="*/ 0 w 43788"/>
                  <a:gd name="connsiteY0" fmla="*/ 72390 h 72390"/>
                  <a:gd name="connsiteX1" fmla="*/ 13907 w 43788"/>
                  <a:gd name="connsiteY1" fmla="*/ 41338 h 72390"/>
                  <a:gd name="connsiteX2" fmla="*/ 10192 w 43788"/>
                  <a:gd name="connsiteY2" fmla="*/ 17621 h 72390"/>
                  <a:gd name="connsiteX3" fmla="*/ 40291 w 43788"/>
                  <a:gd name="connsiteY3" fmla="*/ 0 h 72390"/>
                  <a:gd name="connsiteX4" fmla="*/ 42958 w 43788"/>
                  <a:gd name="connsiteY4" fmla="*/ 11621 h 72390"/>
                  <a:gd name="connsiteX5" fmla="*/ 43625 w 43788"/>
                  <a:gd name="connsiteY5" fmla="*/ 17336 h 72390"/>
                  <a:gd name="connsiteX6" fmla="*/ 43625 w 43788"/>
                  <a:gd name="connsiteY6" fmla="*/ 22955 h 72390"/>
                  <a:gd name="connsiteX7" fmla="*/ 29813 w 43788"/>
                  <a:gd name="connsiteY7" fmla="*/ 53054 h 7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8" h="72390">
                    <a:moveTo>
                      <a:pt x="0" y="72390"/>
                    </a:moveTo>
                    <a:cubicBezTo>
                      <a:pt x="9868" y="65284"/>
                      <a:pt x="15173" y="53435"/>
                      <a:pt x="13907" y="41338"/>
                    </a:cubicBezTo>
                    <a:cubicBezTo>
                      <a:pt x="13811" y="33299"/>
                      <a:pt x="12554" y="25308"/>
                      <a:pt x="10192" y="17621"/>
                    </a:cubicBezTo>
                    <a:lnTo>
                      <a:pt x="40291" y="0"/>
                    </a:lnTo>
                    <a:cubicBezTo>
                      <a:pt x="41481" y="3800"/>
                      <a:pt x="42377" y="7687"/>
                      <a:pt x="42958" y="11621"/>
                    </a:cubicBezTo>
                    <a:cubicBezTo>
                      <a:pt x="42958" y="13526"/>
                      <a:pt x="43529" y="15430"/>
                      <a:pt x="43625" y="17336"/>
                    </a:cubicBezTo>
                    <a:cubicBezTo>
                      <a:pt x="43720" y="19240"/>
                      <a:pt x="43625" y="21146"/>
                      <a:pt x="43625" y="22955"/>
                    </a:cubicBezTo>
                    <a:cubicBezTo>
                      <a:pt x="44806" y="34747"/>
                      <a:pt x="39519" y="46253"/>
                      <a:pt x="29813" y="53054"/>
                    </a:cubicBezTo>
                    <a:close/>
                  </a:path>
                </a:pathLst>
              </a:custGeom>
              <a:solidFill>
                <a:srgbClr val="000000">
                  <a:alpha val="2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grpSp>
        <p:grpSp>
          <p:nvGrpSpPr>
            <p:cNvPr id="6" name="Graphic 3">
              <a:extLst>
                <a:ext uri="{FF2B5EF4-FFF2-40B4-BE49-F238E27FC236}">
                  <a16:creationId xmlns:a16="http://schemas.microsoft.com/office/drawing/2014/main" id="{CF437EF7-15B0-9DEE-0C93-76656FA6D91E}"/>
                </a:ext>
              </a:extLst>
            </p:cNvPr>
            <p:cNvGrpSpPr/>
            <p:nvPr/>
          </p:nvGrpSpPr>
          <p:grpSpPr>
            <a:xfrm>
              <a:off x="3113670" y="4423493"/>
              <a:ext cx="591607" cy="445321"/>
              <a:chOff x="-3100693" y="4584352"/>
              <a:chExt cx="551116" cy="414843"/>
            </a:xfrm>
          </p:grpSpPr>
          <p:sp>
            <p:nvSpPr>
              <p:cNvPr id="458" name="Freeform: Shape 209">
                <a:extLst>
                  <a:ext uri="{FF2B5EF4-FFF2-40B4-BE49-F238E27FC236}">
                    <a16:creationId xmlns:a16="http://schemas.microsoft.com/office/drawing/2014/main" id="{DA587E17-8077-15FF-8A80-D436722A6F14}"/>
                  </a:ext>
                </a:extLst>
              </p:cNvPr>
              <p:cNvSpPr/>
              <p:nvPr/>
            </p:nvSpPr>
            <p:spPr>
              <a:xfrm>
                <a:off x="-3100693" y="4584352"/>
                <a:ext cx="551116" cy="414784"/>
              </a:xfrm>
              <a:custGeom>
                <a:avLst/>
                <a:gdLst>
                  <a:gd name="connsiteX0" fmla="*/ 492157 w 551116"/>
                  <a:gd name="connsiteY0" fmla="*/ 4983 h 414784"/>
                  <a:gd name="connsiteX1" fmla="*/ 440531 w 551116"/>
                  <a:gd name="connsiteY1" fmla="*/ 10031 h 414784"/>
                  <a:gd name="connsiteX2" fmla="*/ 71342 w 551116"/>
                  <a:gd name="connsiteY2" fmla="*/ 223010 h 414784"/>
                  <a:gd name="connsiteX3" fmla="*/ 0 w 551116"/>
                  <a:gd name="connsiteY3" fmla="*/ 343692 h 414784"/>
                  <a:gd name="connsiteX4" fmla="*/ 20003 w 551116"/>
                  <a:gd name="connsiteY4" fmla="*/ 387317 h 414784"/>
                  <a:gd name="connsiteX5" fmla="*/ 59626 w 551116"/>
                  <a:gd name="connsiteY5" fmla="*/ 410176 h 414784"/>
                  <a:gd name="connsiteX6" fmla="*/ 110681 w 551116"/>
                  <a:gd name="connsiteY6" fmla="*/ 404747 h 414784"/>
                  <a:gd name="connsiteX7" fmla="*/ 479870 w 551116"/>
                  <a:gd name="connsiteY7" fmla="*/ 191483 h 414784"/>
                  <a:gd name="connsiteX8" fmla="*/ 551117 w 551116"/>
                  <a:gd name="connsiteY8" fmla="*/ 70801 h 414784"/>
                  <a:gd name="connsiteX9" fmla="*/ 531305 w 551116"/>
                  <a:gd name="connsiteY9" fmla="*/ 27272 h 414784"/>
                  <a:gd name="connsiteX10" fmla="*/ 492157 w 551116"/>
                  <a:gd name="connsiteY10" fmla="*/ 4983 h 41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116" h="414784">
                    <a:moveTo>
                      <a:pt x="492157" y="4983"/>
                    </a:moveTo>
                    <a:cubicBezTo>
                      <a:pt x="479108" y="-2827"/>
                      <a:pt x="460820" y="-1684"/>
                      <a:pt x="440531" y="10031"/>
                    </a:cubicBezTo>
                    <a:lnTo>
                      <a:pt x="71342" y="223010"/>
                    </a:lnTo>
                    <a:cubicBezTo>
                      <a:pt x="31909" y="245775"/>
                      <a:pt x="0" y="299782"/>
                      <a:pt x="0" y="343692"/>
                    </a:cubicBezTo>
                    <a:cubicBezTo>
                      <a:pt x="0" y="365123"/>
                      <a:pt x="7620" y="380173"/>
                      <a:pt x="20003" y="387317"/>
                    </a:cubicBezTo>
                    <a:lnTo>
                      <a:pt x="59626" y="410176"/>
                    </a:lnTo>
                    <a:cubicBezTo>
                      <a:pt x="72485" y="417511"/>
                      <a:pt x="90583" y="416368"/>
                      <a:pt x="110681" y="404747"/>
                    </a:cubicBezTo>
                    <a:lnTo>
                      <a:pt x="479870" y="191483"/>
                    </a:lnTo>
                    <a:cubicBezTo>
                      <a:pt x="519208" y="168718"/>
                      <a:pt x="551117" y="114711"/>
                      <a:pt x="551117" y="70801"/>
                    </a:cubicBezTo>
                    <a:cubicBezTo>
                      <a:pt x="551117" y="49465"/>
                      <a:pt x="543592" y="34415"/>
                      <a:pt x="531305" y="27272"/>
                    </a:cubicBezTo>
                    <a:cubicBezTo>
                      <a:pt x="524542" y="23557"/>
                      <a:pt x="498634" y="8888"/>
                      <a:pt x="492157" y="4983"/>
                    </a:cubicBezTo>
                    <a:close/>
                  </a:path>
                </a:pathLst>
              </a:custGeom>
              <a:solidFill>
                <a:srgbClr val="E0E0E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59" name="Freeform: Shape 210">
                <a:extLst>
                  <a:ext uri="{FF2B5EF4-FFF2-40B4-BE49-F238E27FC236}">
                    <a16:creationId xmlns:a16="http://schemas.microsoft.com/office/drawing/2014/main" id="{5D930076-75D1-40E1-2D32-4BC8237DFA02}"/>
                  </a:ext>
                </a:extLst>
              </p:cNvPr>
              <p:cNvSpPr/>
              <p:nvPr/>
            </p:nvSpPr>
            <p:spPr>
              <a:xfrm>
                <a:off x="-3058687" y="4609718"/>
                <a:ext cx="506539" cy="387000"/>
              </a:xfrm>
              <a:custGeom>
                <a:avLst/>
                <a:gdLst>
                  <a:gd name="connsiteX0" fmla="*/ 36195 w 506539"/>
                  <a:gd name="connsiteY0" fmla="*/ 387001 h 387000"/>
                  <a:gd name="connsiteX1" fmla="*/ 0 w 506539"/>
                  <a:gd name="connsiteY1" fmla="*/ 341090 h 387000"/>
                  <a:gd name="connsiteX2" fmla="*/ 70104 w 506539"/>
                  <a:gd name="connsiteY2" fmla="*/ 222504 h 387000"/>
                  <a:gd name="connsiteX3" fmla="*/ 438912 w 506539"/>
                  <a:gd name="connsiteY3" fmla="*/ 9525 h 387000"/>
                  <a:gd name="connsiteX4" fmla="*/ 470440 w 506539"/>
                  <a:gd name="connsiteY4" fmla="*/ 0 h 387000"/>
                  <a:gd name="connsiteX5" fmla="*/ 506539 w 506539"/>
                  <a:gd name="connsiteY5" fmla="*/ 46006 h 387000"/>
                  <a:gd name="connsiteX6" fmla="*/ 436435 w 506539"/>
                  <a:gd name="connsiteY6" fmla="*/ 164592 h 387000"/>
                  <a:gd name="connsiteX7" fmla="*/ 67437 w 506539"/>
                  <a:gd name="connsiteY7" fmla="*/ 377285 h 387000"/>
                  <a:gd name="connsiteX8" fmla="*/ 36195 w 506539"/>
                  <a:gd name="connsiteY8" fmla="*/ 387001 h 3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539" h="387000">
                    <a:moveTo>
                      <a:pt x="36195" y="387001"/>
                    </a:moveTo>
                    <a:cubicBezTo>
                      <a:pt x="13906" y="387001"/>
                      <a:pt x="0" y="369380"/>
                      <a:pt x="0" y="341090"/>
                    </a:cubicBezTo>
                    <a:cubicBezTo>
                      <a:pt x="0" y="298037"/>
                      <a:pt x="31528" y="244793"/>
                      <a:pt x="70104" y="222504"/>
                    </a:cubicBezTo>
                    <a:lnTo>
                      <a:pt x="438912" y="9525"/>
                    </a:lnTo>
                    <a:cubicBezTo>
                      <a:pt x="448418" y="3677"/>
                      <a:pt x="459286" y="400"/>
                      <a:pt x="470440" y="0"/>
                    </a:cubicBezTo>
                    <a:cubicBezTo>
                      <a:pt x="492728" y="0"/>
                      <a:pt x="506539" y="17621"/>
                      <a:pt x="506539" y="46006"/>
                    </a:cubicBezTo>
                    <a:cubicBezTo>
                      <a:pt x="506539" y="89059"/>
                      <a:pt x="475107" y="142304"/>
                      <a:pt x="436435" y="164592"/>
                    </a:cubicBezTo>
                    <a:lnTo>
                      <a:pt x="67437" y="377285"/>
                    </a:lnTo>
                    <a:cubicBezTo>
                      <a:pt x="58026" y="383153"/>
                      <a:pt x="47272" y="386496"/>
                      <a:pt x="36195" y="387001"/>
                    </a:cubicBezTo>
                    <a:close/>
                  </a:path>
                </a:pathLst>
              </a:custGeom>
              <a:solidFill>
                <a:srgbClr val="FAFAFA"/>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76" name="Freeform: Shape 211">
                <a:extLst>
                  <a:ext uri="{FF2B5EF4-FFF2-40B4-BE49-F238E27FC236}">
                    <a16:creationId xmlns:a16="http://schemas.microsoft.com/office/drawing/2014/main" id="{EFB46599-088F-4AEC-30D6-C7F093AD6623}"/>
                  </a:ext>
                </a:extLst>
              </p:cNvPr>
              <p:cNvSpPr/>
              <p:nvPr/>
            </p:nvSpPr>
            <p:spPr>
              <a:xfrm>
                <a:off x="-3061069" y="4606766"/>
                <a:ext cx="511492" cy="392430"/>
              </a:xfrm>
              <a:custGeom>
                <a:avLst/>
                <a:gdLst>
                  <a:gd name="connsiteX0" fmla="*/ 473011 w 511492"/>
                  <a:gd name="connsiteY0" fmla="*/ 5144 h 392430"/>
                  <a:gd name="connsiteX1" fmla="*/ 473011 w 511492"/>
                  <a:gd name="connsiteY1" fmla="*/ 5144 h 392430"/>
                  <a:gd name="connsiteX2" fmla="*/ 506730 w 511492"/>
                  <a:gd name="connsiteY2" fmla="*/ 48673 h 392430"/>
                  <a:gd name="connsiteX3" fmla="*/ 437769 w 511492"/>
                  <a:gd name="connsiteY3" fmla="*/ 165163 h 392430"/>
                  <a:gd name="connsiteX4" fmla="*/ 68866 w 511492"/>
                  <a:gd name="connsiteY4" fmla="*/ 378619 h 392430"/>
                  <a:gd name="connsiteX5" fmla="*/ 38576 w 511492"/>
                  <a:gd name="connsiteY5" fmla="*/ 388144 h 392430"/>
                  <a:gd name="connsiteX6" fmla="*/ 14478 w 511492"/>
                  <a:gd name="connsiteY6" fmla="*/ 377285 h 392430"/>
                  <a:gd name="connsiteX7" fmla="*/ 4953 w 511492"/>
                  <a:gd name="connsiteY7" fmla="*/ 344614 h 392430"/>
                  <a:gd name="connsiteX8" fmla="*/ 73819 w 511492"/>
                  <a:gd name="connsiteY8" fmla="*/ 228124 h 392430"/>
                  <a:gd name="connsiteX9" fmla="*/ 442722 w 511492"/>
                  <a:gd name="connsiteY9" fmla="*/ 15145 h 392430"/>
                  <a:gd name="connsiteX10" fmla="*/ 473107 w 511492"/>
                  <a:gd name="connsiteY10" fmla="*/ 5620 h 392430"/>
                  <a:gd name="connsiteX11" fmla="*/ 473107 w 511492"/>
                  <a:gd name="connsiteY11" fmla="*/ 762 h 392430"/>
                  <a:gd name="connsiteX12" fmla="*/ 440341 w 511492"/>
                  <a:gd name="connsiteY12" fmla="*/ 10859 h 392430"/>
                  <a:gd name="connsiteX13" fmla="*/ 71342 w 511492"/>
                  <a:gd name="connsiteY13" fmla="*/ 223361 h 392430"/>
                  <a:gd name="connsiteX14" fmla="*/ 0 w 511492"/>
                  <a:gd name="connsiteY14" fmla="*/ 344043 h 392430"/>
                  <a:gd name="connsiteX15" fmla="*/ 38576 w 511492"/>
                  <a:gd name="connsiteY15" fmla="*/ 392430 h 392430"/>
                  <a:gd name="connsiteX16" fmla="*/ 71342 w 511492"/>
                  <a:gd name="connsiteY16" fmla="*/ 382334 h 392430"/>
                  <a:gd name="connsiteX17" fmla="*/ 440246 w 511492"/>
                  <a:gd name="connsiteY17" fmla="*/ 169069 h 392430"/>
                  <a:gd name="connsiteX18" fmla="*/ 511492 w 511492"/>
                  <a:gd name="connsiteY18" fmla="*/ 48387 h 392430"/>
                  <a:gd name="connsiteX19" fmla="*/ 473392 w 511492"/>
                  <a:gd name="connsiteY19" fmla="*/ 0 h 39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1492" h="392430">
                    <a:moveTo>
                      <a:pt x="473011" y="5144"/>
                    </a:moveTo>
                    <a:lnTo>
                      <a:pt x="473011" y="5144"/>
                    </a:lnTo>
                    <a:cubicBezTo>
                      <a:pt x="493776" y="5144"/>
                      <a:pt x="506730" y="21812"/>
                      <a:pt x="506730" y="48673"/>
                    </a:cubicBezTo>
                    <a:cubicBezTo>
                      <a:pt x="506730" y="90964"/>
                      <a:pt x="475774" y="143256"/>
                      <a:pt x="437769" y="165163"/>
                    </a:cubicBezTo>
                    <a:lnTo>
                      <a:pt x="68866" y="378619"/>
                    </a:lnTo>
                    <a:cubicBezTo>
                      <a:pt x="59769" y="384362"/>
                      <a:pt x="49330" y="387648"/>
                      <a:pt x="38576" y="388144"/>
                    </a:cubicBezTo>
                    <a:cubicBezTo>
                      <a:pt x="29299" y="388420"/>
                      <a:pt x="20412" y="384420"/>
                      <a:pt x="14478" y="377285"/>
                    </a:cubicBezTo>
                    <a:cubicBezTo>
                      <a:pt x="7668" y="367798"/>
                      <a:pt x="4305" y="356273"/>
                      <a:pt x="4953" y="344614"/>
                    </a:cubicBezTo>
                    <a:cubicBezTo>
                      <a:pt x="4953" y="302323"/>
                      <a:pt x="35814" y="250031"/>
                      <a:pt x="73819" y="228124"/>
                    </a:cubicBezTo>
                    <a:lnTo>
                      <a:pt x="442722" y="15145"/>
                    </a:lnTo>
                    <a:cubicBezTo>
                      <a:pt x="451847" y="9382"/>
                      <a:pt x="462324" y="6096"/>
                      <a:pt x="473107" y="5620"/>
                    </a:cubicBezTo>
                    <a:moveTo>
                      <a:pt x="473107" y="762"/>
                    </a:moveTo>
                    <a:cubicBezTo>
                      <a:pt x="461496" y="1210"/>
                      <a:pt x="450199" y="4696"/>
                      <a:pt x="440341" y="10859"/>
                    </a:cubicBezTo>
                    <a:lnTo>
                      <a:pt x="71342" y="223361"/>
                    </a:lnTo>
                    <a:cubicBezTo>
                      <a:pt x="31909" y="246031"/>
                      <a:pt x="0" y="300133"/>
                      <a:pt x="0" y="344043"/>
                    </a:cubicBezTo>
                    <a:cubicBezTo>
                      <a:pt x="0" y="374809"/>
                      <a:pt x="15621" y="392430"/>
                      <a:pt x="38576" y="392430"/>
                    </a:cubicBezTo>
                    <a:cubicBezTo>
                      <a:pt x="50187" y="391982"/>
                      <a:pt x="61484" y="388496"/>
                      <a:pt x="71342" y="382334"/>
                    </a:cubicBezTo>
                    <a:lnTo>
                      <a:pt x="440246" y="169069"/>
                    </a:lnTo>
                    <a:cubicBezTo>
                      <a:pt x="479584" y="146304"/>
                      <a:pt x="511492" y="92297"/>
                      <a:pt x="511492" y="48387"/>
                    </a:cubicBezTo>
                    <a:cubicBezTo>
                      <a:pt x="511492" y="17621"/>
                      <a:pt x="495871" y="0"/>
                      <a:pt x="473392" y="0"/>
                    </a:cubicBezTo>
                    <a:close/>
                  </a:path>
                </a:pathLst>
              </a:custGeom>
              <a:solidFill>
                <a:srgbClr val="EBEBEB"/>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grpSp>
            <p:nvGrpSpPr>
              <p:cNvPr id="477" name="Graphic 3">
                <a:extLst>
                  <a:ext uri="{FF2B5EF4-FFF2-40B4-BE49-F238E27FC236}">
                    <a16:creationId xmlns:a16="http://schemas.microsoft.com/office/drawing/2014/main" id="{46F001D2-7E6D-0115-93C0-2479B6A9985B}"/>
                  </a:ext>
                </a:extLst>
              </p:cNvPr>
              <p:cNvGrpSpPr/>
              <p:nvPr/>
            </p:nvGrpSpPr>
            <p:grpSpPr>
              <a:xfrm>
                <a:off x="-3009624" y="4652764"/>
                <a:ext cx="424509" cy="302832"/>
                <a:chOff x="-3009624" y="4652764"/>
                <a:chExt cx="424509" cy="302832"/>
              </a:xfrm>
            </p:grpSpPr>
            <p:sp>
              <p:nvSpPr>
                <p:cNvPr id="478" name="Freeform: Shape 213">
                  <a:extLst>
                    <a:ext uri="{FF2B5EF4-FFF2-40B4-BE49-F238E27FC236}">
                      <a16:creationId xmlns:a16="http://schemas.microsoft.com/office/drawing/2014/main" id="{F42C1C08-2906-FC72-DF9A-37F0788E32A9}"/>
                    </a:ext>
                  </a:extLst>
                </p:cNvPr>
                <p:cNvSpPr/>
                <p:nvPr/>
              </p:nvSpPr>
              <p:spPr>
                <a:xfrm>
                  <a:off x="-3009624" y="4852178"/>
                  <a:ext cx="78715" cy="103418"/>
                </a:xfrm>
                <a:custGeom>
                  <a:avLst/>
                  <a:gdLst>
                    <a:gd name="connsiteX0" fmla="*/ 77714 w 78715"/>
                    <a:gd name="connsiteY0" fmla="*/ 25479 h 103418"/>
                    <a:gd name="connsiteX1" fmla="*/ 77714 w 78715"/>
                    <a:gd name="connsiteY1" fmla="*/ 19002 h 103418"/>
                    <a:gd name="connsiteX2" fmla="*/ 65427 w 78715"/>
                    <a:gd name="connsiteY2" fmla="*/ 11858 h 103418"/>
                    <a:gd name="connsiteX3" fmla="*/ 63712 w 78715"/>
                    <a:gd name="connsiteY3" fmla="*/ 11858 h 103418"/>
                    <a:gd name="connsiteX4" fmla="*/ 52377 w 78715"/>
                    <a:gd name="connsiteY4" fmla="*/ 16240 h 103418"/>
                    <a:gd name="connsiteX5" fmla="*/ 48567 w 78715"/>
                    <a:gd name="connsiteY5" fmla="*/ 8334 h 103418"/>
                    <a:gd name="connsiteX6" fmla="*/ 47805 w 78715"/>
                    <a:gd name="connsiteY6" fmla="*/ 7382 h 103418"/>
                    <a:gd name="connsiteX7" fmla="*/ 35423 w 78715"/>
                    <a:gd name="connsiteY7" fmla="*/ 238 h 103418"/>
                    <a:gd name="connsiteX8" fmla="*/ 30279 w 78715"/>
                    <a:gd name="connsiteY8" fmla="*/ 4619 h 103418"/>
                    <a:gd name="connsiteX9" fmla="*/ 22564 w 78715"/>
                    <a:gd name="connsiteY9" fmla="*/ 29860 h 103418"/>
                    <a:gd name="connsiteX10" fmla="*/ 20088 w 78715"/>
                    <a:gd name="connsiteY10" fmla="*/ 33766 h 103418"/>
                    <a:gd name="connsiteX11" fmla="*/ 2847 w 78715"/>
                    <a:gd name="connsiteY11" fmla="*/ 47006 h 103418"/>
                    <a:gd name="connsiteX12" fmla="*/ 1038 w 78715"/>
                    <a:gd name="connsiteY12" fmla="*/ 55673 h 103418"/>
                    <a:gd name="connsiteX13" fmla="*/ 13420 w 78715"/>
                    <a:gd name="connsiteY13" fmla="*/ 64627 h 103418"/>
                    <a:gd name="connsiteX14" fmla="*/ 14372 w 78715"/>
                    <a:gd name="connsiteY14" fmla="*/ 68056 h 103418"/>
                    <a:gd name="connsiteX15" fmla="*/ 11515 w 78715"/>
                    <a:gd name="connsiteY15" fmla="*/ 92630 h 103418"/>
                    <a:gd name="connsiteX16" fmla="*/ 12563 w 78715"/>
                    <a:gd name="connsiteY16" fmla="*/ 96059 h 103418"/>
                    <a:gd name="connsiteX17" fmla="*/ 24945 w 78715"/>
                    <a:gd name="connsiteY17" fmla="*/ 103203 h 103418"/>
                    <a:gd name="connsiteX18" fmla="*/ 28660 w 78715"/>
                    <a:gd name="connsiteY18" fmla="*/ 101584 h 103418"/>
                    <a:gd name="connsiteX19" fmla="*/ 44091 w 78715"/>
                    <a:gd name="connsiteY19" fmla="*/ 81962 h 103418"/>
                    <a:gd name="connsiteX20" fmla="*/ 47139 w 78715"/>
                    <a:gd name="connsiteY20" fmla="*/ 80152 h 103418"/>
                    <a:gd name="connsiteX21" fmla="*/ 62569 w 78715"/>
                    <a:gd name="connsiteY21" fmla="*/ 82057 h 103418"/>
                    <a:gd name="connsiteX22" fmla="*/ 67427 w 78715"/>
                    <a:gd name="connsiteY22" fmla="*/ 74533 h 103418"/>
                    <a:gd name="connsiteX23" fmla="*/ 64474 w 78715"/>
                    <a:gd name="connsiteY23" fmla="*/ 53387 h 103418"/>
                    <a:gd name="connsiteX24" fmla="*/ 65427 w 78715"/>
                    <a:gd name="connsiteY24" fmla="*/ 48910 h 10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715" h="103418">
                      <a:moveTo>
                        <a:pt x="77714" y="25479"/>
                      </a:moveTo>
                      <a:cubicBezTo>
                        <a:pt x="79143" y="22622"/>
                        <a:pt x="78952" y="19764"/>
                        <a:pt x="77714" y="19002"/>
                      </a:cubicBezTo>
                      <a:lnTo>
                        <a:pt x="65427" y="11858"/>
                      </a:lnTo>
                      <a:cubicBezTo>
                        <a:pt x="64893" y="11573"/>
                        <a:pt x="64246" y="11573"/>
                        <a:pt x="63712" y="11858"/>
                      </a:cubicBezTo>
                      <a:lnTo>
                        <a:pt x="52377" y="16240"/>
                      </a:lnTo>
                      <a:lnTo>
                        <a:pt x="48567" y="8334"/>
                      </a:lnTo>
                      <a:cubicBezTo>
                        <a:pt x="48444" y="7934"/>
                        <a:pt x="48177" y="7591"/>
                        <a:pt x="47805" y="7382"/>
                      </a:cubicBezTo>
                      <a:lnTo>
                        <a:pt x="35423" y="238"/>
                      </a:lnTo>
                      <a:cubicBezTo>
                        <a:pt x="33899" y="-715"/>
                        <a:pt x="31327" y="1285"/>
                        <a:pt x="30279" y="4619"/>
                      </a:cubicBezTo>
                      <a:lnTo>
                        <a:pt x="22564" y="29860"/>
                      </a:lnTo>
                      <a:cubicBezTo>
                        <a:pt x="22135" y="31375"/>
                        <a:pt x="21269" y="32727"/>
                        <a:pt x="20088" y="33766"/>
                      </a:cubicBezTo>
                      <a:lnTo>
                        <a:pt x="2847" y="47006"/>
                      </a:lnTo>
                      <a:cubicBezTo>
                        <a:pt x="85" y="49101"/>
                        <a:pt x="-963" y="54244"/>
                        <a:pt x="1038" y="55673"/>
                      </a:cubicBezTo>
                      <a:lnTo>
                        <a:pt x="13420" y="64627"/>
                      </a:lnTo>
                      <a:cubicBezTo>
                        <a:pt x="14277" y="65198"/>
                        <a:pt x="14563" y="66436"/>
                        <a:pt x="14372" y="68056"/>
                      </a:cubicBezTo>
                      <a:lnTo>
                        <a:pt x="11515" y="92630"/>
                      </a:lnTo>
                      <a:cubicBezTo>
                        <a:pt x="11115" y="93878"/>
                        <a:pt x="11534" y="95250"/>
                        <a:pt x="12563" y="96059"/>
                      </a:cubicBezTo>
                      <a:lnTo>
                        <a:pt x="24945" y="103203"/>
                      </a:lnTo>
                      <a:cubicBezTo>
                        <a:pt x="25898" y="103774"/>
                        <a:pt x="27327" y="103203"/>
                        <a:pt x="28660" y="101584"/>
                      </a:cubicBezTo>
                      <a:lnTo>
                        <a:pt x="44091" y="81962"/>
                      </a:lnTo>
                      <a:cubicBezTo>
                        <a:pt x="44748" y="80895"/>
                        <a:pt x="45891" y="80219"/>
                        <a:pt x="47139" y="80152"/>
                      </a:cubicBezTo>
                      <a:lnTo>
                        <a:pt x="62569" y="82057"/>
                      </a:lnTo>
                      <a:cubicBezTo>
                        <a:pt x="65046" y="82057"/>
                        <a:pt x="67903" y="77962"/>
                        <a:pt x="67427" y="74533"/>
                      </a:cubicBezTo>
                      <a:lnTo>
                        <a:pt x="64474" y="53387"/>
                      </a:lnTo>
                      <a:cubicBezTo>
                        <a:pt x="64350" y="51835"/>
                        <a:pt x="64684" y="50282"/>
                        <a:pt x="65427" y="48910"/>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79" name="Freeform: Shape 214">
                  <a:extLst>
                    <a:ext uri="{FF2B5EF4-FFF2-40B4-BE49-F238E27FC236}">
                      <a16:creationId xmlns:a16="http://schemas.microsoft.com/office/drawing/2014/main" id="{0CFF4479-C23F-7803-0ABE-46C953EAF772}"/>
                    </a:ext>
                  </a:extLst>
                </p:cNvPr>
                <p:cNvSpPr/>
                <p:nvPr/>
              </p:nvSpPr>
              <p:spPr>
                <a:xfrm>
                  <a:off x="-2957437" y="4863726"/>
                  <a:ext cx="25336" cy="14154"/>
                </a:xfrm>
                <a:custGeom>
                  <a:avLst/>
                  <a:gdLst>
                    <a:gd name="connsiteX0" fmla="*/ 25337 w 25336"/>
                    <a:gd name="connsiteY0" fmla="*/ 7358 h 14154"/>
                    <a:gd name="connsiteX1" fmla="*/ 23622 w 25336"/>
                    <a:gd name="connsiteY1" fmla="*/ 7358 h 14154"/>
                    <a:gd name="connsiteX2" fmla="*/ 6382 w 25336"/>
                    <a:gd name="connsiteY2" fmla="*/ 13930 h 14154"/>
                    <a:gd name="connsiteX3" fmla="*/ 4048 w 25336"/>
                    <a:gd name="connsiteY3" fmla="*/ 13292 h 14154"/>
                    <a:gd name="connsiteX4" fmla="*/ 3905 w 25336"/>
                    <a:gd name="connsiteY4" fmla="*/ 12978 h 14154"/>
                    <a:gd name="connsiteX5" fmla="*/ 0 w 25336"/>
                    <a:gd name="connsiteY5" fmla="*/ 4596 h 14154"/>
                    <a:gd name="connsiteX6" fmla="*/ 11335 w 25336"/>
                    <a:gd name="connsiteY6" fmla="*/ 214 h 14154"/>
                    <a:gd name="connsiteX7" fmla="*/ 13049 w 25336"/>
                    <a:gd name="connsiteY7" fmla="*/ 214 h 1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36" h="14154">
                      <a:moveTo>
                        <a:pt x="25337" y="7358"/>
                      </a:moveTo>
                      <a:cubicBezTo>
                        <a:pt x="24784" y="7168"/>
                        <a:pt x="24175" y="7168"/>
                        <a:pt x="23622" y="7358"/>
                      </a:cubicBezTo>
                      <a:lnTo>
                        <a:pt x="6382" y="13930"/>
                      </a:lnTo>
                      <a:cubicBezTo>
                        <a:pt x="5563" y="14397"/>
                        <a:pt x="4515" y="14111"/>
                        <a:pt x="4048" y="13292"/>
                      </a:cubicBezTo>
                      <a:cubicBezTo>
                        <a:pt x="3991" y="13187"/>
                        <a:pt x="3943" y="13083"/>
                        <a:pt x="3905" y="12978"/>
                      </a:cubicBezTo>
                      <a:lnTo>
                        <a:pt x="0" y="4596"/>
                      </a:lnTo>
                      <a:lnTo>
                        <a:pt x="11335" y="214"/>
                      </a:lnTo>
                      <a:cubicBezTo>
                        <a:pt x="11868" y="-71"/>
                        <a:pt x="12516" y="-71"/>
                        <a:pt x="13049" y="214"/>
                      </a:cubicBezTo>
                      <a:close/>
                    </a:path>
                  </a:pathLst>
                </a:custGeom>
                <a:solidFill>
                  <a:srgbClr val="FFFFFF">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80" name="Freeform: Shape 215">
                  <a:extLst>
                    <a:ext uri="{FF2B5EF4-FFF2-40B4-BE49-F238E27FC236}">
                      <a16:creationId xmlns:a16="http://schemas.microsoft.com/office/drawing/2014/main" id="{58BC7A63-ACC2-867E-C6DE-E9BB44EA40DB}"/>
                    </a:ext>
                  </a:extLst>
                </p:cNvPr>
                <p:cNvSpPr/>
                <p:nvPr/>
              </p:nvSpPr>
              <p:spPr>
                <a:xfrm>
                  <a:off x="-3008776" y="4881943"/>
                  <a:ext cx="33908" cy="26574"/>
                </a:xfrm>
                <a:custGeom>
                  <a:avLst/>
                  <a:gdLst>
                    <a:gd name="connsiteX0" fmla="*/ 33909 w 33908"/>
                    <a:gd name="connsiteY0" fmla="*/ 7144 h 26574"/>
                    <a:gd name="connsiteX1" fmla="*/ 31337 w 33908"/>
                    <a:gd name="connsiteY1" fmla="*/ 11049 h 26574"/>
                    <a:gd name="connsiteX2" fmla="*/ 14192 w 33908"/>
                    <a:gd name="connsiteY2" fmla="*/ 24289 h 26574"/>
                    <a:gd name="connsiteX3" fmla="*/ 12287 w 33908"/>
                    <a:gd name="connsiteY3" fmla="*/ 26575 h 26574"/>
                    <a:gd name="connsiteX4" fmla="*/ 0 w 33908"/>
                    <a:gd name="connsiteY4" fmla="*/ 19431 h 26574"/>
                    <a:gd name="connsiteX5" fmla="*/ 1810 w 33908"/>
                    <a:gd name="connsiteY5" fmla="*/ 17145 h 26574"/>
                    <a:gd name="connsiteX6" fmla="*/ 19050 w 33908"/>
                    <a:gd name="connsiteY6" fmla="*/ 3810 h 26574"/>
                    <a:gd name="connsiteX7" fmla="*/ 21527 w 33908"/>
                    <a:gd name="connsiteY7" fmla="*/ 0 h 26574"/>
                    <a:gd name="connsiteX8" fmla="*/ 21527 w 33908"/>
                    <a:gd name="connsiteY8" fmla="*/ 0 h 2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08" h="26574">
                      <a:moveTo>
                        <a:pt x="33909" y="7144"/>
                      </a:moveTo>
                      <a:cubicBezTo>
                        <a:pt x="33480" y="8687"/>
                        <a:pt x="32585" y="10049"/>
                        <a:pt x="31337" y="11049"/>
                      </a:cubicBezTo>
                      <a:lnTo>
                        <a:pt x="14192" y="24289"/>
                      </a:lnTo>
                      <a:cubicBezTo>
                        <a:pt x="13411" y="24917"/>
                        <a:pt x="12763" y="25689"/>
                        <a:pt x="12287" y="26575"/>
                      </a:cubicBezTo>
                      <a:lnTo>
                        <a:pt x="0" y="19431"/>
                      </a:lnTo>
                      <a:cubicBezTo>
                        <a:pt x="410" y="18535"/>
                        <a:pt x="1029" y="17745"/>
                        <a:pt x="1810" y="17145"/>
                      </a:cubicBezTo>
                      <a:lnTo>
                        <a:pt x="19050" y="3810"/>
                      </a:lnTo>
                      <a:cubicBezTo>
                        <a:pt x="20250" y="2829"/>
                        <a:pt x="21117" y="1495"/>
                        <a:pt x="21527" y="0"/>
                      </a:cubicBezTo>
                      <a:lnTo>
                        <a:pt x="21527" y="0"/>
                      </a:lnTo>
                      <a:close/>
                    </a:path>
                  </a:pathLst>
                </a:custGeom>
                <a:solidFill>
                  <a:srgbClr val="FFFFFF">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81" name="Freeform: Shape 216">
                  <a:extLst>
                    <a:ext uri="{FF2B5EF4-FFF2-40B4-BE49-F238E27FC236}">
                      <a16:creationId xmlns:a16="http://schemas.microsoft.com/office/drawing/2014/main" id="{4664252D-CB84-3501-EF3A-76A683EE28EC}"/>
                    </a:ext>
                  </a:extLst>
                </p:cNvPr>
                <p:cNvSpPr/>
                <p:nvPr/>
              </p:nvSpPr>
              <p:spPr>
                <a:xfrm>
                  <a:off x="-2987250" y="4852082"/>
                  <a:ext cx="25336" cy="37004"/>
                </a:xfrm>
                <a:custGeom>
                  <a:avLst/>
                  <a:gdLst>
                    <a:gd name="connsiteX0" fmla="*/ 25336 w 25336"/>
                    <a:gd name="connsiteY0" fmla="*/ 7381 h 37004"/>
                    <a:gd name="connsiteX1" fmla="*/ 20098 w 25336"/>
                    <a:gd name="connsiteY1" fmla="*/ 11763 h 37004"/>
                    <a:gd name="connsiteX2" fmla="*/ 12382 w 25336"/>
                    <a:gd name="connsiteY2" fmla="*/ 37004 h 37004"/>
                    <a:gd name="connsiteX3" fmla="*/ 0 w 25336"/>
                    <a:gd name="connsiteY3" fmla="*/ 29861 h 37004"/>
                    <a:gd name="connsiteX4" fmla="*/ 7715 w 25336"/>
                    <a:gd name="connsiteY4" fmla="*/ 4619 h 37004"/>
                    <a:gd name="connsiteX5" fmla="*/ 12859 w 25336"/>
                    <a:gd name="connsiteY5" fmla="*/ 238 h 37004"/>
                    <a:gd name="connsiteX6" fmla="*/ 25241 w 25336"/>
                    <a:gd name="connsiteY6" fmla="*/ 7286 h 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36" h="37004">
                      <a:moveTo>
                        <a:pt x="25336" y="7381"/>
                      </a:moveTo>
                      <a:cubicBezTo>
                        <a:pt x="23717" y="6429"/>
                        <a:pt x="21146" y="8334"/>
                        <a:pt x="20098" y="11763"/>
                      </a:cubicBezTo>
                      <a:lnTo>
                        <a:pt x="12382" y="37004"/>
                      </a:lnTo>
                      <a:lnTo>
                        <a:pt x="0" y="29861"/>
                      </a:lnTo>
                      <a:lnTo>
                        <a:pt x="7715" y="4619"/>
                      </a:lnTo>
                      <a:cubicBezTo>
                        <a:pt x="8763" y="1286"/>
                        <a:pt x="11334" y="-715"/>
                        <a:pt x="12859" y="238"/>
                      </a:cubicBezTo>
                      <a:lnTo>
                        <a:pt x="25241" y="7286"/>
                      </a:lnTo>
                      <a:close/>
                    </a:path>
                  </a:pathLst>
                </a:custGeom>
                <a:solidFill>
                  <a:srgbClr val="000000">
                    <a:alpha val="1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82" name="Freeform: Shape 217">
                  <a:extLst>
                    <a:ext uri="{FF2B5EF4-FFF2-40B4-BE49-F238E27FC236}">
                      <a16:creationId xmlns:a16="http://schemas.microsoft.com/office/drawing/2014/main" id="{ED535173-BB64-35EE-D648-80D97E68EE4C}"/>
                    </a:ext>
                  </a:extLst>
                </p:cNvPr>
                <p:cNvSpPr/>
                <p:nvPr/>
              </p:nvSpPr>
              <p:spPr>
                <a:xfrm>
                  <a:off x="-3009622" y="4901469"/>
                  <a:ext cx="25610" cy="22383"/>
                </a:xfrm>
                <a:custGeom>
                  <a:avLst/>
                  <a:gdLst>
                    <a:gd name="connsiteX0" fmla="*/ 25611 w 25610"/>
                    <a:gd name="connsiteY0" fmla="*/ 22384 h 22383"/>
                    <a:gd name="connsiteX1" fmla="*/ 13419 w 25610"/>
                    <a:gd name="connsiteY1" fmla="*/ 15335 h 22383"/>
                    <a:gd name="connsiteX2" fmla="*/ 13419 w 25610"/>
                    <a:gd name="connsiteY2" fmla="*/ 15335 h 22383"/>
                    <a:gd name="connsiteX3" fmla="*/ 1036 w 25610"/>
                    <a:gd name="connsiteY3" fmla="*/ 6382 h 22383"/>
                    <a:gd name="connsiteX4" fmla="*/ 1036 w 25610"/>
                    <a:gd name="connsiteY4" fmla="*/ 0 h 22383"/>
                    <a:gd name="connsiteX5" fmla="*/ 13323 w 25610"/>
                    <a:gd name="connsiteY5" fmla="*/ 7144 h 22383"/>
                    <a:gd name="connsiteX6" fmla="*/ 13323 w 25610"/>
                    <a:gd name="connsiteY6" fmla="*/ 13525 h 2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10" h="22383">
                      <a:moveTo>
                        <a:pt x="25611" y="22384"/>
                      </a:moveTo>
                      <a:lnTo>
                        <a:pt x="13419" y="15335"/>
                      </a:lnTo>
                      <a:lnTo>
                        <a:pt x="13419" y="15335"/>
                      </a:lnTo>
                      <a:lnTo>
                        <a:pt x="1036" y="6382"/>
                      </a:lnTo>
                      <a:cubicBezTo>
                        <a:pt x="-393" y="5334"/>
                        <a:pt x="-297" y="2381"/>
                        <a:pt x="1036" y="0"/>
                      </a:cubicBezTo>
                      <a:lnTo>
                        <a:pt x="13323" y="7144"/>
                      </a:lnTo>
                      <a:cubicBezTo>
                        <a:pt x="12085" y="9525"/>
                        <a:pt x="11895" y="12478"/>
                        <a:pt x="13323" y="13525"/>
                      </a:cubicBezTo>
                      <a:close/>
                    </a:path>
                  </a:pathLst>
                </a:custGeom>
                <a:solidFill>
                  <a:srgbClr val="000000">
                    <a:alpha val="2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83" name="Freeform: Shape 218">
                  <a:extLst>
                    <a:ext uri="{FF2B5EF4-FFF2-40B4-BE49-F238E27FC236}">
                      <a16:creationId xmlns:a16="http://schemas.microsoft.com/office/drawing/2014/main" id="{F76A1F08-E026-F44E-D8BB-97E763CA226C}"/>
                    </a:ext>
                  </a:extLst>
                </p:cNvPr>
                <p:cNvSpPr/>
                <p:nvPr/>
              </p:nvSpPr>
              <p:spPr>
                <a:xfrm>
                  <a:off x="-2998354" y="4916804"/>
                  <a:ext cx="15401" cy="38481"/>
                </a:xfrm>
                <a:custGeom>
                  <a:avLst/>
                  <a:gdLst>
                    <a:gd name="connsiteX0" fmla="*/ 12342 w 15401"/>
                    <a:gd name="connsiteY0" fmla="*/ 35052 h 38481"/>
                    <a:gd name="connsiteX1" fmla="*/ 13580 w 15401"/>
                    <a:gd name="connsiteY1" fmla="*/ 38481 h 38481"/>
                    <a:gd name="connsiteX2" fmla="*/ 13580 w 15401"/>
                    <a:gd name="connsiteY2" fmla="*/ 38481 h 38481"/>
                    <a:gd name="connsiteX3" fmla="*/ 1198 w 15401"/>
                    <a:gd name="connsiteY3" fmla="*/ 31337 h 38481"/>
                    <a:gd name="connsiteX4" fmla="*/ 150 w 15401"/>
                    <a:gd name="connsiteY4" fmla="*/ 27908 h 38481"/>
                    <a:gd name="connsiteX5" fmla="*/ 3102 w 15401"/>
                    <a:gd name="connsiteY5" fmla="*/ 3334 h 38481"/>
                    <a:gd name="connsiteX6" fmla="*/ 2245 w 15401"/>
                    <a:gd name="connsiteY6" fmla="*/ 0 h 38481"/>
                    <a:gd name="connsiteX7" fmla="*/ 14437 w 15401"/>
                    <a:gd name="connsiteY7" fmla="*/ 7049 h 38481"/>
                    <a:gd name="connsiteX8" fmla="*/ 14437 w 15401"/>
                    <a:gd name="connsiteY8" fmla="*/ 7049 h 38481"/>
                    <a:gd name="connsiteX9" fmla="*/ 15294 w 15401"/>
                    <a:gd name="connsiteY9" fmla="*/ 10287 h 3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1" h="38481">
                      <a:moveTo>
                        <a:pt x="12342" y="35052"/>
                      </a:moveTo>
                      <a:cubicBezTo>
                        <a:pt x="12342" y="36862"/>
                        <a:pt x="12342" y="38100"/>
                        <a:pt x="13580" y="38481"/>
                      </a:cubicBezTo>
                      <a:lnTo>
                        <a:pt x="13580" y="38481"/>
                      </a:lnTo>
                      <a:lnTo>
                        <a:pt x="1198" y="31337"/>
                      </a:lnTo>
                      <a:cubicBezTo>
                        <a:pt x="169" y="30528"/>
                        <a:pt x="-250" y="29156"/>
                        <a:pt x="150" y="27908"/>
                      </a:cubicBezTo>
                      <a:lnTo>
                        <a:pt x="3102" y="3334"/>
                      </a:lnTo>
                      <a:cubicBezTo>
                        <a:pt x="3293" y="2153"/>
                        <a:pt x="2988" y="943"/>
                        <a:pt x="2245" y="0"/>
                      </a:cubicBezTo>
                      <a:lnTo>
                        <a:pt x="14437" y="7049"/>
                      </a:lnTo>
                      <a:lnTo>
                        <a:pt x="14437" y="7049"/>
                      </a:lnTo>
                      <a:cubicBezTo>
                        <a:pt x="15266" y="7906"/>
                        <a:pt x="15590" y="9135"/>
                        <a:pt x="15294" y="10287"/>
                      </a:cubicBezTo>
                      <a:close/>
                    </a:path>
                  </a:pathLst>
                </a:custGeom>
                <a:solidFill>
                  <a:srgbClr val="000000">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84" name="Freeform: Shape 219">
                  <a:extLst>
                    <a:ext uri="{FF2B5EF4-FFF2-40B4-BE49-F238E27FC236}">
                      <a16:creationId xmlns:a16="http://schemas.microsoft.com/office/drawing/2014/main" id="{E824455E-6E4C-E44F-6C0B-3FCED72A25AA}"/>
                    </a:ext>
                  </a:extLst>
                </p:cNvPr>
                <p:cNvSpPr/>
                <p:nvPr/>
              </p:nvSpPr>
              <p:spPr>
                <a:xfrm>
                  <a:off x="-2997457" y="4859224"/>
                  <a:ext cx="66558" cy="96260"/>
                </a:xfrm>
                <a:custGeom>
                  <a:avLst/>
                  <a:gdLst>
                    <a:gd name="connsiteX0" fmla="*/ 36211 w 66558"/>
                    <a:gd name="connsiteY0" fmla="*/ 1192 h 96260"/>
                    <a:gd name="connsiteX1" fmla="*/ 43926 w 66558"/>
                    <a:gd name="connsiteY1" fmla="*/ 17480 h 96260"/>
                    <a:gd name="connsiteX2" fmla="*/ 46383 w 66558"/>
                    <a:gd name="connsiteY2" fmla="*/ 18575 h 96260"/>
                    <a:gd name="connsiteX3" fmla="*/ 46498 w 66558"/>
                    <a:gd name="connsiteY3" fmla="*/ 18528 h 96260"/>
                    <a:gd name="connsiteX4" fmla="*/ 63643 w 66558"/>
                    <a:gd name="connsiteY4" fmla="*/ 11860 h 96260"/>
                    <a:gd name="connsiteX5" fmla="*/ 65548 w 66558"/>
                    <a:gd name="connsiteY5" fmla="*/ 18433 h 96260"/>
                    <a:gd name="connsiteX6" fmla="*/ 53070 w 66558"/>
                    <a:gd name="connsiteY6" fmla="*/ 41769 h 96260"/>
                    <a:gd name="connsiteX7" fmla="*/ 52118 w 66558"/>
                    <a:gd name="connsiteY7" fmla="*/ 46245 h 96260"/>
                    <a:gd name="connsiteX8" fmla="*/ 55070 w 66558"/>
                    <a:gd name="connsiteY8" fmla="*/ 67391 h 96260"/>
                    <a:gd name="connsiteX9" fmla="*/ 50212 w 66558"/>
                    <a:gd name="connsiteY9" fmla="*/ 74916 h 96260"/>
                    <a:gd name="connsiteX10" fmla="*/ 34782 w 66558"/>
                    <a:gd name="connsiteY10" fmla="*/ 73011 h 96260"/>
                    <a:gd name="connsiteX11" fmla="*/ 31734 w 66558"/>
                    <a:gd name="connsiteY11" fmla="*/ 74820 h 96260"/>
                    <a:gd name="connsiteX12" fmla="*/ 16303 w 66558"/>
                    <a:gd name="connsiteY12" fmla="*/ 94442 h 96260"/>
                    <a:gd name="connsiteX13" fmla="*/ 11446 w 66558"/>
                    <a:gd name="connsiteY13" fmla="*/ 92632 h 96260"/>
                    <a:gd name="connsiteX14" fmla="*/ 14398 w 66558"/>
                    <a:gd name="connsiteY14" fmla="*/ 68058 h 96260"/>
                    <a:gd name="connsiteX15" fmla="*/ 13446 w 66558"/>
                    <a:gd name="connsiteY15" fmla="*/ 64629 h 96260"/>
                    <a:gd name="connsiteX16" fmla="*/ 968 w 66558"/>
                    <a:gd name="connsiteY16" fmla="*/ 55675 h 96260"/>
                    <a:gd name="connsiteX17" fmla="*/ 2873 w 66558"/>
                    <a:gd name="connsiteY17" fmla="*/ 47008 h 96260"/>
                    <a:gd name="connsiteX18" fmla="*/ 20018 w 66558"/>
                    <a:gd name="connsiteY18" fmla="*/ 33768 h 96260"/>
                    <a:gd name="connsiteX19" fmla="*/ 22590 w 66558"/>
                    <a:gd name="connsiteY19" fmla="*/ 29863 h 96260"/>
                    <a:gd name="connsiteX20" fmla="*/ 30305 w 66558"/>
                    <a:gd name="connsiteY20" fmla="*/ 4621 h 96260"/>
                    <a:gd name="connsiteX21" fmla="*/ 36211 w 66558"/>
                    <a:gd name="connsiteY21" fmla="*/ 1192 h 9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558" h="96260">
                      <a:moveTo>
                        <a:pt x="36211" y="1192"/>
                      </a:moveTo>
                      <a:lnTo>
                        <a:pt x="43926" y="17480"/>
                      </a:lnTo>
                      <a:cubicBezTo>
                        <a:pt x="44307" y="18461"/>
                        <a:pt x="45402" y="18956"/>
                        <a:pt x="46383" y="18575"/>
                      </a:cubicBezTo>
                      <a:cubicBezTo>
                        <a:pt x="46421" y="18556"/>
                        <a:pt x="46460" y="18547"/>
                        <a:pt x="46498" y="18528"/>
                      </a:cubicBezTo>
                      <a:lnTo>
                        <a:pt x="63643" y="11860"/>
                      </a:lnTo>
                      <a:cubicBezTo>
                        <a:pt x="66405" y="10813"/>
                        <a:pt x="67548" y="14718"/>
                        <a:pt x="65548" y="18433"/>
                      </a:cubicBezTo>
                      <a:lnTo>
                        <a:pt x="53070" y="41769"/>
                      </a:lnTo>
                      <a:cubicBezTo>
                        <a:pt x="52327" y="43140"/>
                        <a:pt x="51994" y="44693"/>
                        <a:pt x="52118" y="46245"/>
                      </a:cubicBezTo>
                      <a:lnTo>
                        <a:pt x="55070" y="67391"/>
                      </a:lnTo>
                      <a:cubicBezTo>
                        <a:pt x="55546" y="70820"/>
                        <a:pt x="52689" y="75202"/>
                        <a:pt x="50212" y="74916"/>
                      </a:cubicBezTo>
                      <a:lnTo>
                        <a:pt x="34782" y="73011"/>
                      </a:lnTo>
                      <a:cubicBezTo>
                        <a:pt x="33534" y="73078"/>
                        <a:pt x="32391" y="73754"/>
                        <a:pt x="31734" y="74820"/>
                      </a:cubicBezTo>
                      <a:lnTo>
                        <a:pt x="16303" y="94442"/>
                      </a:lnTo>
                      <a:cubicBezTo>
                        <a:pt x="13827" y="97585"/>
                        <a:pt x="10969" y="96442"/>
                        <a:pt x="11446" y="92632"/>
                      </a:cubicBezTo>
                      <a:lnTo>
                        <a:pt x="14398" y="68058"/>
                      </a:lnTo>
                      <a:cubicBezTo>
                        <a:pt x="14684" y="66829"/>
                        <a:pt x="14322" y="65534"/>
                        <a:pt x="13446" y="64629"/>
                      </a:cubicBezTo>
                      <a:lnTo>
                        <a:pt x="968" y="55675"/>
                      </a:lnTo>
                      <a:cubicBezTo>
                        <a:pt x="-937" y="54247"/>
                        <a:pt x="111" y="49103"/>
                        <a:pt x="2873" y="47008"/>
                      </a:cubicBezTo>
                      <a:lnTo>
                        <a:pt x="20018" y="33768"/>
                      </a:lnTo>
                      <a:cubicBezTo>
                        <a:pt x="21266" y="32768"/>
                        <a:pt x="22161" y="31406"/>
                        <a:pt x="22590" y="29863"/>
                      </a:cubicBezTo>
                      <a:lnTo>
                        <a:pt x="30305" y="4621"/>
                      </a:lnTo>
                      <a:cubicBezTo>
                        <a:pt x="31544" y="621"/>
                        <a:pt x="34782" y="-1475"/>
                        <a:pt x="36211" y="1192"/>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85" name="Freeform: Shape 221">
                  <a:extLst>
                    <a:ext uri="{FF2B5EF4-FFF2-40B4-BE49-F238E27FC236}">
                      <a16:creationId xmlns:a16="http://schemas.microsoft.com/office/drawing/2014/main" id="{91085AFA-889A-F5E5-3626-1AFDFA6A5F62}"/>
                    </a:ext>
                  </a:extLst>
                </p:cNvPr>
                <p:cNvSpPr/>
                <p:nvPr/>
              </p:nvSpPr>
              <p:spPr>
                <a:xfrm>
                  <a:off x="-2997457" y="4859224"/>
                  <a:ext cx="66558" cy="96260"/>
                </a:xfrm>
                <a:custGeom>
                  <a:avLst/>
                  <a:gdLst>
                    <a:gd name="connsiteX0" fmla="*/ 36211 w 66558"/>
                    <a:gd name="connsiteY0" fmla="*/ 1192 h 96260"/>
                    <a:gd name="connsiteX1" fmla="*/ 43926 w 66558"/>
                    <a:gd name="connsiteY1" fmla="*/ 17480 h 96260"/>
                    <a:gd name="connsiteX2" fmla="*/ 46383 w 66558"/>
                    <a:gd name="connsiteY2" fmla="*/ 18575 h 96260"/>
                    <a:gd name="connsiteX3" fmla="*/ 46498 w 66558"/>
                    <a:gd name="connsiteY3" fmla="*/ 18528 h 96260"/>
                    <a:gd name="connsiteX4" fmla="*/ 63643 w 66558"/>
                    <a:gd name="connsiteY4" fmla="*/ 11860 h 96260"/>
                    <a:gd name="connsiteX5" fmla="*/ 65548 w 66558"/>
                    <a:gd name="connsiteY5" fmla="*/ 18433 h 96260"/>
                    <a:gd name="connsiteX6" fmla="*/ 53070 w 66558"/>
                    <a:gd name="connsiteY6" fmla="*/ 41769 h 96260"/>
                    <a:gd name="connsiteX7" fmla="*/ 52118 w 66558"/>
                    <a:gd name="connsiteY7" fmla="*/ 46245 h 96260"/>
                    <a:gd name="connsiteX8" fmla="*/ 55070 w 66558"/>
                    <a:gd name="connsiteY8" fmla="*/ 67391 h 96260"/>
                    <a:gd name="connsiteX9" fmla="*/ 50212 w 66558"/>
                    <a:gd name="connsiteY9" fmla="*/ 74916 h 96260"/>
                    <a:gd name="connsiteX10" fmla="*/ 34782 w 66558"/>
                    <a:gd name="connsiteY10" fmla="*/ 73011 h 96260"/>
                    <a:gd name="connsiteX11" fmla="*/ 31734 w 66558"/>
                    <a:gd name="connsiteY11" fmla="*/ 74820 h 96260"/>
                    <a:gd name="connsiteX12" fmla="*/ 16303 w 66558"/>
                    <a:gd name="connsiteY12" fmla="*/ 94442 h 96260"/>
                    <a:gd name="connsiteX13" fmla="*/ 11446 w 66558"/>
                    <a:gd name="connsiteY13" fmla="*/ 92632 h 96260"/>
                    <a:gd name="connsiteX14" fmla="*/ 14398 w 66558"/>
                    <a:gd name="connsiteY14" fmla="*/ 68058 h 96260"/>
                    <a:gd name="connsiteX15" fmla="*/ 13446 w 66558"/>
                    <a:gd name="connsiteY15" fmla="*/ 64629 h 96260"/>
                    <a:gd name="connsiteX16" fmla="*/ 968 w 66558"/>
                    <a:gd name="connsiteY16" fmla="*/ 55675 h 96260"/>
                    <a:gd name="connsiteX17" fmla="*/ 2873 w 66558"/>
                    <a:gd name="connsiteY17" fmla="*/ 47008 h 96260"/>
                    <a:gd name="connsiteX18" fmla="*/ 20018 w 66558"/>
                    <a:gd name="connsiteY18" fmla="*/ 33768 h 96260"/>
                    <a:gd name="connsiteX19" fmla="*/ 22590 w 66558"/>
                    <a:gd name="connsiteY19" fmla="*/ 29863 h 96260"/>
                    <a:gd name="connsiteX20" fmla="*/ 30305 w 66558"/>
                    <a:gd name="connsiteY20" fmla="*/ 4621 h 96260"/>
                    <a:gd name="connsiteX21" fmla="*/ 36211 w 66558"/>
                    <a:gd name="connsiteY21" fmla="*/ 1192 h 9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558" h="96260">
                      <a:moveTo>
                        <a:pt x="36211" y="1192"/>
                      </a:moveTo>
                      <a:lnTo>
                        <a:pt x="43926" y="17480"/>
                      </a:lnTo>
                      <a:cubicBezTo>
                        <a:pt x="44307" y="18461"/>
                        <a:pt x="45402" y="18956"/>
                        <a:pt x="46383" y="18575"/>
                      </a:cubicBezTo>
                      <a:cubicBezTo>
                        <a:pt x="46421" y="18556"/>
                        <a:pt x="46460" y="18547"/>
                        <a:pt x="46498" y="18528"/>
                      </a:cubicBezTo>
                      <a:lnTo>
                        <a:pt x="63643" y="11860"/>
                      </a:lnTo>
                      <a:cubicBezTo>
                        <a:pt x="66405" y="10813"/>
                        <a:pt x="67548" y="14718"/>
                        <a:pt x="65548" y="18433"/>
                      </a:cubicBezTo>
                      <a:lnTo>
                        <a:pt x="53070" y="41769"/>
                      </a:lnTo>
                      <a:cubicBezTo>
                        <a:pt x="52327" y="43140"/>
                        <a:pt x="51994" y="44693"/>
                        <a:pt x="52118" y="46245"/>
                      </a:cubicBezTo>
                      <a:lnTo>
                        <a:pt x="55070" y="67391"/>
                      </a:lnTo>
                      <a:cubicBezTo>
                        <a:pt x="55546" y="70820"/>
                        <a:pt x="52689" y="75202"/>
                        <a:pt x="50212" y="74916"/>
                      </a:cubicBezTo>
                      <a:lnTo>
                        <a:pt x="34782" y="73011"/>
                      </a:lnTo>
                      <a:cubicBezTo>
                        <a:pt x="33534" y="73078"/>
                        <a:pt x="32391" y="73754"/>
                        <a:pt x="31734" y="74820"/>
                      </a:cubicBezTo>
                      <a:lnTo>
                        <a:pt x="16303" y="94442"/>
                      </a:lnTo>
                      <a:cubicBezTo>
                        <a:pt x="13827" y="97585"/>
                        <a:pt x="10969" y="96442"/>
                        <a:pt x="11446" y="92632"/>
                      </a:cubicBezTo>
                      <a:lnTo>
                        <a:pt x="14398" y="68058"/>
                      </a:lnTo>
                      <a:cubicBezTo>
                        <a:pt x="14684" y="66829"/>
                        <a:pt x="14322" y="65534"/>
                        <a:pt x="13446" y="64629"/>
                      </a:cubicBezTo>
                      <a:lnTo>
                        <a:pt x="968" y="55675"/>
                      </a:lnTo>
                      <a:cubicBezTo>
                        <a:pt x="-937" y="54247"/>
                        <a:pt x="111" y="49103"/>
                        <a:pt x="2873" y="47008"/>
                      </a:cubicBezTo>
                      <a:lnTo>
                        <a:pt x="20018" y="33768"/>
                      </a:lnTo>
                      <a:cubicBezTo>
                        <a:pt x="21266" y="32768"/>
                        <a:pt x="22161" y="31406"/>
                        <a:pt x="22590" y="29863"/>
                      </a:cubicBezTo>
                      <a:lnTo>
                        <a:pt x="30305" y="4621"/>
                      </a:lnTo>
                      <a:cubicBezTo>
                        <a:pt x="31544" y="621"/>
                        <a:pt x="34782" y="-1475"/>
                        <a:pt x="36211" y="1192"/>
                      </a:cubicBezTo>
                      <a:close/>
                    </a:path>
                  </a:pathLst>
                </a:custGeom>
                <a:solidFill>
                  <a:srgbClr val="FFFFFF">
                    <a:alpha val="5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86" name="Freeform: Shape 222">
                  <a:extLst>
                    <a:ext uri="{FF2B5EF4-FFF2-40B4-BE49-F238E27FC236}">
                      <a16:creationId xmlns:a16="http://schemas.microsoft.com/office/drawing/2014/main" id="{EABCF871-74F7-E91E-8370-26073E4C1029}"/>
                    </a:ext>
                  </a:extLst>
                </p:cNvPr>
                <p:cNvSpPr/>
                <p:nvPr/>
              </p:nvSpPr>
              <p:spPr>
                <a:xfrm>
                  <a:off x="-2923300" y="4802020"/>
                  <a:ext cx="78820" cy="103475"/>
                </a:xfrm>
                <a:custGeom>
                  <a:avLst/>
                  <a:gdLst>
                    <a:gd name="connsiteX0" fmla="*/ 77782 w 78820"/>
                    <a:gd name="connsiteY0" fmla="*/ 25726 h 103475"/>
                    <a:gd name="connsiteX1" fmla="*/ 77782 w 78820"/>
                    <a:gd name="connsiteY1" fmla="*/ 19249 h 103475"/>
                    <a:gd name="connsiteX2" fmla="*/ 65400 w 78820"/>
                    <a:gd name="connsiteY2" fmla="*/ 11915 h 103475"/>
                    <a:gd name="connsiteX3" fmla="*/ 63685 w 78820"/>
                    <a:gd name="connsiteY3" fmla="*/ 11915 h 103475"/>
                    <a:gd name="connsiteX4" fmla="*/ 52350 w 78820"/>
                    <a:gd name="connsiteY4" fmla="*/ 16296 h 103475"/>
                    <a:gd name="connsiteX5" fmla="*/ 48635 w 78820"/>
                    <a:gd name="connsiteY5" fmla="*/ 8295 h 103475"/>
                    <a:gd name="connsiteX6" fmla="*/ 47778 w 78820"/>
                    <a:gd name="connsiteY6" fmla="*/ 7342 h 103475"/>
                    <a:gd name="connsiteX7" fmla="*/ 35491 w 78820"/>
                    <a:gd name="connsiteY7" fmla="*/ 199 h 103475"/>
                    <a:gd name="connsiteX8" fmla="*/ 30252 w 78820"/>
                    <a:gd name="connsiteY8" fmla="*/ 4580 h 103475"/>
                    <a:gd name="connsiteX9" fmla="*/ 22632 w 78820"/>
                    <a:gd name="connsiteY9" fmla="*/ 29917 h 103475"/>
                    <a:gd name="connsiteX10" fmla="*/ 20060 w 78820"/>
                    <a:gd name="connsiteY10" fmla="*/ 33727 h 103475"/>
                    <a:gd name="connsiteX11" fmla="*/ 2916 w 78820"/>
                    <a:gd name="connsiteY11" fmla="*/ 47062 h 103475"/>
                    <a:gd name="connsiteX12" fmla="*/ 1010 w 78820"/>
                    <a:gd name="connsiteY12" fmla="*/ 55634 h 103475"/>
                    <a:gd name="connsiteX13" fmla="*/ 13488 w 78820"/>
                    <a:gd name="connsiteY13" fmla="*/ 64683 h 103475"/>
                    <a:gd name="connsiteX14" fmla="*/ 14441 w 78820"/>
                    <a:gd name="connsiteY14" fmla="*/ 68017 h 103475"/>
                    <a:gd name="connsiteX15" fmla="*/ 11488 w 78820"/>
                    <a:gd name="connsiteY15" fmla="*/ 92591 h 103475"/>
                    <a:gd name="connsiteX16" fmla="*/ 12631 w 78820"/>
                    <a:gd name="connsiteY16" fmla="*/ 96116 h 103475"/>
                    <a:gd name="connsiteX17" fmla="*/ 24918 w 78820"/>
                    <a:gd name="connsiteY17" fmla="*/ 103259 h 103475"/>
                    <a:gd name="connsiteX18" fmla="*/ 28728 w 78820"/>
                    <a:gd name="connsiteY18" fmla="*/ 101640 h 103475"/>
                    <a:gd name="connsiteX19" fmla="*/ 44064 w 78820"/>
                    <a:gd name="connsiteY19" fmla="*/ 81923 h 103475"/>
                    <a:gd name="connsiteX20" fmla="*/ 47207 w 78820"/>
                    <a:gd name="connsiteY20" fmla="*/ 80209 h 103475"/>
                    <a:gd name="connsiteX21" fmla="*/ 62637 w 78820"/>
                    <a:gd name="connsiteY21" fmla="*/ 82114 h 103475"/>
                    <a:gd name="connsiteX22" fmla="*/ 67400 w 78820"/>
                    <a:gd name="connsiteY22" fmla="*/ 74589 h 103475"/>
                    <a:gd name="connsiteX23" fmla="*/ 64447 w 78820"/>
                    <a:gd name="connsiteY23" fmla="*/ 53443 h 103475"/>
                    <a:gd name="connsiteX24" fmla="*/ 65495 w 78820"/>
                    <a:gd name="connsiteY24" fmla="*/ 48967 h 1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820" h="103475">
                      <a:moveTo>
                        <a:pt x="77782" y="25726"/>
                      </a:moveTo>
                      <a:cubicBezTo>
                        <a:pt x="79306" y="22964"/>
                        <a:pt x="79020" y="20106"/>
                        <a:pt x="77782" y="19249"/>
                      </a:cubicBezTo>
                      <a:lnTo>
                        <a:pt x="65400" y="11915"/>
                      </a:lnTo>
                      <a:cubicBezTo>
                        <a:pt x="64857" y="11667"/>
                        <a:pt x="64228" y="11667"/>
                        <a:pt x="63685" y="11915"/>
                      </a:cubicBezTo>
                      <a:lnTo>
                        <a:pt x="52350" y="16296"/>
                      </a:lnTo>
                      <a:lnTo>
                        <a:pt x="48635" y="8295"/>
                      </a:lnTo>
                      <a:cubicBezTo>
                        <a:pt x="48483" y="7876"/>
                        <a:pt x="48178" y="7533"/>
                        <a:pt x="47778" y="7342"/>
                      </a:cubicBezTo>
                      <a:lnTo>
                        <a:pt x="35491" y="199"/>
                      </a:lnTo>
                      <a:cubicBezTo>
                        <a:pt x="33872" y="-659"/>
                        <a:pt x="31300" y="1342"/>
                        <a:pt x="30252" y="4580"/>
                      </a:cubicBezTo>
                      <a:lnTo>
                        <a:pt x="22632" y="29917"/>
                      </a:lnTo>
                      <a:cubicBezTo>
                        <a:pt x="22175" y="31412"/>
                        <a:pt x="21280" y="32746"/>
                        <a:pt x="20060" y="33727"/>
                      </a:cubicBezTo>
                      <a:lnTo>
                        <a:pt x="2916" y="47062"/>
                      </a:lnTo>
                      <a:cubicBezTo>
                        <a:pt x="153" y="49157"/>
                        <a:pt x="-990" y="54206"/>
                        <a:pt x="1010" y="55634"/>
                      </a:cubicBezTo>
                      <a:lnTo>
                        <a:pt x="13488" y="64683"/>
                      </a:lnTo>
                      <a:cubicBezTo>
                        <a:pt x="14365" y="65550"/>
                        <a:pt x="14726" y="66817"/>
                        <a:pt x="14441" y="68017"/>
                      </a:cubicBezTo>
                      <a:lnTo>
                        <a:pt x="11488" y="92591"/>
                      </a:lnTo>
                      <a:cubicBezTo>
                        <a:pt x="11488" y="94401"/>
                        <a:pt x="11488" y="95639"/>
                        <a:pt x="12631" y="96116"/>
                      </a:cubicBezTo>
                      <a:lnTo>
                        <a:pt x="24918" y="103259"/>
                      </a:lnTo>
                      <a:cubicBezTo>
                        <a:pt x="25966" y="103831"/>
                        <a:pt x="27395" y="103259"/>
                        <a:pt x="28728" y="101640"/>
                      </a:cubicBezTo>
                      <a:lnTo>
                        <a:pt x="44064" y="81923"/>
                      </a:lnTo>
                      <a:cubicBezTo>
                        <a:pt x="45111" y="80685"/>
                        <a:pt x="46254" y="80018"/>
                        <a:pt x="47207" y="80209"/>
                      </a:cubicBezTo>
                      <a:lnTo>
                        <a:pt x="62637" y="82114"/>
                      </a:lnTo>
                      <a:cubicBezTo>
                        <a:pt x="65018" y="82114"/>
                        <a:pt x="67876" y="77923"/>
                        <a:pt x="67400" y="74589"/>
                      </a:cubicBezTo>
                      <a:lnTo>
                        <a:pt x="64447" y="53443"/>
                      </a:lnTo>
                      <a:cubicBezTo>
                        <a:pt x="64342" y="51882"/>
                        <a:pt x="64714" y="50319"/>
                        <a:pt x="65495" y="48967"/>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87" name="Freeform: Shape 223">
                  <a:extLst>
                    <a:ext uri="{FF2B5EF4-FFF2-40B4-BE49-F238E27FC236}">
                      <a16:creationId xmlns:a16="http://schemas.microsoft.com/office/drawing/2014/main" id="{978C78F6-09CA-13CA-7C8C-ABFB96CC105C}"/>
                    </a:ext>
                  </a:extLst>
                </p:cNvPr>
                <p:cNvSpPr/>
                <p:nvPr/>
              </p:nvSpPr>
              <p:spPr>
                <a:xfrm>
                  <a:off x="-2871045" y="4813911"/>
                  <a:ext cx="25431" cy="14154"/>
                </a:xfrm>
                <a:custGeom>
                  <a:avLst/>
                  <a:gdLst>
                    <a:gd name="connsiteX0" fmla="*/ 25432 w 25431"/>
                    <a:gd name="connsiteY0" fmla="*/ 7358 h 14154"/>
                    <a:gd name="connsiteX1" fmla="*/ 23717 w 25431"/>
                    <a:gd name="connsiteY1" fmla="*/ 7358 h 14154"/>
                    <a:gd name="connsiteX2" fmla="*/ 6477 w 25431"/>
                    <a:gd name="connsiteY2" fmla="*/ 13930 h 14154"/>
                    <a:gd name="connsiteX3" fmla="*/ 4143 w 25431"/>
                    <a:gd name="connsiteY3" fmla="*/ 13292 h 14154"/>
                    <a:gd name="connsiteX4" fmla="*/ 4001 w 25431"/>
                    <a:gd name="connsiteY4" fmla="*/ 12978 h 14154"/>
                    <a:gd name="connsiteX5" fmla="*/ 0 w 25431"/>
                    <a:gd name="connsiteY5" fmla="*/ 4501 h 14154"/>
                    <a:gd name="connsiteX6" fmla="*/ 11335 w 25431"/>
                    <a:gd name="connsiteY6" fmla="*/ 214 h 14154"/>
                    <a:gd name="connsiteX7" fmla="*/ 13049 w 25431"/>
                    <a:gd name="connsiteY7" fmla="*/ 214 h 1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31" h="14154">
                      <a:moveTo>
                        <a:pt x="25432" y="7358"/>
                      </a:moveTo>
                      <a:cubicBezTo>
                        <a:pt x="24889" y="7110"/>
                        <a:pt x="24260" y="7110"/>
                        <a:pt x="23717" y="7358"/>
                      </a:cubicBezTo>
                      <a:lnTo>
                        <a:pt x="6477" y="13930"/>
                      </a:lnTo>
                      <a:cubicBezTo>
                        <a:pt x="5658" y="14397"/>
                        <a:pt x="4610" y="14111"/>
                        <a:pt x="4143" y="13292"/>
                      </a:cubicBezTo>
                      <a:cubicBezTo>
                        <a:pt x="4086" y="13187"/>
                        <a:pt x="4039" y="13083"/>
                        <a:pt x="4001" y="12978"/>
                      </a:cubicBezTo>
                      <a:lnTo>
                        <a:pt x="0" y="4501"/>
                      </a:lnTo>
                      <a:lnTo>
                        <a:pt x="11335" y="214"/>
                      </a:lnTo>
                      <a:cubicBezTo>
                        <a:pt x="11868" y="-71"/>
                        <a:pt x="12516" y="-71"/>
                        <a:pt x="13049" y="214"/>
                      </a:cubicBezTo>
                      <a:close/>
                    </a:path>
                  </a:pathLst>
                </a:custGeom>
                <a:solidFill>
                  <a:srgbClr val="FFFFFF">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88" name="Freeform: Shape 224">
                  <a:extLst>
                    <a:ext uri="{FF2B5EF4-FFF2-40B4-BE49-F238E27FC236}">
                      <a16:creationId xmlns:a16="http://schemas.microsoft.com/office/drawing/2014/main" id="{801FC867-66D6-AC95-A1B0-EA4664627285}"/>
                    </a:ext>
                  </a:extLst>
                </p:cNvPr>
                <p:cNvSpPr/>
                <p:nvPr/>
              </p:nvSpPr>
              <p:spPr>
                <a:xfrm>
                  <a:off x="-2922385" y="4832127"/>
                  <a:ext cx="34004" cy="26574"/>
                </a:xfrm>
                <a:custGeom>
                  <a:avLst/>
                  <a:gdLst>
                    <a:gd name="connsiteX0" fmla="*/ 34004 w 34004"/>
                    <a:gd name="connsiteY0" fmla="*/ 7048 h 26574"/>
                    <a:gd name="connsiteX1" fmla="*/ 31432 w 34004"/>
                    <a:gd name="connsiteY1" fmla="*/ 10954 h 26574"/>
                    <a:gd name="connsiteX2" fmla="*/ 14192 w 34004"/>
                    <a:gd name="connsiteY2" fmla="*/ 24289 h 26574"/>
                    <a:gd name="connsiteX3" fmla="*/ 12382 w 34004"/>
                    <a:gd name="connsiteY3" fmla="*/ 26575 h 26574"/>
                    <a:gd name="connsiteX4" fmla="*/ 0 w 34004"/>
                    <a:gd name="connsiteY4" fmla="*/ 19431 h 26574"/>
                    <a:gd name="connsiteX5" fmla="*/ 1905 w 34004"/>
                    <a:gd name="connsiteY5" fmla="*/ 17145 h 26574"/>
                    <a:gd name="connsiteX6" fmla="*/ 19050 w 34004"/>
                    <a:gd name="connsiteY6" fmla="*/ 3810 h 26574"/>
                    <a:gd name="connsiteX7" fmla="*/ 21622 w 34004"/>
                    <a:gd name="connsiteY7" fmla="*/ 0 h 26574"/>
                    <a:gd name="connsiteX8" fmla="*/ 21622 w 34004"/>
                    <a:gd name="connsiteY8" fmla="*/ 0 h 2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04" h="26574">
                      <a:moveTo>
                        <a:pt x="34004" y="7048"/>
                      </a:moveTo>
                      <a:cubicBezTo>
                        <a:pt x="33480" y="8544"/>
                        <a:pt x="32604" y="9887"/>
                        <a:pt x="31432" y="10954"/>
                      </a:cubicBezTo>
                      <a:lnTo>
                        <a:pt x="14192" y="24289"/>
                      </a:lnTo>
                      <a:cubicBezTo>
                        <a:pt x="13411" y="24898"/>
                        <a:pt x="12792" y="25679"/>
                        <a:pt x="12382" y="26575"/>
                      </a:cubicBezTo>
                      <a:lnTo>
                        <a:pt x="0" y="19431"/>
                      </a:lnTo>
                      <a:cubicBezTo>
                        <a:pt x="476" y="18545"/>
                        <a:pt x="1124" y="17774"/>
                        <a:pt x="1905" y="17145"/>
                      </a:cubicBezTo>
                      <a:lnTo>
                        <a:pt x="19050" y="3810"/>
                      </a:lnTo>
                      <a:cubicBezTo>
                        <a:pt x="20298" y="2848"/>
                        <a:pt x="21193" y="1514"/>
                        <a:pt x="21622" y="0"/>
                      </a:cubicBezTo>
                      <a:lnTo>
                        <a:pt x="21622" y="0"/>
                      </a:lnTo>
                      <a:close/>
                    </a:path>
                  </a:pathLst>
                </a:custGeom>
                <a:solidFill>
                  <a:srgbClr val="FFFFFF">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89" name="Freeform: Shape 225">
                  <a:extLst>
                    <a:ext uri="{FF2B5EF4-FFF2-40B4-BE49-F238E27FC236}">
                      <a16:creationId xmlns:a16="http://schemas.microsoft.com/office/drawing/2014/main" id="{77950054-9559-4ACC-36E4-0032BBB8D614}"/>
                    </a:ext>
                  </a:extLst>
                </p:cNvPr>
                <p:cNvSpPr/>
                <p:nvPr/>
              </p:nvSpPr>
              <p:spPr>
                <a:xfrm>
                  <a:off x="-2900763" y="4802211"/>
                  <a:ext cx="25241" cy="36965"/>
                </a:xfrm>
                <a:custGeom>
                  <a:avLst/>
                  <a:gdLst>
                    <a:gd name="connsiteX0" fmla="*/ 25241 w 25241"/>
                    <a:gd name="connsiteY0" fmla="*/ 7438 h 36965"/>
                    <a:gd name="connsiteX1" fmla="*/ 20003 w 25241"/>
                    <a:gd name="connsiteY1" fmla="*/ 11724 h 36965"/>
                    <a:gd name="connsiteX2" fmla="*/ 12382 w 25241"/>
                    <a:gd name="connsiteY2" fmla="*/ 36965 h 36965"/>
                    <a:gd name="connsiteX3" fmla="*/ 0 w 25241"/>
                    <a:gd name="connsiteY3" fmla="*/ 29821 h 36965"/>
                    <a:gd name="connsiteX4" fmla="*/ 7715 w 25241"/>
                    <a:gd name="connsiteY4" fmla="*/ 4580 h 36965"/>
                    <a:gd name="connsiteX5" fmla="*/ 12859 w 25241"/>
                    <a:gd name="connsiteY5" fmla="*/ 199 h 36965"/>
                    <a:gd name="connsiteX6" fmla="*/ 25146 w 25241"/>
                    <a:gd name="connsiteY6" fmla="*/ 7342 h 3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 h="36965">
                      <a:moveTo>
                        <a:pt x="25241" y="7438"/>
                      </a:moveTo>
                      <a:cubicBezTo>
                        <a:pt x="23717" y="6390"/>
                        <a:pt x="21050" y="8390"/>
                        <a:pt x="20003" y="11724"/>
                      </a:cubicBezTo>
                      <a:lnTo>
                        <a:pt x="12382" y="36965"/>
                      </a:lnTo>
                      <a:lnTo>
                        <a:pt x="0" y="29821"/>
                      </a:lnTo>
                      <a:lnTo>
                        <a:pt x="7715" y="4580"/>
                      </a:lnTo>
                      <a:cubicBezTo>
                        <a:pt x="8668" y="1342"/>
                        <a:pt x="11239" y="-658"/>
                        <a:pt x="12859" y="199"/>
                      </a:cubicBezTo>
                      <a:lnTo>
                        <a:pt x="25146" y="7342"/>
                      </a:lnTo>
                      <a:close/>
                    </a:path>
                  </a:pathLst>
                </a:custGeom>
                <a:solidFill>
                  <a:srgbClr val="000000">
                    <a:alpha val="1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90" name="Freeform: Shape 226">
                  <a:extLst>
                    <a:ext uri="{FF2B5EF4-FFF2-40B4-BE49-F238E27FC236}">
                      <a16:creationId xmlns:a16="http://schemas.microsoft.com/office/drawing/2014/main" id="{C69872C5-57C4-0BCB-6B22-2A3330462825}"/>
                    </a:ext>
                  </a:extLst>
                </p:cNvPr>
                <p:cNvSpPr/>
                <p:nvPr/>
              </p:nvSpPr>
              <p:spPr>
                <a:xfrm>
                  <a:off x="-2923291" y="4851653"/>
                  <a:ext cx="25766" cy="22383"/>
                </a:xfrm>
                <a:custGeom>
                  <a:avLst/>
                  <a:gdLst>
                    <a:gd name="connsiteX0" fmla="*/ 25766 w 25766"/>
                    <a:gd name="connsiteY0" fmla="*/ 22384 h 22383"/>
                    <a:gd name="connsiteX1" fmla="*/ 13479 w 25766"/>
                    <a:gd name="connsiteY1" fmla="*/ 15335 h 22383"/>
                    <a:gd name="connsiteX2" fmla="*/ 13479 w 25766"/>
                    <a:gd name="connsiteY2" fmla="*/ 15335 h 22383"/>
                    <a:gd name="connsiteX3" fmla="*/ 1001 w 25766"/>
                    <a:gd name="connsiteY3" fmla="*/ 6287 h 22383"/>
                    <a:gd name="connsiteX4" fmla="*/ 1001 w 25766"/>
                    <a:gd name="connsiteY4" fmla="*/ 0 h 22383"/>
                    <a:gd name="connsiteX5" fmla="*/ 13384 w 25766"/>
                    <a:gd name="connsiteY5" fmla="*/ 7144 h 22383"/>
                    <a:gd name="connsiteX6" fmla="*/ 13384 w 25766"/>
                    <a:gd name="connsiteY6" fmla="*/ 13430 h 2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66" h="22383">
                      <a:moveTo>
                        <a:pt x="25766" y="22384"/>
                      </a:moveTo>
                      <a:lnTo>
                        <a:pt x="13479" y="15335"/>
                      </a:lnTo>
                      <a:lnTo>
                        <a:pt x="13479" y="15335"/>
                      </a:lnTo>
                      <a:lnTo>
                        <a:pt x="1001" y="6287"/>
                      </a:lnTo>
                      <a:cubicBezTo>
                        <a:pt x="-427" y="5239"/>
                        <a:pt x="-237" y="2381"/>
                        <a:pt x="1001" y="0"/>
                      </a:cubicBezTo>
                      <a:lnTo>
                        <a:pt x="13384" y="7144"/>
                      </a:lnTo>
                      <a:cubicBezTo>
                        <a:pt x="12146" y="9525"/>
                        <a:pt x="11955" y="12478"/>
                        <a:pt x="13384" y="13430"/>
                      </a:cubicBezTo>
                      <a:close/>
                    </a:path>
                  </a:pathLst>
                </a:custGeom>
                <a:solidFill>
                  <a:srgbClr val="000000">
                    <a:alpha val="2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91" name="Freeform: Shape 227">
                  <a:extLst>
                    <a:ext uri="{FF2B5EF4-FFF2-40B4-BE49-F238E27FC236}">
                      <a16:creationId xmlns:a16="http://schemas.microsoft.com/office/drawing/2014/main" id="{C4A4C976-8AF0-BAC3-A4E3-0DE93A2C53CE}"/>
                    </a:ext>
                  </a:extLst>
                </p:cNvPr>
                <p:cNvSpPr/>
                <p:nvPr/>
              </p:nvSpPr>
              <p:spPr>
                <a:xfrm>
                  <a:off x="-2911854" y="4866989"/>
                  <a:ext cx="15354" cy="38480"/>
                </a:xfrm>
                <a:custGeom>
                  <a:avLst/>
                  <a:gdLst>
                    <a:gd name="connsiteX0" fmla="*/ 12329 w 15354"/>
                    <a:gd name="connsiteY0" fmla="*/ 34957 h 38480"/>
                    <a:gd name="connsiteX1" fmla="*/ 13472 w 15354"/>
                    <a:gd name="connsiteY1" fmla="*/ 38481 h 38480"/>
                    <a:gd name="connsiteX2" fmla="*/ 13472 w 15354"/>
                    <a:gd name="connsiteY2" fmla="*/ 38481 h 38480"/>
                    <a:gd name="connsiteX3" fmla="*/ 1185 w 15354"/>
                    <a:gd name="connsiteY3" fmla="*/ 31337 h 38480"/>
                    <a:gd name="connsiteX4" fmla="*/ 42 w 15354"/>
                    <a:gd name="connsiteY4" fmla="*/ 27813 h 38480"/>
                    <a:gd name="connsiteX5" fmla="*/ 2994 w 15354"/>
                    <a:gd name="connsiteY5" fmla="*/ 3238 h 38480"/>
                    <a:gd name="connsiteX6" fmla="*/ 2137 w 15354"/>
                    <a:gd name="connsiteY6" fmla="*/ 0 h 38480"/>
                    <a:gd name="connsiteX7" fmla="*/ 14425 w 15354"/>
                    <a:gd name="connsiteY7" fmla="*/ 7048 h 38480"/>
                    <a:gd name="connsiteX8" fmla="*/ 14425 w 15354"/>
                    <a:gd name="connsiteY8" fmla="*/ 7048 h 38480"/>
                    <a:gd name="connsiteX9" fmla="*/ 15282 w 15354"/>
                    <a:gd name="connsiteY9" fmla="*/ 10287 h 3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54" h="38480">
                      <a:moveTo>
                        <a:pt x="12329" y="34957"/>
                      </a:moveTo>
                      <a:cubicBezTo>
                        <a:pt x="12329" y="36862"/>
                        <a:pt x="12329" y="38005"/>
                        <a:pt x="13472" y="38481"/>
                      </a:cubicBezTo>
                      <a:lnTo>
                        <a:pt x="13472" y="38481"/>
                      </a:lnTo>
                      <a:lnTo>
                        <a:pt x="1185" y="31337"/>
                      </a:lnTo>
                      <a:cubicBezTo>
                        <a:pt x="327" y="30861"/>
                        <a:pt x="-149" y="29623"/>
                        <a:pt x="42" y="27813"/>
                      </a:cubicBezTo>
                      <a:lnTo>
                        <a:pt x="2994" y="3238"/>
                      </a:lnTo>
                      <a:cubicBezTo>
                        <a:pt x="3271" y="2086"/>
                        <a:pt x="2947" y="867"/>
                        <a:pt x="2137" y="0"/>
                      </a:cubicBezTo>
                      <a:lnTo>
                        <a:pt x="14425" y="7048"/>
                      </a:lnTo>
                      <a:lnTo>
                        <a:pt x="14425" y="7048"/>
                      </a:lnTo>
                      <a:cubicBezTo>
                        <a:pt x="15196" y="7934"/>
                        <a:pt x="15510" y="9134"/>
                        <a:pt x="15282" y="10287"/>
                      </a:cubicBezTo>
                      <a:close/>
                    </a:path>
                  </a:pathLst>
                </a:custGeom>
                <a:solidFill>
                  <a:srgbClr val="000000">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92" name="Freeform: Shape 228">
                  <a:extLst>
                    <a:ext uri="{FF2B5EF4-FFF2-40B4-BE49-F238E27FC236}">
                      <a16:creationId xmlns:a16="http://schemas.microsoft.com/office/drawing/2014/main" id="{383DCD5E-58FF-A6B8-140F-A77DC8AC72A8}"/>
                    </a:ext>
                  </a:extLst>
                </p:cNvPr>
                <p:cNvSpPr/>
                <p:nvPr/>
              </p:nvSpPr>
              <p:spPr>
                <a:xfrm>
                  <a:off x="-2911017" y="4809355"/>
                  <a:ext cx="66536" cy="96307"/>
                </a:xfrm>
                <a:custGeom>
                  <a:avLst/>
                  <a:gdLst>
                    <a:gd name="connsiteX0" fmla="*/ 36257 w 66536"/>
                    <a:gd name="connsiteY0" fmla="*/ 1150 h 96307"/>
                    <a:gd name="connsiteX1" fmla="*/ 43972 w 66536"/>
                    <a:gd name="connsiteY1" fmla="*/ 17533 h 96307"/>
                    <a:gd name="connsiteX2" fmla="*/ 46134 w 66536"/>
                    <a:gd name="connsiteY2" fmla="*/ 18619 h 96307"/>
                    <a:gd name="connsiteX3" fmla="*/ 46449 w 66536"/>
                    <a:gd name="connsiteY3" fmla="*/ 18486 h 96307"/>
                    <a:gd name="connsiteX4" fmla="*/ 63689 w 66536"/>
                    <a:gd name="connsiteY4" fmla="*/ 11913 h 96307"/>
                    <a:gd name="connsiteX5" fmla="*/ 65499 w 66536"/>
                    <a:gd name="connsiteY5" fmla="*/ 18391 h 96307"/>
                    <a:gd name="connsiteX6" fmla="*/ 53116 w 66536"/>
                    <a:gd name="connsiteY6" fmla="*/ 41822 h 96307"/>
                    <a:gd name="connsiteX7" fmla="*/ 52069 w 66536"/>
                    <a:gd name="connsiteY7" fmla="*/ 46299 h 96307"/>
                    <a:gd name="connsiteX8" fmla="*/ 55021 w 66536"/>
                    <a:gd name="connsiteY8" fmla="*/ 67444 h 96307"/>
                    <a:gd name="connsiteX9" fmla="*/ 50259 w 66536"/>
                    <a:gd name="connsiteY9" fmla="*/ 74969 h 96307"/>
                    <a:gd name="connsiteX10" fmla="*/ 34828 w 66536"/>
                    <a:gd name="connsiteY10" fmla="*/ 73064 h 96307"/>
                    <a:gd name="connsiteX11" fmla="*/ 31685 w 66536"/>
                    <a:gd name="connsiteY11" fmla="*/ 74778 h 96307"/>
                    <a:gd name="connsiteX12" fmla="*/ 16350 w 66536"/>
                    <a:gd name="connsiteY12" fmla="*/ 94495 h 96307"/>
                    <a:gd name="connsiteX13" fmla="*/ 11492 w 66536"/>
                    <a:gd name="connsiteY13" fmla="*/ 92590 h 96307"/>
                    <a:gd name="connsiteX14" fmla="*/ 14445 w 66536"/>
                    <a:gd name="connsiteY14" fmla="*/ 68016 h 96307"/>
                    <a:gd name="connsiteX15" fmla="*/ 13492 w 66536"/>
                    <a:gd name="connsiteY15" fmla="*/ 64682 h 96307"/>
                    <a:gd name="connsiteX16" fmla="*/ 1014 w 66536"/>
                    <a:gd name="connsiteY16" fmla="*/ 55633 h 96307"/>
                    <a:gd name="connsiteX17" fmla="*/ 2824 w 66536"/>
                    <a:gd name="connsiteY17" fmla="*/ 47061 h 96307"/>
                    <a:gd name="connsiteX18" fmla="*/ 20064 w 66536"/>
                    <a:gd name="connsiteY18" fmla="*/ 33726 h 96307"/>
                    <a:gd name="connsiteX19" fmla="*/ 22541 w 66536"/>
                    <a:gd name="connsiteY19" fmla="*/ 29916 h 96307"/>
                    <a:gd name="connsiteX20" fmla="*/ 30256 w 66536"/>
                    <a:gd name="connsiteY20" fmla="*/ 4579 h 96307"/>
                    <a:gd name="connsiteX21" fmla="*/ 36257 w 66536"/>
                    <a:gd name="connsiteY21" fmla="*/ 1150 h 9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536" h="96307">
                      <a:moveTo>
                        <a:pt x="36257" y="1150"/>
                      </a:moveTo>
                      <a:lnTo>
                        <a:pt x="43972" y="17533"/>
                      </a:lnTo>
                      <a:cubicBezTo>
                        <a:pt x="44268" y="18429"/>
                        <a:pt x="45239" y="18924"/>
                        <a:pt x="46134" y="18619"/>
                      </a:cubicBezTo>
                      <a:cubicBezTo>
                        <a:pt x="46249" y="18591"/>
                        <a:pt x="46354" y="18543"/>
                        <a:pt x="46449" y="18486"/>
                      </a:cubicBezTo>
                      <a:lnTo>
                        <a:pt x="63689" y="11913"/>
                      </a:lnTo>
                      <a:cubicBezTo>
                        <a:pt x="66451" y="10866"/>
                        <a:pt x="67499" y="14676"/>
                        <a:pt x="65499" y="18391"/>
                      </a:cubicBezTo>
                      <a:lnTo>
                        <a:pt x="53116" y="41822"/>
                      </a:lnTo>
                      <a:cubicBezTo>
                        <a:pt x="52335" y="43175"/>
                        <a:pt x="51964" y="44737"/>
                        <a:pt x="52069" y="46299"/>
                      </a:cubicBezTo>
                      <a:lnTo>
                        <a:pt x="55021" y="67444"/>
                      </a:lnTo>
                      <a:cubicBezTo>
                        <a:pt x="55498" y="70778"/>
                        <a:pt x="52640" y="75255"/>
                        <a:pt x="50259" y="74969"/>
                      </a:cubicBezTo>
                      <a:lnTo>
                        <a:pt x="34828" y="73064"/>
                      </a:lnTo>
                      <a:cubicBezTo>
                        <a:pt x="33876" y="73064"/>
                        <a:pt x="32733" y="73540"/>
                        <a:pt x="31685" y="74778"/>
                      </a:cubicBezTo>
                      <a:lnTo>
                        <a:pt x="16350" y="94495"/>
                      </a:lnTo>
                      <a:cubicBezTo>
                        <a:pt x="13873" y="97638"/>
                        <a:pt x="11016" y="96495"/>
                        <a:pt x="11492" y="92590"/>
                      </a:cubicBezTo>
                      <a:lnTo>
                        <a:pt x="14445" y="68016"/>
                      </a:lnTo>
                      <a:cubicBezTo>
                        <a:pt x="14731" y="66816"/>
                        <a:pt x="14369" y="65549"/>
                        <a:pt x="13492" y="64682"/>
                      </a:cubicBezTo>
                      <a:lnTo>
                        <a:pt x="1014" y="55633"/>
                      </a:lnTo>
                      <a:cubicBezTo>
                        <a:pt x="-986" y="54204"/>
                        <a:pt x="157" y="49156"/>
                        <a:pt x="2824" y="47061"/>
                      </a:cubicBezTo>
                      <a:lnTo>
                        <a:pt x="20064" y="33726"/>
                      </a:lnTo>
                      <a:cubicBezTo>
                        <a:pt x="21227" y="32707"/>
                        <a:pt x="22084" y="31392"/>
                        <a:pt x="22541" y="29916"/>
                      </a:cubicBezTo>
                      <a:lnTo>
                        <a:pt x="30256" y="4579"/>
                      </a:lnTo>
                      <a:cubicBezTo>
                        <a:pt x="31495" y="579"/>
                        <a:pt x="35019" y="-1422"/>
                        <a:pt x="36257" y="1150"/>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93" name="Freeform: Shape 229">
                  <a:extLst>
                    <a:ext uri="{FF2B5EF4-FFF2-40B4-BE49-F238E27FC236}">
                      <a16:creationId xmlns:a16="http://schemas.microsoft.com/office/drawing/2014/main" id="{A6B4163B-7C5D-68CB-8982-77208C578670}"/>
                    </a:ext>
                  </a:extLst>
                </p:cNvPr>
                <p:cNvSpPr/>
                <p:nvPr/>
              </p:nvSpPr>
              <p:spPr>
                <a:xfrm>
                  <a:off x="-2911017" y="4809355"/>
                  <a:ext cx="66536" cy="96307"/>
                </a:xfrm>
                <a:custGeom>
                  <a:avLst/>
                  <a:gdLst>
                    <a:gd name="connsiteX0" fmla="*/ 36257 w 66536"/>
                    <a:gd name="connsiteY0" fmla="*/ 1150 h 96307"/>
                    <a:gd name="connsiteX1" fmla="*/ 43972 w 66536"/>
                    <a:gd name="connsiteY1" fmla="*/ 17533 h 96307"/>
                    <a:gd name="connsiteX2" fmla="*/ 46134 w 66536"/>
                    <a:gd name="connsiteY2" fmla="*/ 18619 h 96307"/>
                    <a:gd name="connsiteX3" fmla="*/ 46449 w 66536"/>
                    <a:gd name="connsiteY3" fmla="*/ 18486 h 96307"/>
                    <a:gd name="connsiteX4" fmla="*/ 63689 w 66536"/>
                    <a:gd name="connsiteY4" fmla="*/ 11913 h 96307"/>
                    <a:gd name="connsiteX5" fmla="*/ 65499 w 66536"/>
                    <a:gd name="connsiteY5" fmla="*/ 18391 h 96307"/>
                    <a:gd name="connsiteX6" fmla="*/ 53116 w 66536"/>
                    <a:gd name="connsiteY6" fmla="*/ 41822 h 96307"/>
                    <a:gd name="connsiteX7" fmla="*/ 52069 w 66536"/>
                    <a:gd name="connsiteY7" fmla="*/ 46299 h 96307"/>
                    <a:gd name="connsiteX8" fmla="*/ 55021 w 66536"/>
                    <a:gd name="connsiteY8" fmla="*/ 67444 h 96307"/>
                    <a:gd name="connsiteX9" fmla="*/ 50259 w 66536"/>
                    <a:gd name="connsiteY9" fmla="*/ 74969 h 96307"/>
                    <a:gd name="connsiteX10" fmla="*/ 34828 w 66536"/>
                    <a:gd name="connsiteY10" fmla="*/ 73064 h 96307"/>
                    <a:gd name="connsiteX11" fmla="*/ 31685 w 66536"/>
                    <a:gd name="connsiteY11" fmla="*/ 74778 h 96307"/>
                    <a:gd name="connsiteX12" fmla="*/ 16350 w 66536"/>
                    <a:gd name="connsiteY12" fmla="*/ 94495 h 96307"/>
                    <a:gd name="connsiteX13" fmla="*/ 11492 w 66536"/>
                    <a:gd name="connsiteY13" fmla="*/ 92590 h 96307"/>
                    <a:gd name="connsiteX14" fmla="*/ 14445 w 66536"/>
                    <a:gd name="connsiteY14" fmla="*/ 68016 h 96307"/>
                    <a:gd name="connsiteX15" fmla="*/ 13492 w 66536"/>
                    <a:gd name="connsiteY15" fmla="*/ 64682 h 96307"/>
                    <a:gd name="connsiteX16" fmla="*/ 1014 w 66536"/>
                    <a:gd name="connsiteY16" fmla="*/ 55633 h 96307"/>
                    <a:gd name="connsiteX17" fmla="*/ 2824 w 66536"/>
                    <a:gd name="connsiteY17" fmla="*/ 47061 h 96307"/>
                    <a:gd name="connsiteX18" fmla="*/ 20064 w 66536"/>
                    <a:gd name="connsiteY18" fmla="*/ 33726 h 96307"/>
                    <a:gd name="connsiteX19" fmla="*/ 22541 w 66536"/>
                    <a:gd name="connsiteY19" fmla="*/ 29916 h 96307"/>
                    <a:gd name="connsiteX20" fmla="*/ 30256 w 66536"/>
                    <a:gd name="connsiteY20" fmla="*/ 4579 h 96307"/>
                    <a:gd name="connsiteX21" fmla="*/ 36257 w 66536"/>
                    <a:gd name="connsiteY21" fmla="*/ 1150 h 9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536" h="96307">
                      <a:moveTo>
                        <a:pt x="36257" y="1150"/>
                      </a:moveTo>
                      <a:lnTo>
                        <a:pt x="43972" y="17533"/>
                      </a:lnTo>
                      <a:cubicBezTo>
                        <a:pt x="44268" y="18429"/>
                        <a:pt x="45239" y="18924"/>
                        <a:pt x="46134" y="18619"/>
                      </a:cubicBezTo>
                      <a:cubicBezTo>
                        <a:pt x="46249" y="18591"/>
                        <a:pt x="46354" y="18543"/>
                        <a:pt x="46449" y="18486"/>
                      </a:cubicBezTo>
                      <a:lnTo>
                        <a:pt x="63689" y="11913"/>
                      </a:lnTo>
                      <a:cubicBezTo>
                        <a:pt x="66451" y="10866"/>
                        <a:pt x="67499" y="14676"/>
                        <a:pt x="65499" y="18391"/>
                      </a:cubicBezTo>
                      <a:lnTo>
                        <a:pt x="53116" y="41822"/>
                      </a:lnTo>
                      <a:cubicBezTo>
                        <a:pt x="52335" y="43175"/>
                        <a:pt x="51964" y="44737"/>
                        <a:pt x="52069" y="46299"/>
                      </a:cubicBezTo>
                      <a:lnTo>
                        <a:pt x="55021" y="67444"/>
                      </a:lnTo>
                      <a:cubicBezTo>
                        <a:pt x="55498" y="70778"/>
                        <a:pt x="52640" y="75255"/>
                        <a:pt x="50259" y="74969"/>
                      </a:cubicBezTo>
                      <a:lnTo>
                        <a:pt x="34828" y="73064"/>
                      </a:lnTo>
                      <a:cubicBezTo>
                        <a:pt x="33876" y="73064"/>
                        <a:pt x="32733" y="73540"/>
                        <a:pt x="31685" y="74778"/>
                      </a:cubicBezTo>
                      <a:lnTo>
                        <a:pt x="16350" y="94495"/>
                      </a:lnTo>
                      <a:cubicBezTo>
                        <a:pt x="13873" y="97638"/>
                        <a:pt x="11016" y="96495"/>
                        <a:pt x="11492" y="92590"/>
                      </a:cubicBezTo>
                      <a:lnTo>
                        <a:pt x="14445" y="68016"/>
                      </a:lnTo>
                      <a:cubicBezTo>
                        <a:pt x="14731" y="66816"/>
                        <a:pt x="14369" y="65549"/>
                        <a:pt x="13492" y="64682"/>
                      </a:cubicBezTo>
                      <a:lnTo>
                        <a:pt x="1014" y="55633"/>
                      </a:lnTo>
                      <a:cubicBezTo>
                        <a:pt x="-986" y="54204"/>
                        <a:pt x="157" y="49156"/>
                        <a:pt x="2824" y="47061"/>
                      </a:cubicBezTo>
                      <a:lnTo>
                        <a:pt x="20064" y="33726"/>
                      </a:lnTo>
                      <a:cubicBezTo>
                        <a:pt x="21227" y="32707"/>
                        <a:pt x="22084" y="31392"/>
                        <a:pt x="22541" y="29916"/>
                      </a:cubicBezTo>
                      <a:lnTo>
                        <a:pt x="30256" y="4579"/>
                      </a:lnTo>
                      <a:cubicBezTo>
                        <a:pt x="31495" y="579"/>
                        <a:pt x="35019" y="-1422"/>
                        <a:pt x="36257" y="1150"/>
                      </a:cubicBezTo>
                      <a:close/>
                    </a:path>
                  </a:pathLst>
                </a:custGeom>
                <a:solidFill>
                  <a:srgbClr val="FFFFFF">
                    <a:alpha val="5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94" name="Freeform: Shape 230">
                  <a:extLst>
                    <a:ext uri="{FF2B5EF4-FFF2-40B4-BE49-F238E27FC236}">
                      <a16:creationId xmlns:a16="http://schemas.microsoft.com/office/drawing/2014/main" id="{872E634A-BC26-633A-D8B3-A0B524CA2DE1}"/>
                    </a:ext>
                  </a:extLst>
                </p:cNvPr>
                <p:cNvSpPr/>
                <p:nvPr/>
              </p:nvSpPr>
              <p:spPr>
                <a:xfrm>
                  <a:off x="-2836745" y="4752389"/>
                  <a:ext cx="78752" cy="103387"/>
                </a:xfrm>
                <a:custGeom>
                  <a:avLst/>
                  <a:gdLst>
                    <a:gd name="connsiteX0" fmla="*/ 77714 w 78752"/>
                    <a:gd name="connsiteY0" fmla="*/ 25541 h 103387"/>
                    <a:gd name="connsiteX1" fmla="*/ 77714 w 78752"/>
                    <a:gd name="connsiteY1" fmla="*/ 19064 h 103387"/>
                    <a:gd name="connsiteX2" fmla="*/ 65427 w 78752"/>
                    <a:gd name="connsiteY2" fmla="*/ 11921 h 103387"/>
                    <a:gd name="connsiteX3" fmla="*/ 63712 w 78752"/>
                    <a:gd name="connsiteY3" fmla="*/ 11921 h 103387"/>
                    <a:gd name="connsiteX4" fmla="*/ 52377 w 78752"/>
                    <a:gd name="connsiteY4" fmla="*/ 16207 h 103387"/>
                    <a:gd name="connsiteX5" fmla="*/ 48662 w 78752"/>
                    <a:gd name="connsiteY5" fmla="*/ 8301 h 103387"/>
                    <a:gd name="connsiteX6" fmla="*/ 47805 w 78752"/>
                    <a:gd name="connsiteY6" fmla="*/ 7349 h 103387"/>
                    <a:gd name="connsiteX7" fmla="*/ 35423 w 78752"/>
                    <a:gd name="connsiteY7" fmla="*/ 205 h 103387"/>
                    <a:gd name="connsiteX8" fmla="*/ 30279 w 78752"/>
                    <a:gd name="connsiteY8" fmla="*/ 4586 h 103387"/>
                    <a:gd name="connsiteX9" fmla="*/ 22564 w 78752"/>
                    <a:gd name="connsiteY9" fmla="*/ 29828 h 103387"/>
                    <a:gd name="connsiteX10" fmla="*/ 20087 w 78752"/>
                    <a:gd name="connsiteY10" fmla="*/ 33733 h 103387"/>
                    <a:gd name="connsiteX11" fmla="*/ 2847 w 78752"/>
                    <a:gd name="connsiteY11" fmla="*/ 46973 h 103387"/>
                    <a:gd name="connsiteX12" fmla="*/ 1037 w 78752"/>
                    <a:gd name="connsiteY12" fmla="*/ 55640 h 103387"/>
                    <a:gd name="connsiteX13" fmla="*/ 13515 w 78752"/>
                    <a:gd name="connsiteY13" fmla="*/ 64689 h 103387"/>
                    <a:gd name="connsiteX14" fmla="*/ 14468 w 78752"/>
                    <a:gd name="connsiteY14" fmla="*/ 68023 h 103387"/>
                    <a:gd name="connsiteX15" fmla="*/ 11515 w 78752"/>
                    <a:gd name="connsiteY15" fmla="*/ 92597 h 103387"/>
                    <a:gd name="connsiteX16" fmla="*/ 12563 w 78752"/>
                    <a:gd name="connsiteY16" fmla="*/ 96026 h 103387"/>
                    <a:gd name="connsiteX17" fmla="*/ 24945 w 78752"/>
                    <a:gd name="connsiteY17" fmla="*/ 103170 h 103387"/>
                    <a:gd name="connsiteX18" fmla="*/ 28660 w 78752"/>
                    <a:gd name="connsiteY18" fmla="*/ 101646 h 103387"/>
                    <a:gd name="connsiteX19" fmla="*/ 44091 w 78752"/>
                    <a:gd name="connsiteY19" fmla="*/ 81929 h 103387"/>
                    <a:gd name="connsiteX20" fmla="*/ 47234 w 78752"/>
                    <a:gd name="connsiteY20" fmla="*/ 80120 h 103387"/>
                    <a:gd name="connsiteX21" fmla="*/ 62569 w 78752"/>
                    <a:gd name="connsiteY21" fmla="*/ 82025 h 103387"/>
                    <a:gd name="connsiteX22" fmla="*/ 67427 w 78752"/>
                    <a:gd name="connsiteY22" fmla="*/ 74595 h 103387"/>
                    <a:gd name="connsiteX23" fmla="*/ 64474 w 78752"/>
                    <a:gd name="connsiteY23" fmla="*/ 53450 h 103387"/>
                    <a:gd name="connsiteX24" fmla="*/ 65427 w 78752"/>
                    <a:gd name="connsiteY24" fmla="*/ 48973 h 10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752" h="103387">
                      <a:moveTo>
                        <a:pt x="77714" y="25541"/>
                      </a:moveTo>
                      <a:cubicBezTo>
                        <a:pt x="79238" y="22779"/>
                        <a:pt x="78952" y="19826"/>
                        <a:pt x="77714" y="19064"/>
                      </a:cubicBezTo>
                      <a:lnTo>
                        <a:pt x="65427" y="11921"/>
                      </a:lnTo>
                      <a:cubicBezTo>
                        <a:pt x="64893" y="11635"/>
                        <a:pt x="64246" y="11635"/>
                        <a:pt x="63712" y="11921"/>
                      </a:cubicBezTo>
                      <a:lnTo>
                        <a:pt x="52377" y="16207"/>
                      </a:lnTo>
                      <a:lnTo>
                        <a:pt x="48662" y="8301"/>
                      </a:lnTo>
                      <a:cubicBezTo>
                        <a:pt x="48453" y="7920"/>
                        <a:pt x="48158" y="7596"/>
                        <a:pt x="47805" y="7349"/>
                      </a:cubicBezTo>
                      <a:lnTo>
                        <a:pt x="35423" y="205"/>
                      </a:lnTo>
                      <a:cubicBezTo>
                        <a:pt x="33899" y="-652"/>
                        <a:pt x="31327" y="1253"/>
                        <a:pt x="30279" y="4586"/>
                      </a:cubicBezTo>
                      <a:lnTo>
                        <a:pt x="22564" y="29828"/>
                      </a:lnTo>
                      <a:cubicBezTo>
                        <a:pt x="22126" y="31342"/>
                        <a:pt x="21269" y="32695"/>
                        <a:pt x="20087" y="33733"/>
                      </a:cubicBezTo>
                      <a:lnTo>
                        <a:pt x="2847" y="46973"/>
                      </a:lnTo>
                      <a:cubicBezTo>
                        <a:pt x="85" y="49068"/>
                        <a:pt x="-963" y="54212"/>
                        <a:pt x="1037" y="55640"/>
                      </a:cubicBezTo>
                      <a:lnTo>
                        <a:pt x="13515" y="64689"/>
                      </a:lnTo>
                      <a:cubicBezTo>
                        <a:pt x="14392" y="65556"/>
                        <a:pt x="14753" y="66823"/>
                        <a:pt x="14468" y="68023"/>
                      </a:cubicBezTo>
                      <a:lnTo>
                        <a:pt x="11515" y="92597"/>
                      </a:lnTo>
                      <a:cubicBezTo>
                        <a:pt x="11144" y="93845"/>
                        <a:pt x="11553" y="95198"/>
                        <a:pt x="12563" y="96026"/>
                      </a:cubicBezTo>
                      <a:lnTo>
                        <a:pt x="24945" y="103170"/>
                      </a:lnTo>
                      <a:cubicBezTo>
                        <a:pt x="25898" y="103742"/>
                        <a:pt x="27327" y="103170"/>
                        <a:pt x="28660" y="101646"/>
                      </a:cubicBezTo>
                      <a:lnTo>
                        <a:pt x="44091" y="81929"/>
                      </a:lnTo>
                      <a:cubicBezTo>
                        <a:pt x="44767" y="80834"/>
                        <a:pt x="45948" y="80158"/>
                        <a:pt x="47234" y="80120"/>
                      </a:cubicBezTo>
                      <a:lnTo>
                        <a:pt x="62569" y="82025"/>
                      </a:lnTo>
                      <a:cubicBezTo>
                        <a:pt x="65045" y="82025"/>
                        <a:pt x="67903" y="77929"/>
                        <a:pt x="67427" y="74595"/>
                      </a:cubicBezTo>
                      <a:lnTo>
                        <a:pt x="64474" y="53450"/>
                      </a:lnTo>
                      <a:cubicBezTo>
                        <a:pt x="64341" y="51897"/>
                        <a:pt x="64665" y="50335"/>
                        <a:pt x="65427" y="48973"/>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95" name="Freeform: Shape 231">
                  <a:extLst>
                    <a:ext uri="{FF2B5EF4-FFF2-40B4-BE49-F238E27FC236}">
                      <a16:creationId xmlns:a16="http://schemas.microsoft.com/office/drawing/2014/main" id="{C249F597-8F9E-C344-A207-CF5345308190}"/>
                    </a:ext>
                  </a:extLst>
                </p:cNvPr>
                <p:cNvSpPr/>
                <p:nvPr/>
              </p:nvSpPr>
              <p:spPr>
                <a:xfrm>
                  <a:off x="-2784558" y="4764095"/>
                  <a:ext cx="25336" cy="14119"/>
                </a:xfrm>
                <a:custGeom>
                  <a:avLst/>
                  <a:gdLst>
                    <a:gd name="connsiteX0" fmla="*/ 25336 w 25336"/>
                    <a:gd name="connsiteY0" fmla="*/ 7358 h 14119"/>
                    <a:gd name="connsiteX1" fmla="*/ 23622 w 25336"/>
                    <a:gd name="connsiteY1" fmla="*/ 7358 h 14119"/>
                    <a:gd name="connsiteX2" fmla="*/ 6477 w 25336"/>
                    <a:gd name="connsiteY2" fmla="*/ 13930 h 14119"/>
                    <a:gd name="connsiteX3" fmla="*/ 3934 w 25336"/>
                    <a:gd name="connsiteY3" fmla="*/ 13044 h 14119"/>
                    <a:gd name="connsiteX4" fmla="*/ 3905 w 25336"/>
                    <a:gd name="connsiteY4" fmla="*/ 12978 h 14119"/>
                    <a:gd name="connsiteX5" fmla="*/ 0 w 25336"/>
                    <a:gd name="connsiteY5" fmla="*/ 4500 h 14119"/>
                    <a:gd name="connsiteX6" fmla="*/ 11335 w 25336"/>
                    <a:gd name="connsiteY6" fmla="*/ 214 h 14119"/>
                    <a:gd name="connsiteX7" fmla="*/ 13049 w 25336"/>
                    <a:gd name="connsiteY7" fmla="*/ 214 h 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36" h="14119">
                      <a:moveTo>
                        <a:pt x="25336" y="7358"/>
                      </a:moveTo>
                      <a:cubicBezTo>
                        <a:pt x="24803" y="7072"/>
                        <a:pt x="24155" y="7072"/>
                        <a:pt x="23622" y="7358"/>
                      </a:cubicBezTo>
                      <a:lnTo>
                        <a:pt x="6477" y="13930"/>
                      </a:lnTo>
                      <a:cubicBezTo>
                        <a:pt x="5524" y="14388"/>
                        <a:pt x="4391" y="13987"/>
                        <a:pt x="3934" y="13044"/>
                      </a:cubicBezTo>
                      <a:cubicBezTo>
                        <a:pt x="3924" y="13016"/>
                        <a:pt x="3915" y="12997"/>
                        <a:pt x="3905" y="12978"/>
                      </a:cubicBezTo>
                      <a:lnTo>
                        <a:pt x="0" y="4500"/>
                      </a:lnTo>
                      <a:lnTo>
                        <a:pt x="11335" y="214"/>
                      </a:lnTo>
                      <a:cubicBezTo>
                        <a:pt x="11868" y="-71"/>
                        <a:pt x="12516" y="-71"/>
                        <a:pt x="13049" y="214"/>
                      </a:cubicBezTo>
                      <a:close/>
                    </a:path>
                  </a:pathLst>
                </a:custGeom>
                <a:solidFill>
                  <a:srgbClr val="FFFFFF">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96" name="Freeform: Shape 232">
                  <a:extLst>
                    <a:ext uri="{FF2B5EF4-FFF2-40B4-BE49-F238E27FC236}">
                      <a16:creationId xmlns:a16="http://schemas.microsoft.com/office/drawing/2014/main" id="{79727DE8-364F-1C37-9F78-877C5C079CD8}"/>
                    </a:ext>
                  </a:extLst>
                </p:cNvPr>
                <p:cNvSpPr/>
                <p:nvPr/>
              </p:nvSpPr>
              <p:spPr>
                <a:xfrm>
                  <a:off x="-2835898" y="4782216"/>
                  <a:ext cx="33908" cy="26669"/>
                </a:xfrm>
                <a:custGeom>
                  <a:avLst/>
                  <a:gdLst>
                    <a:gd name="connsiteX0" fmla="*/ 33909 w 33908"/>
                    <a:gd name="connsiteY0" fmla="*/ 7144 h 26669"/>
                    <a:gd name="connsiteX1" fmla="*/ 31432 w 33908"/>
                    <a:gd name="connsiteY1" fmla="*/ 11049 h 26669"/>
                    <a:gd name="connsiteX2" fmla="*/ 14192 w 33908"/>
                    <a:gd name="connsiteY2" fmla="*/ 24289 h 26669"/>
                    <a:gd name="connsiteX3" fmla="*/ 12287 w 33908"/>
                    <a:gd name="connsiteY3" fmla="*/ 26670 h 26669"/>
                    <a:gd name="connsiteX4" fmla="*/ 0 w 33908"/>
                    <a:gd name="connsiteY4" fmla="*/ 19526 h 26669"/>
                    <a:gd name="connsiteX5" fmla="*/ 1810 w 33908"/>
                    <a:gd name="connsiteY5" fmla="*/ 17145 h 26669"/>
                    <a:gd name="connsiteX6" fmla="*/ 19050 w 33908"/>
                    <a:gd name="connsiteY6" fmla="*/ 3905 h 26669"/>
                    <a:gd name="connsiteX7" fmla="*/ 21527 w 33908"/>
                    <a:gd name="connsiteY7" fmla="*/ 0 h 26669"/>
                    <a:gd name="connsiteX8" fmla="*/ 21527 w 33908"/>
                    <a:gd name="connsiteY8" fmla="*/ 0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08" h="26669">
                      <a:moveTo>
                        <a:pt x="33909" y="7144"/>
                      </a:moveTo>
                      <a:cubicBezTo>
                        <a:pt x="33471" y="8658"/>
                        <a:pt x="32614" y="10011"/>
                        <a:pt x="31432" y="11049"/>
                      </a:cubicBezTo>
                      <a:lnTo>
                        <a:pt x="14192" y="24289"/>
                      </a:lnTo>
                      <a:cubicBezTo>
                        <a:pt x="13383" y="24927"/>
                        <a:pt x="12735" y="25746"/>
                        <a:pt x="12287" y="26670"/>
                      </a:cubicBezTo>
                      <a:lnTo>
                        <a:pt x="0" y="19526"/>
                      </a:lnTo>
                      <a:cubicBezTo>
                        <a:pt x="438" y="18621"/>
                        <a:pt x="1057" y="17812"/>
                        <a:pt x="1810" y="17145"/>
                      </a:cubicBezTo>
                      <a:lnTo>
                        <a:pt x="19050" y="3905"/>
                      </a:lnTo>
                      <a:cubicBezTo>
                        <a:pt x="20231" y="2867"/>
                        <a:pt x="21098" y="1514"/>
                        <a:pt x="21527" y="0"/>
                      </a:cubicBezTo>
                      <a:lnTo>
                        <a:pt x="21527" y="0"/>
                      </a:lnTo>
                      <a:close/>
                    </a:path>
                  </a:pathLst>
                </a:custGeom>
                <a:solidFill>
                  <a:srgbClr val="FFFFFF">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97" name="Freeform: Shape 233">
                  <a:extLst>
                    <a:ext uri="{FF2B5EF4-FFF2-40B4-BE49-F238E27FC236}">
                      <a16:creationId xmlns:a16="http://schemas.microsoft.com/office/drawing/2014/main" id="{C3AD6C1C-8636-31CB-B61B-961C3817CD07}"/>
                    </a:ext>
                  </a:extLst>
                </p:cNvPr>
                <p:cNvSpPr/>
                <p:nvPr/>
              </p:nvSpPr>
              <p:spPr>
                <a:xfrm>
                  <a:off x="-2814371" y="4752395"/>
                  <a:ext cx="25336" cy="36965"/>
                </a:xfrm>
                <a:custGeom>
                  <a:avLst/>
                  <a:gdLst>
                    <a:gd name="connsiteX0" fmla="*/ 25337 w 25336"/>
                    <a:gd name="connsiteY0" fmla="*/ 7342 h 36965"/>
                    <a:gd name="connsiteX1" fmla="*/ 20098 w 25336"/>
                    <a:gd name="connsiteY1" fmla="*/ 11724 h 36965"/>
                    <a:gd name="connsiteX2" fmla="*/ 12382 w 25336"/>
                    <a:gd name="connsiteY2" fmla="*/ 36965 h 36965"/>
                    <a:gd name="connsiteX3" fmla="*/ 0 w 25336"/>
                    <a:gd name="connsiteY3" fmla="*/ 29822 h 36965"/>
                    <a:gd name="connsiteX4" fmla="*/ 7715 w 25336"/>
                    <a:gd name="connsiteY4" fmla="*/ 4580 h 36965"/>
                    <a:gd name="connsiteX5" fmla="*/ 12859 w 25336"/>
                    <a:gd name="connsiteY5" fmla="*/ 199 h 36965"/>
                    <a:gd name="connsiteX6" fmla="*/ 25241 w 25336"/>
                    <a:gd name="connsiteY6" fmla="*/ 7342 h 3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36" h="36965">
                      <a:moveTo>
                        <a:pt x="25337" y="7342"/>
                      </a:moveTo>
                      <a:cubicBezTo>
                        <a:pt x="23813" y="6390"/>
                        <a:pt x="21146" y="8390"/>
                        <a:pt x="20098" y="11724"/>
                      </a:cubicBezTo>
                      <a:lnTo>
                        <a:pt x="12382" y="36965"/>
                      </a:lnTo>
                      <a:lnTo>
                        <a:pt x="0" y="29822"/>
                      </a:lnTo>
                      <a:lnTo>
                        <a:pt x="7715" y="4580"/>
                      </a:lnTo>
                      <a:cubicBezTo>
                        <a:pt x="8763" y="1342"/>
                        <a:pt x="11335" y="-658"/>
                        <a:pt x="12859" y="199"/>
                      </a:cubicBezTo>
                      <a:lnTo>
                        <a:pt x="25241" y="7342"/>
                      </a:lnTo>
                      <a:close/>
                    </a:path>
                  </a:pathLst>
                </a:custGeom>
                <a:solidFill>
                  <a:srgbClr val="000000">
                    <a:alpha val="1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98" name="Freeform: Shape 234">
                  <a:extLst>
                    <a:ext uri="{FF2B5EF4-FFF2-40B4-BE49-F238E27FC236}">
                      <a16:creationId xmlns:a16="http://schemas.microsoft.com/office/drawing/2014/main" id="{A48C209C-D7DC-3065-59CB-8A9E7A148899}"/>
                    </a:ext>
                  </a:extLst>
                </p:cNvPr>
                <p:cNvSpPr/>
                <p:nvPr/>
              </p:nvSpPr>
              <p:spPr>
                <a:xfrm>
                  <a:off x="-2836709" y="4801838"/>
                  <a:ext cx="25575" cy="22383"/>
                </a:xfrm>
                <a:custGeom>
                  <a:avLst/>
                  <a:gdLst>
                    <a:gd name="connsiteX0" fmla="*/ 25576 w 25575"/>
                    <a:gd name="connsiteY0" fmla="*/ 22384 h 22383"/>
                    <a:gd name="connsiteX1" fmla="*/ 13384 w 25575"/>
                    <a:gd name="connsiteY1" fmla="*/ 15335 h 22383"/>
                    <a:gd name="connsiteX2" fmla="*/ 13384 w 25575"/>
                    <a:gd name="connsiteY2" fmla="*/ 15335 h 22383"/>
                    <a:gd name="connsiteX3" fmla="*/ 1001 w 25575"/>
                    <a:gd name="connsiteY3" fmla="*/ 6287 h 22383"/>
                    <a:gd name="connsiteX4" fmla="*/ 1001 w 25575"/>
                    <a:gd name="connsiteY4" fmla="*/ 0 h 22383"/>
                    <a:gd name="connsiteX5" fmla="*/ 13289 w 25575"/>
                    <a:gd name="connsiteY5" fmla="*/ 7144 h 22383"/>
                    <a:gd name="connsiteX6" fmla="*/ 13289 w 25575"/>
                    <a:gd name="connsiteY6" fmla="*/ 13430 h 2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75" h="22383">
                      <a:moveTo>
                        <a:pt x="25576" y="22384"/>
                      </a:moveTo>
                      <a:lnTo>
                        <a:pt x="13384" y="15335"/>
                      </a:lnTo>
                      <a:lnTo>
                        <a:pt x="13384" y="15335"/>
                      </a:lnTo>
                      <a:lnTo>
                        <a:pt x="1001" y="6287"/>
                      </a:lnTo>
                      <a:cubicBezTo>
                        <a:pt x="-427" y="5239"/>
                        <a:pt x="-237" y="2286"/>
                        <a:pt x="1001" y="0"/>
                      </a:cubicBezTo>
                      <a:lnTo>
                        <a:pt x="13289" y="7144"/>
                      </a:lnTo>
                      <a:cubicBezTo>
                        <a:pt x="12050" y="9430"/>
                        <a:pt x="11860" y="12382"/>
                        <a:pt x="13289" y="13430"/>
                      </a:cubicBezTo>
                      <a:close/>
                    </a:path>
                  </a:pathLst>
                </a:custGeom>
                <a:solidFill>
                  <a:srgbClr val="000000">
                    <a:alpha val="2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99" name="Freeform: Shape 235">
                  <a:extLst>
                    <a:ext uri="{FF2B5EF4-FFF2-40B4-BE49-F238E27FC236}">
                      <a16:creationId xmlns:a16="http://schemas.microsoft.com/office/drawing/2014/main" id="{E4E07276-C081-49B2-57C4-F2B4AC0E0A55}"/>
                    </a:ext>
                  </a:extLst>
                </p:cNvPr>
                <p:cNvSpPr/>
                <p:nvPr/>
              </p:nvSpPr>
              <p:spPr>
                <a:xfrm>
                  <a:off x="-2825460" y="4817173"/>
                  <a:ext cx="15386" cy="38385"/>
                </a:xfrm>
                <a:custGeom>
                  <a:avLst/>
                  <a:gdLst>
                    <a:gd name="connsiteX0" fmla="*/ 12327 w 15386"/>
                    <a:gd name="connsiteY0" fmla="*/ 34862 h 38385"/>
                    <a:gd name="connsiteX1" fmla="*/ 13565 w 15386"/>
                    <a:gd name="connsiteY1" fmla="*/ 38386 h 38385"/>
                    <a:gd name="connsiteX2" fmla="*/ 13565 w 15386"/>
                    <a:gd name="connsiteY2" fmla="*/ 38386 h 38385"/>
                    <a:gd name="connsiteX3" fmla="*/ 1183 w 15386"/>
                    <a:gd name="connsiteY3" fmla="*/ 31242 h 38385"/>
                    <a:gd name="connsiteX4" fmla="*/ 135 w 15386"/>
                    <a:gd name="connsiteY4" fmla="*/ 27813 h 38385"/>
                    <a:gd name="connsiteX5" fmla="*/ 3088 w 15386"/>
                    <a:gd name="connsiteY5" fmla="*/ 3238 h 38385"/>
                    <a:gd name="connsiteX6" fmla="*/ 2231 w 15386"/>
                    <a:gd name="connsiteY6" fmla="*/ 0 h 38385"/>
                    <a:gd name="connsiteX7" fmla="*/ 14423 w 15386"/>
                    <a:gd name="connsiteY7" fmla="*/ 7048 h 38385"/>
                    <a:gd name="connsiteX8" fmla="*/ 14423 w 15386"/>
                    <a:gd name="connsiteY8" fmla="*/ 7048 h 38385"/>
                    <a:gd name="connsiteX9" fmla="*/ 15280 w 15386"/>
                    <a:gd name="connsiteY9" fmla="*/ 10287 h 3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86" h="38385">
                      <a:moveTo>
                        <a:pt x="12327" y="34862"/>
                      </a:moveTo>
                      <a:cubicBezTo>
                        <a:pt x="12003" y="36176"/>
                        <a:pt x="12489" y="37557"/>
                        <a:pt x="13565" y="38386"/>
                      </a:cubicBezTo>
                      <a:lnTo>
                        <a:pt x="13565" y="38386"/>
                      </a:lnTo>
                      <a:lnTo>
                        <a:pt x="1183" y="31242"/>
                      </a:lnTo>
                      <a:cubicBezTo>
                        <a:pt x="173" y="30413"/>
                        <a:pt x="-236" y="29061"/>
                        <a:pt x="135" y="27813"/>
                      </a:cubicBezTo>
                      <a:lnTo>
                        <a:pt x="3088" y="3238"/>
                      </a:lnTo>
                      <a:cubicBezTo>
                        <a:pt x="3288" y="2086"/>
                        <a:pt x="2973" y="905"/>
                        <a:pt x="2231" y="0"/>
                      </a:cubicBezTo>
                      <a:lnTo>
                        <a:pt x="14423" y="7048"/>
                      </a:lnTo>
                      <a:lnTo>
                        <a:pt x="14423" y="7048"/>
                      </a:lnTo>
                      <a:cubicBezTo>
                        <a:pt x="15251" y="7906"/>
                        <a:pt x="15575" y="9135"/>
                        <a:pt x="15280" y="10287"/>
                      </a:cubicBezTo>
                      <a:close/>
                    </a:path>
                  </a:pathLst>
                </a:custGeom>
                <a:solidFill>
                  <a:srgbClr val="000000">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00" name="Freeform: Shape 236">
                  <a:extLst>
                    <a:ext uri="{FF2B5EF4-FFF2-40B4-BE49-F238E27FC236}">
                      <a16:creationId xmlns:a16="http://schemas.microsoft.com/office/drawing/2014/main" id="{FEA6732A-F72F-C61E-3C38-F0A23F804CD3}"/>
                    </a:ext>
                  </a:extLst>
                </p:cNvPr>
                <p:cNvSpPr/>
                <p:nvPr/>
              </p:nvSpPr>
              <p:spPr>
                <a:xfrm>
                  <a:off x="-2824553" y="4759540"/>
                  <a:ext cx="66536" cy="96307"/>
                </a:xfrm>
                <a:custGeom>
                  <a:avLst/>
                  <a:gdLst>
                    <a:gd name="connsiteX0" fmla="*/ 36280 w 66536"/>
                    <a:gd name="connsiteY0" fmla="*/ 1150 h 96307"/>
                    <a:gd name="connsiteX1" fmla="*/ 43900 w 66536"/>
                    <a:gd name="connsiteY1" fmla="*/ 17533 h 96307"/>
                    <a:gd name="connsiteX2" fmla="*/ 46472 w 66536"/>
                    <a:gd name="connsiteY2" fmla="*/ 18486 h 96307"/>
                    <a:gd name="connsiteX3" fmla="*/ 63712 w 66536"/>
                    <a:gd name="connsiteY3" fmla="*/ 11914 h 96307"/>
                    <a:gd name="connsiteX4" fmla="*/ 65522 w 66536"/>
                    <a:gd name="connsiteY4" fmla="*/ 18390 h 96307"/>
                    <a:gd name="connsiteX5" fmla="*/ 53044 w 66536"/>
                    <a:gd name="connsiteY5" fmla="*/ 41822 h 96307"/>
                    <a:gd name="connsiteX6" fmla="*/ 52092 w 66536"/>
                    <a:gd name="connsiteY6" fmla="*/ 46299 h 96307"/>
                    <a:gd name="connsiteX7" fmla="*/ 55044 w 66536"/>
                    <a:gd name="connsiteY7" fmla="*/ 67444 h 96307"/>
                    <a:gd name="connsiteX8" fmla="*/ 50187 w 66536"/>
                    <a:gd name="connsiteY8" fmla="*/ 74874 h 96307"/>
                    <a:gd name="connsiteX9" fmla="*/ 34851 w 66536"/>
                    <a:gd name="connsiteY9" fmla="*/ 72969 h 96307"/>
                    <a:gd name="connsiteX10" fmla="*/ 31708 w 66536"/>
                    <a:gd name="connsiteY10" fmla="*/ 74779 h 96307"/>
                    <a:gd name="connsiteX11" fmla="*/ 16278 w 66536"/>
                    <a:gd name="connsiteY11" fmla="*/ 94495 h 96307"/>
                    <a:gd name="connsiteX12" fmla="*/ 11420 w 66536"/>
                    <a:gd name="connsiteY12" fmla="*/ 92590 h 96307"/>
                    <a:gd name="connsiteX13" fmla="*/ 14373 w 66536"/>
                    <a:gd name="connsiteY13" fmla="*/ 68016 h 96307"/>
                    <a:gd name="connsiteX14" fmla="*/ 13420 w 66536"/>
                    <a:gd name="connsiteY14" fmla="*/ 64682 h 96307"/>
                    <a:gd name="connsiteX15" fmla="*/ 1037 w 66536"/>
                    <a:gd name="connsiteY15" fmla="*/ 55633 h 96307"/>
                    <a:gd name="connsiteX16" fmla="*/ 2847 w 66536"/>
                    <a:gd name="connsiteY16" fmla="*/ 46965 h 96307"/>
                    <a:gd name="connsiteX17" fmla="*/ 20087 w 66536"/>
                    <a:gd name="connsiteY17" fmla="*/ 33726 h 96307"/>
                    <a:gd name="connsiteX18" fmla="*/ 22564 w 66536"/>
                    <a:gd name="connsiteY18" fmla="*/ 29821 h 96307"/>
                    <a:gd name="connsiteX19" fmla="*/ 30279 w 66536"/>
                    <a:gd name="connsiteY19" fmla="*/ 4579 h 96307"/>
                    <a:gd name="connsiteX20" fmla="*/ 36280 w 66536"/>
                    <a:gd name="connsiteY20" fmla="*/ 1150 h 9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536" h="96307">
                      <a:moveTo>
                        <a:pt x="36280" y="1150"/>
                      </a:moveTo>
                      <a:lnTo>
                        <a:pt x="43900" y="17533"/>
                      </a:lnTo>
                      <a:cubicBezTo>
                        <a:pt x="44367" y="18476"/>
                        <a:pt x="45500" y="18895"/>
                        <a:pt x="46472" y="18486"/>
                      </a:cubicBezTo>
                      <a:lnTo>
                        <a:pt x="63712" y="11914"/>
                      </a:lnTo>
                      <a:cubicBezTo>
                        <a:pt x="66379" y="10866"/>
                        <a:pt x="67522" y="14676"/>
                        <a:pt x="65522" y="18390"/>
                      </a:cubicBezTo>
                      <a:lnTo>
                        <a:pt x="53044" y="41822"/>
                      </a:lnTo>
                      <a:cubicBezTo>
                        <a:pt x="52282" y="43184"/>
                        <a:pt x="51958" y="44746"/>
                        <a:pt x="52092" y="46299"/>
                      </a:cubicBezTo>
                      <a:lnTo>
                        <a:pt x="55044" y="67444"/>
                      </a:lnTo>
                      <a:cubicBezTo>
                        <a:pt x="55520" y="70778"/>
                        <a:pt x="52663" y="75255"/>
                        <a:pt x="50187" y="74874"/>
                      </a:cubicBezTo>
                      <a:lnTo>
                        <a:pt x="34851" y="72969"/>
                      </a:lnTo>
                      <a:cubicBezTo>
                        <a:pt x="33565" y="73007"/>
                        <a:pt x="32384" y="73683"/>
                        <a:pt x="31708" y="74779"/>
                      </a:cubicBezTo>
                      <a:lnTo>
                        <a:pt x="16278" y="94495"/>
                      </a:lnTo>
                      <a:cubicBezTo>
                        <a:pt x="13896" y="97639"/>
                        <a:pt x="11039" y="96496"/>
                        <a:pt x="11420" y="92590"/>
                      </a:cubicBezTo>
                      <a:lnTo>
                        <a:pt x="14373" y="68016"/>
                      </a:lnTo>
                      <a:cubicBezTo>
                        <a:pt x="14706" y="66815"/>
                        <a:pt x="14335" y="65530"/>
                        <a:pt x="13420" y="64682"/>
                      </a:cubicBezTo>
                      <a:lnTo>
                        <a:pt x="1037" y="55633"/>
                      </a:lnTo>
                      <a:cubicBezTo>
                        <a:pt x="-963" y="54205"/>
                        <a:pt x="85" y="49061"/>
                        <a:pt x="2847" y="46965"/>
                      </a:cubicBezTo>
                      <a:lnTo>
                        <a:pt x="20087" y="33726"/>
                      </a:lnTo>
                      <a:cubicBezTo>
                        <a:pt x="21269" y="32688"/>
                        <a:pt x="22126" y="31335"/>
                        <a:pt x="22564" y="29821"/>
                      </a:cubicBezTo>
                      <a:lnTo>
                        <a:pt x="30279" y="4579"/>
                      </a:lnTo>
                      <a:cubicBezTo>
                        <a:pt x="31518" y="579"/>
                        <a:pt x="35042" y="-1421"/>
                        <a:pt x="36280" y="1150"/>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01" name="Freeform: Shape 237">
                  <a:extLst>
                    <a:ext uri="{FF2B5EF4-FFF2-40B4-BE49-F238E27FC236}">
                      <a16:creationId xmlns:a16="http://schemas.microsoft.com/office/drawing/2014/main" id="{148CEB3A-26BC-E715-9C66-D7CCFDC6572B}"/>
                    </a:ext>
                  </a:extLst>
                </p:cNvPr>
                <p:cNvSpPr/>
                <p:nvPr/>
              </p:nvSpPr>
              <p:spPr>
                <a:xfrm>
                  <a:off x="-2824553" y="4759540"/>
                  <a:ext cx="66536" cy="96307"/>
                </a:xfrm>
                <a:custGeom>
                  <a:avLst/>
                  <a:gdLst>
                    <a:gd name="connsiteX0" fmla="*/ 36280 w 66536"/>
                    <a:gd name="connsiteY0" fmla="*/ 1150 h 96307"/>
                    <a:gd name="connsiteX1" fmla="*/ 43900 w 66536"/>
                    <a:gd name="connsiteY1" fmla="*/ 17533 h 96307"/>
                    <a:gd name="connsiteX2" fmla="*/ 46472 w 66536"/>
                    <a:gd name="connsiteY2" fmla="*/ 18486 h 96307"/>
                    <a:gd name="connsiteX3" fmla="*/ 63712 w 66536"/>
                    <a:gd name="connsiteY3" fmla="*/ 11914 h 96307"/>
                    <a:gd name="connsiteX4" fmla="*/ 65522 w 66536"/>
                    <a:gd name="connsiteY4" fmla="*/ 18390 h 96307"/>
                    <a:gd name="connsiteX5" fmla="*/ 53044 w 66536"/>
                    <a:gd name="connsiteY5" fmla="*/ 41822 h 96307"/>
                    <a:gd name="connsiteX6" fmla="*/ 52092 w 66536"/>
                    <a:gd name="connsiteY6" fmla="*/ 46299 h 96307"/>
                    <a:gd name="connsiteX7" fmla="*/ 55044 w 66536"/>
                    <a:gd name="connsiteY7" fmla="*/ 67444 h 96307"/>
                    <a:gd name="connsiteX8" fmla="*/ 50187 w 66536"/>
                    <a:gd name="connsiteY8" fmla="*/ 74874 h 96307"/>
                    <a:gd name="connsiteX9" fmla="*/ 34851 w 66536"/>
                    <a:gd name="connsiteY9" fmla="*/ 72969 h 96307"/>
                    <a:gd name="connsiteX10" fmla="*/ 31708 w 66536"/>
                    <a:gd name="connsiteY10" fmla="*/ 74779 h 96307"/>
                    <a:gd name="connsiteX11" fmla="*/ 16278 w 66536"/>
                    <a:gd name="connsiteY11" fmla="*/ 94495 h 96307"/>
                    <a:gd name="connsiteX12" fmla="*/ 11420 w 66536"/>
                    <a:gd name="connsiteY12" fmla="*/ 92590 h 96307"/>
                    <a:gd name="connsiteX13" fmla="*/ 14373 w 66536"/>
                    <a:gd name="connsiteY13" fmla="*/ 68016 h 96307"/>
                    <a:gd name="connsiteX14" fmla="*/ 13420 w 66536"/>
                    <a:gd name="connsiteY14" fmla="*/ 64682 h 96307"/>
                    <a:gd name="connsiteX15" fmla="*/ 1037 w 66536"/>
                    <a:gd name="connsiteY15" fmla="*/ 55633 h 96307"/>
                    <a:gd name="connsiteX16" fmla="*/ 2847 w 66536"/>
                    <a:gd name="connsiteY16" fmla="*/ 46965 h 96307"/>
                    <a:gd name="connsiteX17" fmla="*/ 20087 w 66536"/>
                    <a:gd name="connsiteY17" fmla="*/ 33726 h 96307"/>
                    <a:gd name="connsiteX18" fmla="*/ 22564 w 66536"/>
                    <a:gd name="connsiteY18" fmla="*/ 29821 h 96307"/>
                    <a:gd name="connsiteX19" fmla="*/ 30279 w 66536"/>
                    <a:gd name="connsiteY19" fmla="*/ 4579 h 96307"/>
                    <a:gd name="connsiteX20" fmla="*/ 36280 w 66536"/>
                    <a:gd name="connsiteY20" fmla="*/ 1150 h 9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536" h="96307">
                      <a:moveTo>
                        <a:pt x="36280" y="1150"/>
                      </a:moveTo>
                      <a:lnTo>
                        <a:pt x="43900" y="17533"/>
                      </a:lnTo>
                      <a:cubicBezTo>
                        <a:pt x="44367" y="18476"/>
                        <a:pt x="45500" y="18895"/>
                        <a:pt x="46472" y="18486"/>
                      </a:cubicBezTo>
                      <a:lnTo>
                        <a:pt x="63712" y="11914"/>
                      </a:lnTo>
                      <a:cubicBezTo>
                        <a:pt x="66379" y="10866"/>
                        <a:pt x="67522" y="14676"/>
                        <a:pt x="65522" y="18390"/>
                      </a:cubicBezTo>
                      <a:lnTo>
                        <a:pt x="53044" y="41822"/>
                      </a:lnTo>
                      <a:cubicBezTo>
                        <a:pt x="52282" y="43184"/>
                        <a:pt x="51958" y="44746"/>
                        <a:pt x="52092" y="46299"/>
                      </a:cubicBezTo>
                      <a:lnTo>
                        <a:pt x="55044" y="67444"/>
                      </a:lnTo>
                      <a:cubicBezTo>
                        <a:pt x="55520" y="70778"/>
                        <a:pt x="52663" y="75255"/>
                        <a:pt x="50187" y="74874"/>
                      </a:cubicBezTo>
                      <a:lnTo>
                        <a:pt x="34851" y="72969"/>
                      </a:lnTo>
                      <a:cubicBezTo>
                        <a:pt x="33565" y="73007"/>
                        <a:pt x="32384" y="73683"/>
                        <a:pt x="31708" y="74779"/>
                      </a:cubicBezTo>
                      <a:lnTo>
                        <a:pt x="16278" y="94495"/>
                      </a:lnTo>
                      <a:cubicBezTo>
                        <a:pt x="13896" y="97639"/>
                        <a:pt x="11039" y="96496"/>
                        <a:pt x="11420" y="92590"/>
                      </a:cubicBezTo>
                      <a:lnTo>
                        <a:pt x="14373" y="68016"/>
                      </a:lnTo>
                      <a:cubicBezTo>
                        <a:pt x="14706" y="66815"/>
                        <a:pt x="14335" y="65530"/>
                        <a:pt x="13420" y="64682"/>
                      </a:cubicBezTo>
                      <a:lnTo>
                        <a:pt x="1037" y="55633"/>
                      </a:lnTo>
                      <a:cubicBezTo>
                        <a:pt x="-963" y="54205"/>
                        <a:pt x="85" y="49061"/>
                        <a:pt x="2847" y="46965"/>
                      </a:cubicBezTo>
                      <a:lnTo>
                        <a:pt x="20087" y="33726"/>
                      </a:lnTo>
                      <a:cubicBezTo>
                        <a:pt x="21269" y="32688"/>
                        <a:pt x="22126" y="31335"/>
                        <a:pt x="22564" y="29821"/>
                      </a:cubicBezTo>
                      <a:lnTo>
                        <a:pt x="30279" y="4579"/>
                      </a:lnTo>
                      <a:cubicBezTo>
                        <a:pt x="31518" y="579"/>
                        <a:pt x="35042" y="-1421"/>
                        <a:pt x="36280" y="1150"/>
                      </a:cubicBezTo>
                      <a:close/>
                    </a:path>
                  </a:pathLst>
                </a:custGeom>
                <a:solidFill>
                  <a:srgbClr val="FFFFFF">
                    <a:alpha val="5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02" name="Freeform: Shape 238">
                  <a:extLst>
                    <a:ext uri="{FF2B5EF4-FFF2-40B4-BE49-F238E27FC236}">
                      <a16:creationId xmlns:a16="http://schemas.microsoft.com/office/drawing/2014/main" id="{66F28ABA-9805-FCD0-83EF-A43D032CFE49}"/>
                    </a:ext>
                  </a:extLst>
                </p:cNvPr>
                <p:cNvSpPr/>
                <p:nvPr/>
              </p:nvSpPr>
              <p:spPr>
                <a:xfrm>
                  <a:off x="-2750379" y="4702731"/>
                  <a:ext cx="78778" cy="103420"/>
                </a:xfrm>
                <a:custGeom>
                  <a:avLst/>
                  <a:gdLst>
                    <a:gd name="connsiteX0" fmla="*/ 77740 w 78778"/>
                    <a:gd name="connsiteY0" fmla="*/ 25479 h 103420"/>
                    <a:gd name="connsiteX1" fmla="*/ 77740 w 78778"/>
                    <a:gd name="connsiteY1" fmla="*/ 19002 h 103420"/>
                    <a:gd name="connsiteX2" fmla="*/ 65357 w 78778"/>
                    <a:gd name="connsiteY2" fmla="*/ 11858 h 103420"/>
                    <a:gd name="connsiteX3" fmla="*/ 63643 w 78778"/>
                    <a:gd name="connsiteY3" fmla="*/ 11858 h 103420"/>
                    <a:gd name="connsiteX4" fmla="*/ 52308 w 78778"/>
                    <a:gd name="connsiteY4" fmla="*/ 16240 h 103420"/>
                    <a:gd name="connsiteX5" fmla="*/ 48593 w 78778"/>
                    <a:gd name="connsiteY5" fmla="*/ 8334 h 103420"/>
                    <a:gd name="connsiteX6" fmla="*/ 47736 w 78778"/>
                    <a:gd name="connsiteY6" fmla="*/ 7382 h 103420"/>
                    <a:gd name="connsiteX7" fmla="*/ 35449 w 78778"/>
                    <a:gd name="connsiteY7" fmla="*/ 238 h 103420"/>
                    <a:gd name="connsiteX8" fmla="*/ 30305 w 78778"/>
                    <a:gd name="connsiteY8" fmla="*/ 4619 h 103420"/>
                    <a:gd name="connsiteX9" fmla="*/ 22590 w 78778"/>
                    <a:gd name="connsiteY9" fmla="*/ 29860 h 103420"/>
                    <a:gd name="connsiteX10" fmla="*/ 20018 w 78778"/>
                    <a:gd name="connsiteY10" fmla="*/ 33766 h 103420"/>
                    <a:gd name="connsiteX11" fmla="*/ 2873 w 78778"/>
                    <a:gd name="connsiteY11" fmla="*/ 47006 h 103420"/>
                    <a:gd name="connsiteX12" fmla="*/ 968 w 78778"/>
                    <a:gd name="connsiteY12" fmla="*/ 55673 h 103420"/>
                    <a:gd name="connsiteX13" fmla="*/ 13446 w 78778"/>
                    <a:gd name="connsiteY13" fmla="*/ 64627 h 103420"/>
                    <a:gd name="connsiteX14" fmla="*/ 14398 w 78778"/>
                    <a:gd name="connsiteY14" fmla="*/ 68056 h 103420"/>
                    <a:gd name="connsiteX15" fmla="*/ 11446 w 78778"/>
                    <a:gd name="connsiteY15" fmla="*/ 92630 h 103420"/>
                    <a:gd name="connsiteX16" fmla="*/ 12589 w 78778"/>
                    <a:gd name="connsiteY16" fmla="*/ 96059 h 103420"/>
                    <a:gd name="connsiteX17" fmla="*/ 24971 w 78778"/>
                    <a:gd name="connsiteY17" fmla="*/ 103203 h 103420"/>
                    <a:gd name="connsiteX18" fmla="*/ 28686 w 78778"/>
                    <a:gd name="connsiteY18" fmla="*/ 101679 h 103420"/>
                    <a:gd name="connsiteX19" fmla="*/ 44117 w 78778"/>
                    <a:gd name="connsiteY19" fmla="*/ 81962 h 103420"/>
                    <a:gd name="connsiteX20" fmla="*/ 47164 w 78778"/>
                    <a:gd name="connsiteY20" fmla="*/ 80152 h 103420"/>
                    <a:gd name="connsiteX21" fmla="*/ 62595 w 78778"/>
                    <a:gd name="connsiteY21" fmla="*/ 82057 h 103420"/>
                    <a:gd name="connsiteX22" fmla="*/ 67453 w 78778"/>
                    <a:gd name="connsiteY22" fmla="*/ 74628 h 103420"/>
                    <a:gd name="connsiteX23" fmla="*/ 64500 w 78778"/>
                    <a:gd name="connsiteY23" fmla="*/ 53387 h 103420"/>
                    <a:gd name="connsiteX24" fmla="*/ 65453 w 78778"/>
                    <a:gd name="connsiteY24" fmla="*/ 48910 h 10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778" h="103420">
                      <a:moveTo>
                        <a:pt x="77740" y="25479"/>
                      </a:moveTo>
                      <a:cubicBezTo>
                        <a:pt x="79264" y="22622"/>
                        <a:pt x="78978" y="19764"/>
                        <a:pt x="77740" y="19002"/>
                      </a:cubicBezTo>
                      <a:lnTo>
                        <a:pt x="65357" y="11858"/>
                      </a:lnTo>
                      <a:cubicBezTo>
                        <a:pt x="64814" y="11611"/>
                        <a:pt x="64186" y="11611"/>
                        <a:pt x="63643" y="11858"/>
                      </a:cubicBezTo>
                      <a:lnTo>
                        <a:pt x="52308" y="16240"/>
                      </a:lnTo>
                      <a:lnTo>
                        <a:pt x="48593" y="8334"/>
                      </a:lnTo>
                      <a:cubicBezTo>
                        <a:pt x="48441" y="7915"/>
                        <a:pt x="48136" y="7572"/>
                        <a:pt x="47736" y="7382"/>
                      </a:cubicBezTo>
                      <a:lnTo>
                        <a:pt x="35449" y="238"/>
                      </a:lnTo>
                      <a:cubicBezTo>
                        <a:pt x="33829" y="-715"/>
                        <a:pt x="31258" y="1285"/>
                        <a:pt x="30305" y="4619"/>
                      </a:cubicBezTo>
                      <a:lnTo>
                        <a:pt x="22590" y="29860"/>
                      </a:lnTo>
                      <a:cubicBezTo>
                        <a:pt x="22161" y="31404"/>
                        <a:pt x="21266" y="32766"/>
                        <a:pt x="20018" y="33766"/>
                      </a:cubicBezTo>
                      <a:lnTo>
                        <a:pt x="2873" y="47006"/>
                      </a:lnTo>
                      <a:cubicBezTo>
                        <a:pt x="111" y="49101"/>
                        <a:pt x="-937" y="54244"/>
                        <a:pt x="968" y="55673"/>
                      </a:cubicBezTo>
                      <a:lnTo>
                        <a:pt x="13446" y="64627"/>
                      </a:lnTo>
                      <a:cubicBezTo>
                        <a:pt x="14322" y="65531"/>
                        <a:pt x="14684" y="66827"/>
                        <a:pt x="14398" y="68056"/>
                      </a:cubicBezTo>
                      <a:lnTo>
                        <a:pt x="11446" y="92630"/>
                      </a:lnTo>
                      <a:cubicBezTo>
                        <a:pt x="11122" y="93897"/>
                        <a:pt x="11569" y="95240"/>
                        <a:pt x="12589" y="96059"/>
                      </a:cubicBezTo>
                      <a:lnTo>
                        <a:pt x="24971" y="103203"/>
                      </a:lnTo>
                      <a:cubicBezTo>
                        <a:pt x="25924" y="103774"/>
                        <a:pt x="27353" y="103203"/>
                        <a:pt x="28686" y="101679"/>
                      </a:cubicBezTo>
                      <a:lnTo>
                        <a:pt x="44117" y="81962"/>
                      </a:lnTo>
                      <a:cubicBezTo>
                        <a:pt x="44774" y="80895"/>
                        <a:pt x="45917" y="80219"/>
                        <a:pt x="47164" y="80152"/>
                      </a:cubicBezTo>
                      <a:lnTo>
                        <a:pt x="62595" y="82057"/>
                      </a:lnTo>
                      <a:cubicBezTo>
                        <a:pt x="64976" y="82057"/>
                        <a:pt x="67834" y="77962"/>
                        <a:pt x="67453" y="74628"/>
                      </a:cubicBezTo>
                      <a:lnTo>
                        <a:pt x="64500" y="53387"/>
                      </a:lnTo>
                      <a:cubicBezTo>
                        <a:pt x="64328" y="51835"/>
                        <a:pt x="64662" y="50263"/>
                        <a:pt x="65453" y="48910"/>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03" name="Freeform: Shape 239">
                  <a:extLst>
                    <a:ext uri="{FF2B5EF4-FFF2-40B4-BE49-F238E27FC236}">
                      <a16:creationId xmlns:a16="http://schemas.microsoft.com/office/drawing/2014/main" id="{04C196ED-A6DF-FE18-A1FB-14EB274F1DDB}"/>
                    </a:ext>
                  </a:extLst>
                </p:cNvPr>
                <p:cNvSpPr/>
                <p:nvPr/>
              </p:nvSpPr>
              <p:spPr>
                <a:xfrm>
                  <a:off x="-2698166" y="4714308"/>
                  <a:ext cx="25431" cy="14165"/>
                </a:xfrm>
                <a:custGeom>
                  <a:avLst/>
                  <a:gdLst>
                    <a:gd name="connsiteX0" fmla="*/ 25432 w 25431"/>
                    <a:gd name="connsiteY0" fmla="*/ 7329 h 14165"/>
                    <a:gd name="connsiteX1" fmla="*/ 23717 w 25431"/>
                    <a:gd name="connsiteY1" fmla="*/ 7329 h 14165"/>
                    <a:gd name="connsiteX2" fmla="*/ 6477 w 25431"/>
                    <a:gd name="connsiteY2" fmla="*/ 13997 h 14165"/>
                    <a:gd name="connsiteX3" fmla="*/ 4067 w 25431"/>
                    <a:gd name="connsiteY3" fmla="*/ 13121 h 14165"/>
                    <a:gd name="connsiteX4" fmla="*/ 4001 w 25431"/>
                    <a:gd name="connsiteY4" fmla="*/ 12949 h 14165"/>
                    <a:gd name="connsiteX5" fmla="*/ 0 w 25431"/>
                    <a:gd name="connsiteY5" fmla="*/ 4567 h 14165"/>
                    <a:gd name="connsiteX6" fmla="*/ 11335 w 25431"/>
                    <a:gd name="connsiteY6" fmla="*/ 186 h 14165"/>
                    <a:gd name="connsiteX7" fmla="*/ 13049 w 25431"/>
                    <a:gd name="connsiteY7" fmla="*/ 186 h 1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31" h="14165">
                      <a:moveTo>
                        <a:pt x="25432" y="7329"/>
                      </a:moveTo>
                      <a:cubicBezTo>
                        <a:pt x="24889" y="7082"/>
                        <a:pt x="24260" y="7082"/>
                        <a:pt x="23717" y="7329"/>
                      </a:cubicBezTo>
                      <a:lnTo>
                        <a:pt x="6477" y="13997"/>
                      </a:lnTo>
                      <a:cubicBezTo>
                        <a:pt x="5572" y="14416"/>
                        <a:pt x="4496" y="14026"/>
                        <a:pt x="4067" y="13121"/>
                      </a:cubicBezTo>
                      <a:cubicBezTo>
                        <a:pt x="4048" y="13063"/>
                        <a:pt x="4020" y="13006"/>
                        <a:pt x="4001" y="12949"/>
                      </a:cubicBezTo>
                      <a:lnTo>
                        <a:pt x="0" y="4567"/>
                      </a:lnTo>
                      <a:lnTo>
                        <a:pt x="11335" y="186"/>
                      </a:lnTo>
                      <a:cubicBezTo>
                        <a:pt x="11878" y="-62"/>
                        <a:pt x="12507" y="-62"/>
                        <a:pt x="13049" y="186"/>
                      </a:cubicBezTo>
                      <a:close/>
                    </a:path>
                  </a:pathLst>
                </a:custGeom>
                <a:solidFill>
                  <a:srgbClr val="FFFFFF">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04" name="Freeform: Shape 240">
                  <a:extLst>
                    <a:ext uri="{FF2B5EF4-FFF2-40B4-BE49-F238E27FC236}">
                      <a16:creationId xmlns:a16="http://schemas.microsoft.com/office/drawing/2014/main" id="{9177D42E-04C8-F9DB-5FB7-B571E8041809}"/>
                    </a:ext>
                  </a:extLst>
                </p:cNvPr>
                <p:cNvSpPr/>
                <p:nvPr/>
              </p:nvSpPr>
              <p:spPr>
                <a:xfrm>
                  <a:off x="-2749030" y="4732401"/>
                  <a:ext cx="34004" cy="26574"/>
                </a:xfrm>
                <a:custGeom>
                  <a:avLst/>
                  <a:gdLst>
                    <a:gd name="connsiteX0" fmla="*/ 34004 w 34004"/>
                    <a:gd name="connsiteY0" fmla="*/ 7144 h 26574"/>
                    <a:gd name="connsiteX1" fmla="*/ 31433 w 34004"/>
                    <a:gd name="connsiteY1" fmla="*/ 11049 h 26574"/>
                    <a:gd name="connsiteX2" fmla="*/ 14288 w 34004"/>
                    <a:gd name="connsiteY2" fmla="*/ 24289 h 26574"/>
                    <a:gd name="connsiteX3" fmla="*/ 12383 w 34004"/>
                    <a:gd name="connsiteY3" fmla="*/ 26575 h 26574"/>
                    <a:gd name="connsiteX4" fmla="*/ 0 w 34004"/>
                    <a:gd name="connsiteY4" fmla="*/ 19431 h 26574"/>
                    <a:gd name="connsiteX5" fmla="*/ 1905 w 34004"/>
                    <a:gd name="connsiteY5" fmla="*/ 17145 h 26574"/>
                    <a:gd name="connsiteX6" fmla="*/ 19050 w 34004"/>
                    <a:gd name="connsiteY6" fmla="*/ 3905 h 26574"/>
                    <a:gd name="connsiteX7" fmla="*/ 21622 w 34004"/>
                    <a:gd name="connsiteY7" fmla="*/ 0 h 26574"/>
                    <a:gd name="connsiteX8" fmla="*/ 21622 w 34004"/>
                    <a:gd name="connsiteY8" fmla="*/ 0 h 2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04" h="26574">
                      <a:moveTo>
                        <a:pt x="34004" y="7144"/>
                      </a:moveTo>
                      <a:cubicBezTo>
                        <a:pt x="33576" y="8687"/>
                        <a:pt x="32680" y="10049"/>
                        <a:pt x="31433" y="11049"/>
                      </a:cubicBezTo>
                      <a:lnTo>
                        <a:pt x="14288" y="24289"/>
                      </a:lnTo>
                      <a:cubicBezTo>
                        <a:pt x="13506" y="24917"/>
                        <a:pt x="12859" y="25689"/>
                        <a:pt x="12383" y="26575"/>
                      </a:cubicBezTo>
                      <a:lnTo>
                        <a:pt x="0" y="19431"/>
                      </a:lnTo>
                      <a:cubicBezTo>
                        <a:pt x="476" y="18545"/>
                        <a:pt x="1124" y="17774"/>
                        <a:pt x="1905" y="17145"/>
                      </a:cubicBezTo>
                      <a:lnTo>
                        <a:pt x="19050" y="3905"/>
                      </a:lnTo>
                      <a:cubicBezTo>
                        <a:pt x="20298" y="2905"/>
                        <a:pt x="21193" y="1543"/>
                        <a:pt x="21622" y="0"/>
                      </a:cubicBezTo>
                      <a:lnTo>
                        <a:pt x="21622" y="0"/>
                      </a:lnTo>
                      <a:close/>
                    </a:path>
                  </a:pathLst>
                </a:custGeom>
                <a:solidFill>
                  <a:srgbClr val="FFFFFF">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05" name="Freeform: Shape 241">
                  <a:extLst>
                    <a:ext uri="{FF2B5EF4-FFF2-40B4-BE49-F238E27FC236}">
                      <a16:creationId xmlns:a16="http://schemas.microsoft.com/office/drawing/2014/main" id="{8375B205-00A4-5678-14D0-0197E6977BD8}"/>
                    </a:ext>
                  </a:extLst>
                </p:cNvPr>
                <p:cNvSpPr/>
                <p:nvPr/>
              </p:nvSpPr>
              <p:spPr>
                <a:xfrm>
                  <a:off x="-2727884" y="4702540"/>
                  <a:ext cx="25241" cy="37004"/>
                </a:xfrm>
                <a:custGeom>
                  <a:avLst/>
                  <a:gdLst>
                    <a:gd name="connsiteX0" fmla="*/ 25241 w 25241"/>
                    <a:gd name="connsiteY0" fmla="*/ 7381 h 37004"/>
                    <a:gd name="connsiteX1" fmla="*/ 20098 w 25241"/>
                    <a:gd name="connsiteY1" fmla="*/ 11763 h 37004"/>
                    <a:gd name="connsiteX2" fmla="*/ 12383 w 25241"/>
                    <a:gd name="connsiteY2" fmla="*/ 37004 h 37004"/>
                    <a:gd name="connsiteX3" fmla="*/ 0 w 25241"/>
                    <a:gd name="connsiteY3" fmla="*/ 29861 h 37004"/>
                    <a:gd name="connsiteX4" fmla="*/ 7715 w 25241"/>
                    <a:gd name="connsiteY4" fmla="*/ 4619 h 37004"/>
                    <a:gd name="connsiteX5" fmla="*/ 12859 w 25241"/>
                    <a:gd name="connsiteY5" fmla="*/ 238 h 37004"/>
                    <a:gd name="connsiteX6" fmla="*/ 25241 w 25241"/>
                    <a:gd name="connsiteY6" fmla="*/ 7381 h 3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 h="37004">
                      <a:moveTo>
                        <a:pt x="25241" y="7381"/>
                      </a:moveTo>
                      <a:cubicBezTo>
                        <a:pt x="23717" y="6429"/>
                        <a:pt x="21050" y="8334"/>
                        <a:pt x="20098" y="11763"/>
                      </a:cubicBezTo>
                      <a:lnTo>
                        <a:pt x="12383" y="37004"/>
                      </a:lnTo>
                      <a:lnTo>
                        <a:pt x="0" y="29861"/>
                      </a:lnTo>
                      <a:lnTo>
                        <a:pt x="7715" y="4619"/>
                      </a:lnTo>
                      <a:cubicBezTo>
                        <a:pt x="8668" y="1286"/>
                        <a:pt x="11239" y="-715"/>
                        <a:pt x="12859" y="238"/>
                      </a:cubicBezTo>
                      <a:lnTo>
                        <a:pt x="25241" y="7381"/>
                      </a:lnTo>
                      <a:close/>
                    </a:path>
                  </a:pathLst>
                </a:custGeom>
                <a:solidFill>
                  <a:srgbClr val="000000">
                    <a:alpha val="1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06" name="Freeform: Shape 242">
                  <a:extLst>
                    <a:ext uri="{FF2B5EF4-FFF2-40B4-BE49-F238E27FC236}">
                      <a16:creationId xmlns:a16="http://schemas.microsoft.com/office/drawing/2014/main" id="{4FF46738-443F-B9DB-F0E3-1A397977D039}"/>
                    </a:ext>
                  </a:extLst>
                </p:cNvPr>
                <p:cNvSpPr/>
                <p:nvPr/>
              </p:nvSpPr>
              <p:spPr>
                <a:xfrm>
                  <a:off x="-2750317" y="4752022"/>
                  <a:ext cx="25766" cy="22288"/>
                </a:xfrm>
                <a:custGeom>
                  <a:avLst/>
                  <a:gdLst>
                    <a:gd name="connsiteX0" fmla="*/ 25766 w 25766"/>
                    <a:gd name="connsiteY0" fmla="*/ 22288 h 22288"/>
                    <a:gd name="connsiteX1" fmla="*/ 13479 w 25766"/>
                    <a:gd name="connsiteY1" fmla="*/ 15335 h 22288"/>
                    <a:gd name="connsiteX2" fmla="*/ 13479 w 25766"/>
                    <a:gd name="connsiteY2" fmla="*/ 15335 h 22288"/>
                    <a:gd name="connsiteX3" fmla="*/ 1001 w 25766"/>
                    <a:gd name="connsiteY3" fmla="*/ 6382 h 22288"/>
                    <a:gd name="connsiteX4" fmla="*/ 1001 w 25766"/>
                    <a:gd name="connsiteY4" fmla="*/ 0 h 22288"/>
                    <a:gd name="connsiteX5" fmla="*/ 13384 w 25766"/>
                    <a:gd name="connsiteY5" fmla="*/ 7144 h 22288"/>
                    <a:gd name="connsiteX6" fmla="*/ 13384 w 25766"/>
                    <a:gd name="connsiteY6" fmla="*/ 13526 h 2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66" h="22288">
                      <a:moveTo>
                        <a:pt x="25766" y="22288"/>
                      </a:moveTo>
                      <a:lnTo>
                        <a:pt x="13479" y="15335"/>
                      </a:lnTo>
                      <a:lnTo>
                        <a:pt x="13479" y="15335"/>
                      </a:lnTo>
                      <a:lnTo>
                        <a:pt x="1001" y="6382"/>
                      </a:lnTo>
                      <a:cubicBezTo>
                        <a:pt x="-427" y="5334"/>
                        <a:pt x="-237" y="2381"/>
                        <a:pt x="1001" y="0"/>
                      </a:cubicBezTo>
                      <a:lnTo>
                        <a:pt x="13384" y="7144"/>
                      </a:lnTo>
                      <a:cubicBezTo>
                        <a:pt x="12146" y="9525"/>
                        <a:pt x="11955" y="12478"/>
                        <a:pt x="13384" y="13526"/>
                      </a:cubicBezTo>
                      <a:close/>
                    </a:path>
                  </a:pathLst>
                </a:custGeom>
                <a:solidFill>
                  <a:srgbClr val="000000">
                    <a:alpha val="2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07" name="Freeform: Shape 243">
                  <a:extLst>
                    <a:ext uri="{FF2B5EF4-FFF2-40B4-BE49-F238E27FC236}">
                      <a16:creationId xmlns:a16="http://schemas.microsoft.com/office/drawing/2014/main" id="{6C64531C-17F6-2A0B-606A-B8DBA3D7EE46}"/>
                    </a:ext>
                  </a:extLst>
                </p:cNvPr>
                <p:cNvSpPr/>
                <p:nvPr/>
              </p:nvSpPr>
              <p:spPr>
                <a:xfrm>
                  <a:off x="-2739070" y="4767452"/>
                  <a:ext cx="15363" cy="38385"/>
                </a:xfrm>
                <a:custGeom>
                  <a:avLst/>
                  <a:gdLst>
                    <a:gd name="connsiteX0" fmla="*/ 12424 w 15363"/>
                    <a:gd name="connsiteY0" fmla="*/ 34862 h 38385"/>
                    <a:gd name="connsiteX1" fmla="*/ 13567 w 15363"/>
                    <a:gd name="connsiteY1" fmla="*/ 38386 h 38385"/>
                    <a:gd name="connsiteX2" fmla="*/ 13567 w 15363"/>
                    <a:gd name="connsiteY2" fmla="*/ 38386 h 38385"/>
                    <a:gd name="connsiteX3" fmla="*/ 1185 w 15363"/>
                    <a:gd name="connsiteY3" fmla="*/ 31242 h 38385"/>
                    <a:gd name="connsiteX4" fmla="*/ 42 w 15363"/>
                    <a:gd name="connsiteY4" fmla="*/ 27813 h 38385"/>
                    <a:gd name="connsiteX5" fmla="*/ 2994 w 15363"/>
                    <a:gd name="connsiteY5" fmla="*/ 3238 h 38385"/>
                    <a:gd name="connsiteX6" fmla="*/ 2137 w 15363"/>
                    <a:gd name="connsiteY6" fmla="*/ 0 h 38385"/>
                    <a:gd name="connsiteX7" fmla="*/ 14424 w 15363"/>
                    <a:gd name="connsiteY7" fmla="*/ 6953 h 38385"/>
                    <a:gd name="connsiteX8" fmla="*/ 14424 w 15363"/>
                    <a:gd name="connsiteY8" fmla="*/ 6953 h 38385"/>
                    <a:gd name="connsiteX9" fmla="*/ 15282 w 15363"/>
                    <a:gd name="connsiteY9" fmla="*/ 10192 h 3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63" h="38385">
                      <a:moveTo>
                        <a:pt x="12424" y="34862"/>
                      </a:moveTo>
                      <a:cubicBezTo>
                        <a:pt x="12424" y="36671"/>
                        <a:pt x="12424" y="37910"/>
                        <a:pt x="13567" y="38386"/>
                      </a:cubicBezTo>
                      <a:lnTo>
                        <a:pt x="13567" y="38386"/>
                      </a:lnTo>
                      <a:lnTo>
                        <a:pt x="1185" y="31242"/>
                      </a:lnTo>
                      <a:cubicBezTo>
                        <a:pt x="327" y="30766"/>
                        <a:pt x="-149" y="29623"/>
                        <a:pt x="42" y="27813"/>
                      </a:cubicBezTo>
                      <a:lnTo>
                        <a:pt x="2994" y="3238"/>
                      </a:lnTo>
                      <a:cubicBezTo>
                        <a:pt x="3309" y="2086"/>
                        <a:pt x="2985" y="848"/>
                        <a:pt x="2137" y="0"/>
                      </a:cubicBezTo>
                      <a:lnTo>
                        <a:pt x="14424" y="6953"/>
                      </a:lnTo>
                      <a:lnTo>
                        <a:pt x="14424" y="6953"/>
                      </a:lnTo>
                      <a:cubicBezTo>
                        <a:pt x="15205" y="7839"/>
                        <a:pt x="15529" y="9039"/>
                        <a:pt x="15282" y="10192"/>
                      </a:cubicBezTo>
                      <a:close/>
                    </a:path>
                  </a:pathLst>
                </a:custGeom>
                <a:solidFill>
                  <a:srgbClr val="000000">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08" name="Freeform: Shape 244">
                  <a:extLst>
                    <a:ext uri="{FF2B5EF4-FFF2-40B4-BE49-F238E27FC236}">
                      <a16:creationId xmlns:a16="http://schemas.microsoft.com/office/drawing/2014/main" id="{F1DDB398-5076-D49B-CDE1-EAA566B752B4}"/>
                    </a:ext>
                  </a:extLst>
                </p:cNvPr>
                <p:cNvSpPr/>
                <p:nvPr/>
              </p:nvSpPr>
              <p:spPr>
                <a:xfrm>
                  <a:off x="-2738138" y="4709687"/>
                  <a:ext cx="66536" cy="96493"/>
                </a:xfrm>
                <a:custGeom>
                  <a:avLst/>
                  <a:gdLst>
                    <a:gd name="connsiteX0" fmla="*/ 36257 w 66536"/>
                    <a:gd name="connsiteY0" fmla="*/ 1187 h 96493"/>
                    <a:gd name="connsiteX1" fmla="*/ 43972 w 66536"/>
                    <a:gd name="connsiteY1" fmla="*/ 17475 h 96493"/>
                    <a:gd name="connsiteX2" fmla="*/ 46277 w 66536"/>
                    <a:gd name="connsiteY2" fmla="*/ 18589 h 96493"/>
                    <a:gd name="connsiteX3" fmla="*/ 46449 w 66536"/>
                    <a:gd name="connsiteY3" fmla="*/ 18522 h 96493"/>
                    <a:gd name="connsiteX4" fmla="*/ 63689 w 66536"/>
                    <a:gd name="connsiteY4" fmla="*/ 11855 h 96493"/>
                    <a:gd name="connsiteX5" fmla="*/ 65499 w 66536"/>
                    <a:gd name="connsiteY5" fmla="*/ 18427 h 96493"/>
                    <a:gd name="connsiteX6" fmla="*/ 53116 w 66536"/>
                    <a:gd name="connsiteY6" fmla="*/ 41763 h 96493"/>
                    <a:gd name="connsiteX7" fmla="*/ 52164 w 66536"/>
                    <a:gd name="connsiteY7" fmla="*/ 46240 h 96493"/>
                    <a:gd name="connsiteX8" fmla="*/ 55116 w 66536"/>
                    <a:gd name="connsiteY8" fmla="*/ 67481 h 96493"/>
                    <a:gd name="connsiteX9" fmla="*/ 50259 w 66536"/>
                    <a:gd name="connsiteY9" fmla="*/ 74911 h 96493"/>
                    <a:gd name="connsiteX10" fmla="*/ 34828 w 66536"/>
                    <a:gd name="connsiteY10" fmla="*/ 73005 h 96493"/>
                    <a:gd name="connsiteX11" fmla="*/ 31780 w 66536"/>
                    <a:gd name="connsiteY11" fmla="*/ 74815 h 96493"/>
                    <a:gd name="connsiteX12" fmla="*/ 16350 w 66536"/>
                    <a:gd name="connsiteY12" fmla="*/ 94722 h 96493"/>
                    <a:gd name="connsiteX13" fmla="*/ 11492 w 66536"/>
                    <a:gd name="connsiteY13" fmla="*/ 92817 h 96493"/>
                    <a:gd name="connsiteX14" fmla="*/ 14445 w 66536"/>
                    <a:gd name="connsiteY14" fmla="*/ 68243 h 96493"/>
                    <a:gd name="connsiteX15" fmla="*/ 13492 w 66536"/>
                    <a:gd name="connsiteY15" fmla="*/ 64814 h 96493"/>
                    <a:gd name="connsiteX16" fmla="*/ 1014 w 66536"/>
                    <a:gd name="connsiteY16" fmla="*/ 55861 h 96493"/>
                    <a:gd name="connsiteX17" fmla="*/ 2824 w 66536"/>
                    <a:gd name="connsiteY17" fmla="*/ 47193 h 96493"/>
                    <a:gd name="connsiteX18" fmla="*/ 20064 w 66536"/>
                    <a:gd name="connsiteY18" fmla="*/ 33953 h 96493"/>
                    <a:gd name="connsiteX19" fmla="*/ 22636 w 66536"/>
                    <a:gd name="connsiteY19" fmla="*/ 30048 h 96493"/>
                    <a:gd name="connsiteX20" fmla="*/ 30256 w 66536"/>
                    <a:gd name="connsiteY20" fmla="*/ 4806 h 96493"/>
                    <a:gd name="connsiteX21" fmla="*/ 36257 w 66536"/>
                    <a:gd name="connsiteY21" fmla="*/ 1187 h 9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536" h="96493">
                      <a:moveTo>
                        <a:pt x="36257" y="1187"/>
                      </a:moveTo>
                      <a:lnTo>
                        <a:pt x="43972" y="17475"/>
                      </a:lnTo>
                      <a:cubicBezTo>
                        <a:pt x="44296" y="18418"/>
                        <a:pt x="45334" y="18922"/>
                        <a:pt x="46277" y="18589"/>
                      </a:cubicBezTo>
                      <a:cubicBezTo>
                        <a:pt x="46334" y="18570"/>
                        <a:pt x="46392" y="18551"/>
                        <a:pt x="46449" y="18522"/>
                      </a:cubicBezTo>
                      <a:lnTo>
                        <a:pt x="63689" y="11855"/>
                      </a:lnTo>
                      <a:cubicBezTo>
                        <a:pt x="66451" y="10807"/>
                        <a:pt x="67499" y="14713"/>
                        <a:pt x="65499" y="18427"/>
                      </a:cubicBezTo>
                      <a:lnTo>
                        <a:pt x="53116" y="41763"/>
                      </a:lnTo>
                      <a:cubicBezTo>
                        <a:pt x="52326" y="43116"/>
                        <a:pt x="51992" y="44688"/>
                        <a:pt x="52164" y="46240"/>
                      </a:cubicBezTo>
                      <a:lnTo>
                        <a:pt x="55116" y="67481"/>
                      </a:lnTo>
                      <a:cubicBezTo>
                        <a:pt x="55116" y="70815"/>
                        <a:pt x="52640" y="75196"/>
                        <a:pt x="50259" y="74911"/>
                      </a:cubicBezTo>
                      <a:lnTo>
                        <a:pt x="34828" y="73005"/>
                      </a:lnTo>
                      <a:cubicBezTo>
                        <a:pt x="33581" y="73072"/>
                        <a:pt x="32438" y="73748"/>
                        <a:pt x="31780" y="74815"/>
                      </a:cubicBezTo>
                      <a:lnTo>
                        <a:pt x="16350" y="94722"/>
                      </a:lnTo>
                      <a:cubicBezTo>
                        <a:pt x="13873" y="97771"/>
                        <a:pt x="11016" y="96723"/>
                        <a:pt x="11492" y="92817"/>
                      </a:cubicBezTo>
                      <a:lnTo>
                        <a:pt x="14445" y="68243"/>
                      </a:lnTo>
                      <a:cubicBezTo>
                        <a:pt x="14731" y="67014"/>
                        <a:pt x="14369" y="65719"/>
                        <a:pt x="13492" y="64814"/>
                      </a:cubicBezTo>
                      <a:lnTo>
                        <a:pt x="1014" y="55861"/>
                      </a:lnTo>
                      <a:cubicBezTo>
                        <a:pt x="-986" y="54432"/>
                        <a:pt x="157" y="49288"/>
                        <a:pt x="2824" y="47193"/>
                      </a:cubicBezTo>
                      <a:lnTo>
                        <a:pt x="20064" y="33953"/>
                      </a:lnTo>
                      <a:cubicBezTo>
                        <a:pt x="21274" y="32924"/>
                        <a:pt x="22170" y="31572"/>
                        <a:pt x="22636" y="30048"/>
                      </a:cubicBezTo>
                      <a:lnTo>
                        <a:pt x="30256" y="4806"/>
                      </a:lnTo>
                      <a:cubicBezTo>
                        <a:pt x="31495" y="615"/>
                        <a:pt x="35019" y="-1480"/>
                        <a:pt x="36257" y="1187"/>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09" name="Freeform: Shape 245">
                  <a:extLst>
                    <a:ext uri="{FF2B5EF4-FFF2-40B4-BE49-F238E27FC236}">
                      <a16:creationId xmlns:a16="http://schemas.microsoft.com/office/drawing/2014/main" id="{1C5503B5-14EE-7F5B-B872-2420F78F59DE}"/>
                    </a:ext>
                  </a:extLst>
                </p:cNvPr>
                <p:cNvSpPr/>
                <p:nvPr/>
              </p:nvSpPr>
              <p:spPr>
                <a:xfrm>
                  <a:off x="-2738138" y="4709687"/>
                  <a:ext cx="66536" cy="96493"/>
                </a:xfrm>
                <a:custGeom>
                  <a:avLst/>
                  <a:gdLst>
                    <a:gd name="connsiteX0" fmla="*/ 36257 w 66536"/>
                    <a:gd name="connsiteY0" fmla="*/ 1187 h 96493"/>
                    <a:gd name="connsiteX1" fmla="*/ 43972 w 66536"/>
                    <a:gd name="connsiteY1" fmla="*/ 17475 h 96493"/>
                    <a:gd name="connsiteX2" fmla="*/ 46277 w 66536"/>
                    <a:gd name="connsiteY2" fmla="*/ 18589 h 96493"/>
                    <a:gd name="connsiteX3" fmla="*/ 46449 w 66536"/>
                    <a:gd name="connsiteY3" fmla="*/ 18522 h 96493"/>
                    <a:gd name="connsiteX4" fmla="*/ 63689 w 66536"/>
                    <a:gd name="connsiteY4" fmla="*/ 11855 h 96493"/>
                    <a:gd name="connsiteX5" fmla="*/ 65499 w 66536"/>
                    <a:gd name="connsiteY5" fmla="*/ 18427 h 96493"/>
                    <a:gd name="connsiteX6" fmla="*/ 53116 w 66536"/>
                    <a:gd name="connsiteY6" fmla="*/ 41763 h 96493"/>
                    <a:gd name="connsiteX7" fmla="*/ 52164 w 66536"/>
                    <a:gd name="connsiteY7" fmla="*/ 46240 h 96493"/>
                    <a:gd name="connsiteX8" fmla="*/ 55116 w 66536"/>
                    <a:gd name="connsiteY8" fmla="*/ 67481 h 96493"/>
                    <a:gd name="connsiteX9" fmla="*/ 50259 w 66536"/>
                    <a:gd name="connsiteY9" fmla="*/ 74911 h 96493"/>
                    <a:gd name="connsiteX10" fmla="*/ 34828 w 66536"/>
                    <a:gd name="connsiteY10" fmla="*/ 73005 h 96493"/>
                    <a:gd name="connsiteX11" fmla="*/ 31780 w 66536"/>
                    <a:gd name="connsiteY11" fmla="*/ 74815 h 96493"/>
                    <a:gd name="connsiteX12" fmla="*/ 16350 w 66536"/>
                    <a:gd name="connsiteY12" fmla="*/ 94722 h 96493"/>
                    <a:gd name="connsiteX13" fmla="*/ 11492 w 66536"/>
                    <a:gd name="connsiteY13" fmla="*/ 92817 h 96493"/>
                    <a:gd name="connsiteX14" fmla="*/ 14445 w 66536"/>
                    <a:gd name="connsiteY14" fmla="*/ 68243 h 96493"/>
                    <a:gd name="connsiteX15" fmla="*/ 13492 w 66536"/>
                    <a:gd name="connsiteY15" fmla="*/ 64814 h 96493"/>
                    <a:gd name="connsiteX16" fmla="*/ 1014 w 66536"/>
                    <a:gd name="connsiteY16" fmla="*/ 55861 h 96493"/>
                    <a:gd name="connsiteX17" fmla="*/ 2824 w 66536"/>
                    <a:gd name="connsiteY17" fmla="*/ 47193 h 96493"/>
                    <a:gd name="connsiteX18" fmla="*/ 20064 w 66536"/>
                    <a:gd name="connsiteY18" fmla="*/ 33953 h 96493"/>
                    <a:gd name="connsiteX19" fmla="*/ 22636 w 66536"/>
                    <a:gd name="connsiteY19" fmla="*/ 30048 h 96493"/>
                    <a:gd name="connsiteX20" fmla="*/ 30256 w 66536"/>
                    <a:gd name="connsiteY20" fmla="*/ 4806 h 96493"/>
                    <a:gd name="connsiteX21" fmla="*/ 36257 w 66536"/>
                    <a:gd name="connsiteY21" fmla="*/ 1187 h 9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536" h="96493">
                      <a:moveTo>
                        <a:pt x="36257" y="1187"/>
                      </a:moveTo>
                      <a:lnTo>
                        <a:pt x="43972" y="17475"/>
                      </a:lnTo>
                      <a:cubicBezTo>
                        <a:pt x="44296" y="18418"/>
                        <a:pt x="45334" y="18922"/>
                        <a:pt x="46277" y="18589"/>
                      </a:cubicBezTo>
                      <a:cubicBezTo>
                        <a:pt x="46334" y="18570"/>
                        <a:pt x="46392" y="18551"/>
                        <a:pt x="46449" y="18522"/>
                      </a:cubicBezTo>
                      <a:lnTo>
                        <a:pt x="63689" y="11855"/>
                      </a:lnTo>
                      <a:cubicBezTo>
                        <a:pt x="66451" y="10807"/>
                        <a:pt x="67499" y="14713"/>
                        <a:pt x="65499" y="18427"/>
                      </a:cubicBezTo>
                      <a:lnTo>
                        <a:pt x="53116" y="41763"/>
                      </a:lnTo>
                      <a:cubicBezTo>
                        <a:pt x="52326" y="43116"/>
                        <a:pt x="51992" y="44688"/>
                        <a:pt x="52164" y="46240"/>
                      </a:cubicBezTo>
                      <a:lnTo>
                        <a:pt x="55116" y="67481"/>
                      </a:lnTo>
                      <a:cubicBezTo>
                        <a:pt x="55116" y="70815"/>
                        <a:pt x="52640" y="75196"/>
                        <a:pt x="50259" y="74911"/>
                      </a:cubicBezTo>
                      <a:lnTo>
                        <a:pt x="34828" y="73005"/>
                      </a:lnTo>
                      <a:cubicBezTo>
                        <a:pt x="33581" y="73072"/>
                        <a:pt x="32438" y="73748"/>
                        <a:pt x="31780" y="74815"/>
                      </a:cubicBezTo>
                      <a:lnTo>
                        <a:pt x="16350" y="94722"/>
                      </a:lnTo>
                      <a:cubicBezTo>
                        <a:pt x="13873" y="97771"/>
                        <a:pt x="11016" y="96723"/>
                        <a:pt x="11492" y="92817"/>
                      </a:cubicBezTo>
                      <a:lnTo>
                        <a:pt x="14445" y="68243"/>
                      </a:lnTo>
                      <a:cubicBezTo>
                        <a:pt x="14731" y="67014"/>
                        <a:pt x="14369" y="65719"/>
                        <a:pt x="13492" y="64814"/>
                      </a:cubicBezTo>
                      <a:lnTo>
                        <a:pt x="1014" y="55861"/>
                      </a:lnTo>
                      <a:cubicBezTo>
                        <a:pt x="-986" y="54432"/>
                        <a:pt x="157" y="49288"/>
                        <a:pt x="2824" y="47193"/>
                      </a:cubicBezTo>
                      <a:lnTo>
                        <a:pt x="20064" y="33953"/>
                      </a:lnTo>
                      <a:cubicBezTo>
                        <a:pt x="21274" y="32924"/>
                        <a:pt x="22170" y="31572"/>
                        <a:pt x="22636" y="30048"/>
                      </a:cubicBezTo>
                      <a:lnTo>
                        <a:pt x="30256" y="4806"/>
                      </a:lnTo>
                      <a:cubicBezTo>
                        <a:pt x="31495" y="615"/>
                        <a:pt x="35019" y="-1480"/>
                        <a:pt x="36257" y="1187"/>
                      </a:cubicBezTo>
                      <a:close/>
                    </a:path>
                  </a:pathLst>
                </a:custGeom>
                <a:solidFill>
                  <a:srgbClr val="FFFFFF">
                    <a:alpha val="5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10" name="Freeform: Shape 246">
                  <a:extLst>
                    <a:ext uri="{FF2B5EF4-FFF2-40B4-BE49-F238E27FC236}">
                      <a16:creationId xmlns:a16="http://schemas.microsoft.com/office/drawing/2014/main" id="{E8E99FA0-9A46-7FC6-F779-1C61DF77ED7C}"/>
                    </a:ext>
                  </a:extLst>
                </p:cNvPr>
                <p:cNvSpPr/>
                <p:nvPr/>
              </p:nvSpPr>
              <p:spPr>
                <a:xfrm>
                  <a:off x="-2663843" y="4652764"/>
                  <a:ext cx="78729" cy="103474"/>
                </a:xfrm>
                <a:custGeom>
                  <a:avLst/>
                  <a:gdLst>
                    <a:gd name="connsiteX0" fmla="*/ 77691 w 78729"/>
                    <a:gd name="connsiteY0" fmla="*/ 25440 h 103474"/>
                    <a:gd name="connsiteX1" fmla="*/ 77691 w 78729"/>
                    <a:gd name="connsiteY1" fmla="*/ 18963 h 103474"/>
                    <a:gd name="connsiteX2" fmla="*/ 65403 w 78729"/>
                    <a:gd name="connsiteY2" fmla="*/ 11914 h 103474"/>
                    <a:gd name="connsiteX3" fmla="*/ 63689 w 78729"/>
                    <a:gd name="connsiteY3" fmla="*/ 11914 h 103474"/>
                    <a:gd name="connsiteX4" fmla="*/ 52354 w 78729"/>
                    <a:gd name="connsiteY4" fmla="*/ 16296 h 103474"/>
                    <a:gd name="connsiteX5" fmla="*/ 48640 w 78729"/>
                    <a:gd name="connsiteY5" fmla="*/ 8295 h 103474"/>
                    <a:gd name="connsiteX6" fmla="*/ 47782 w 78729"/>
                    <a:gd name="connsiteY6" fmla="*/ 7342 h 103474"/>
                    <a:gd name="connsiteX7" fmla="*/ 35400 w 78729"/>
                    <a:gd name="connsiteY7" fmla="*/ 198 h 103474"/>
                    <a:gd name="connsiteX8" fmla="*/ 30256 w 78729"/>
                    <a:gd name="connsiteY8" fmla="*/ 4675 h 103474"/>
                    <a:gd name="connsiteX9" fmla="*/ 22541 w 78729"/>
                    <a:gd name="connsiteY9" fmla="*/ 29916 h 103474"/>
                    <a:gd name="connsiteX10" fmla="*/ 20065 w 78729"/>
                    <a:gd name="connsiteY10" fmla="*/ 33726 h 103474"/>
                    <a:gd name="connsiteX11" fmla="*/ 2824 w 78729"/>
                    <a:gd name="connsiteY11" fmla="*/ 47061 h 103474"/>
                    <a:gd name="connsiteX12" fmla="*/ 1015 w 78729"/>
                    <a:gd name="connsiteY12" fmla="*/ 55729 h 103474"/>
                    <a:gd name="connsiteX13" fmla="*/ 13492 w 78729"/>
                    <a:gd name="connsiteY13" fmla="*/ 64682 h 103474"/>
                    <a:gd name="connsiteX14" fmla="*/ 14445 w 78729"/>
                    <a:gd name="connsiteY14" fmla="*/ 68112 h 103474"/>
                    <a:gd name="connsiteX15" fmla="*/ 11492 w 78729"/>
                    <a:gd name="connsiteY15" fmla="*/ 92591 h 103474"/>
                    <a:gd name="connsiteX16" fmla="*/ 12540 w 78729"/>
                    <a:gd name="connsiteY16" fmla="*/ 96115 h 103474"/>
                    <a:gd name="connsiteX17" fmla="*/ 24922 w 78729"/>
                    <a:gd name="connsiteY17" fmla="*/ 103259 h 103474"/>
                    <a:gd name="connsiteX18" fmla="*/ 28637 w 78729"/>
                    <a:gd name="connsiteY18" fmla="*/ 101640 h 103474"/>
                    <a:gd name="connsiteX19" fmla="*/ 44068 w 78729"/>
                    <a:gd name="connsiteY19" fmla="*/ 82018 h 103474"/>
                    <a:gd name="connsiteX20" fmla="*/ 47211 w 78729"/>
                    <a:gd name="connsiteY20" fmla="*/ 80208 h 103474"/>
                    <a:gd name="connsiteX21" fmla="*/ 62546 w 78729"/>
                    <a:gd name="connsiteY21" fmla="*/ 82113 h 103474"/>
                    <a:gd name="connsiteX22" fmla="*/ 67404 w 78729"/>
                    <a:gd name="connsiteY22" fmla="*/ 74589 h 103474"/>
                    <a:gd name="connsiteX23" fmla="*/ 64451 w 78729"/>
                    <a:gd name="connsiteY23" fmla="*/ 53443 h 103474"/>
                    <a:gd name="connsiteX24" fmla="*/ 65403 w 78729"/>
                    <a:gd name="connsiteY24" fmla="*/ 48966 h 10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729" h="103474">
                      <a:moveTo>
                        <a:pt x="77691" y="25440"/>
                      </a:moveTo>
                      <a:cubicBezTo>
                        <a:pt x="79215" y="22677"/>
                        <a:pt x="78929" y="19820"/>
                        <a:pt x="77691" y="18963"/>
                      </a:cubicBezTo>
                      <a:lnTo>
                        <a:pt x="65403" y="11914"/>
                      </a:lnTo>
                      <a:cubicBezTo>
                        <a:pt x="64870" y="11628"/>
                        <a:pt x="64222" y="11628"/>
                        <a:pt x="63689" y="11914"/>
                      </a:cubicBezTo>
                      <a:lnTo>
                        <a:pt x="52354" y="16296"/>
                      </a:lnTo>
                      <a:lnTo>
                        <a:pt x="48640" y="8295"/>
                      </a:lnTo>
                      <a:cubicBezTo>
                        <a:pt x="48401" y="7932"/>
                        <a:pt x="48116" y="7618"/>
                        <a:pt x="47782" y="7342"/>
                      </a:cubicBezTo>
                      <a:lnTo>
                        <a:pt x="35400" y="198"/>
                      </a:lnTo>
                      <a:cubicBezTo>
                        <a:pt x="33876" y="-659"/>
                        <a:pt x="31304" y="1341"/>
                        <a:pt x="30256" y="4675"/>
                      </a:cubicBezTo>
                      <a:lnTo>
                        <a:pt x="22541" y="29916"/>
                      </a:lnTo>
                      <a:cubicBezTo>
                        <a:pt x="22112" y="31402"/>
                        <a:pt x="21246" y="32726"/>
                        <a:pt x="20065" y="33726"/>
                      </a:cubicBezTo>
                      <a:lnTo>
                        <a:pt x="2824" y="47061"/>
                      </a:lnTo>
                      <a:cubicBezTo>
                        <a:pt x="157" y="49157"/>
                        <a:pt x="-986" y="54300"/>
                        <a:pt x="1015" y="55729"/>
                      </a:cubicBezTo>
                      <a:lnTo>
                        <a:pt x="13492" y="64682"/>
                      </a:lnTo>
                      <a:cubicBezTo>
                        <a:pt x="14368" y="65587"/>
                        <a:pt x="14731" y="66883"/>
                        <a:pt x="14445" y="68112"/>
                      </a:cubicBezTo>
                      <a:lnTo>
                        <a:pt x="11492" y="92591"/>
                      </a:lnTo>
                      <a:cubicBezTo>
                        <a:pt x="11178" y="93867"/>
                        <a:pt x="11578" y="95220"/>
                        <a:pt x="12540" y="96115"/>
                      </a:cubicBezTo>
                      <a:lnTo>
                        <a:pt x="24922" y="103259"/>
                      </a:lnTo>
                      <a:cubicBezTo>
                        <a:pt x="25875" y="103830"/>
                        <a:pt x="27399" y="103259"/>
                        <a:pt x="28637" y="101640"/>
                      </a:cubicBezTo>
                      <a:lnTo>
                        <a:pt x="44068" y="82018"/>
                      </a:lnTo>
                      <a:cubicBezTo>
                        <a:pt x="44744" y="80923"/>
                        <a:pt x="45925" y="80246"/>
                        <a:pt x="47211" y="80208"/>
                      </a:cubicBezTo>
                      <a:lnTo>
                        <a:pt x="62546" y="82113"/>
                      </a:lnTo>
                      <a:cubicBezTo>
                        <a:pt x="65023" y="82113"/>
                        <a:pt x="67880" y="78017"/>
                        <a:pt x="67404" y="74589"/>
                      </a:cubicBezTo>
                      <a:lnTo>
                        <a:pt x="64451" y="53443"/>
                      </a:lnTo>
                      <a:cubicBezTo>
                        <a:pt x="64318" y="51891"/>
                        <a:pt x="64642" y="50328"/>
                        <a:pt x="65403" y="48966"/>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11" name="Freeform: Shape 247">
                  <a:extLst>
                    <a:ext uri="{FF2B5EF4-FFF2-40B4-BE49-F238E27FC236}">
                      <a16:creationId xmlns:a16="http://schemas.microsoft.com/office/drawing/2014/main" id="{B70EF868-6430-8635-85BA-B8C27AD3227A}"/>
                    </a:ext>
                  </a:extLst>
                </p:cNvPr>
                <p:cNvSpPr/>
                <p:nvPr/>
              </p:nvSpPr>
              <p:spPr>
                <a:xfrm>
                  <a:off x="-2611679" y="4664397"/>
                  <a:ext cx="25431" cy="14125"/>
                </a:xfrm>
                <a:custGeom>
                  <a:avLst/>
                  <a:gdLst>
                    <a:gd name="connsiteX0" fmla="*/ 25432 w 25431"/>
                    <a:gd name="connsiteY0" fmla="*/ 7329 h 14125"/>
                    <a:gd name="connsiteX1" fmla="*/ 23717 w 25431"/>
                    <a:gd name="connsiteY1" fmla="*/ 7329 h 14125"/>
                    <a:gd name="connsiteX2" fmla="*/ 6477 w 25431"/>
                    <a:gd name="connsiteY2" fmla="*/ 13902 h 14125"/>
                    <a:gd name="connsiteX3" fmla="*/ 4143 w 25431"/>
                    <a:gd name="connsiteY3" fmla="*/ 13263 h 14125"/>
                    <a:gd name="connsiteX4" fmla="*/ 4000 w 25431"/>
                    <a:gd name="connsiteY4" fmla="*/ 12949 h 14125"/>
                    <a:gd name="connsiteX5" fmla="*/ 0 w 25431"/>
                    <a:gd name="connsiteY5" fmla="*/ 4567 h 14125"/>
                    <a:gd name="connsiteX6" fmla="*/ 11335 w 25431"/>
                    <a:gd name="connsiteY6" fmla="*/ 186 h 14125"/>
                    <a:gd name="connsiteX7" fmla="*/ 13049 w 25431"/>
                    <a:gd name="connsiteY7" fmla="*/ 186 h 1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31" h="14125">
                      <a:moveTo>
                        <a:pt x="25432" y="7329"/>
                      </a:moveTo>
                      <a:cubicBezTo>
                        <a:pt x="24889" y="7082"/>
                        <a:pt x="24260" y="7082"/>
                        <a:pt x="23717" y="7329"/>
                      </a:cubicBezTo>
                      <a:lnTo>
                        <a:pt x="6477" y="13902"/>
                      </a:lnTo>
                      <a:cubicBezTo>
                        <a:pt x="5658" y="14368"/>
                        <a:pt x="4610" y="14083"/>
                        <a:pt x="4143" y="13263"/>
                      </a:cubicBezTo>
                      <a:cubicBezTo>
                        <a:pt x="4086" y="13159"/>
                        <a:pt x="4038" y="13054"/>
                        <a:pt x="4000" y="12949"/>
                      </a:cubicBezTo>
                      <a:lnTo>
                        <a:pt x="0" y="4567"/>
                      </a:lnTo>
                      <a:lnTo>
                        <a:pt x="11335" y="186"/>
                      </a:lnTo>
                      <a:cubicBezTo>
                        <a:pt x="11877" y="-62"/>
                        <a:pt x="12506" y="-62"/>
                        <a:pt x="13049" y="186"/>
                      </a:cubicBezTo>
                      <a:close/>
                    </a:path>
                  </a:pathLst>
                </a:custGeom>
                <a:solidFill>
                  <a:srgbClr val="FFFFFF">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12" name="Freeform: Shape 248">
                  <a:extLst>
                    <a:ext uri="{FF2B5EF4-FFF2-40B4-BE49-F238E27FC236}">
                      <a16:creationId xmlns:a16="http://schemas.microsoft.com/office/drawing/2014/main" id="{FE61CF9B-BB9E-697C-EFE7-F8916D524A21}"/>
                    </a:ext>
                  </a:extLst>
                </p:cNvPr>
                <p:cNvSpPr/>
                <p:nvPr/>
              </p:nvSpPr>
              <p:spPr>
                <a:xfrm>
                  <a:off x="-2663209" y="4682966"/>
                  <a:ext cx="33908" cy="26574"/>
                </a:xfrm>
                <a:custGeom>
                  <a:avLst/>
                  <a:gdLst>
                    <a:gd name="connsiteX0" fmla="*/ 33909 w 33908"/>
                    <a:gd name="connsiteY0" fmla="*/ 7144 h 26574"/>
                    <a:gd name="connsiteX1" fmla="*/ 31432 w 33908"/>
                    <a:gd name="connsiteY1" fmla="*/ 10954 h 26574"/>
                    <a:gd name="connsiteX2" fmla="*/ 14192 w 33908"/>
                    <a:gd name="connsiteY2" fmla="*/ 24289 h 26574"/>
                    <a:gd name="connsiteX3" fmla="*/ 12382 w 33908"/>
                    <a:gd name="connsiteY3" fmla="*/ 26575 h 26574"/>
                    <a:gd name="connsiteX4" fmla="*/ 0 w 33908"/>
                    <a:gd name="connsiteY4" fmla="*/ 19431 h 26574"/>
                    <a:gd name="connsiteX5" fmla="*/ 1810 w 33908"/>
                    <a:gd name="connsiteY5" fmla="*/ 17145 h 26574"/>
                    <a:gd name="connsiteX6" fmla="*/ 19050 w 33908"/>
                    <a:gd name="connsiteY6" fmla="*/ 3810 h 26574"/>
                    <a:gd name="connsiteX7" fmla="*/ 21527 w 33908"/>
                    <a:gd name="connsiteY7" fmla="*/ 0 h 26574"/>
                    <a:gd name="connsiteX8" fmla="*/ 21527 w 33908"/>
                    <a:gd name="connsiteY8" fmla="*/ 0 h 2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08" h="26574">
                      <a:moveTo>
                        <a:pt x="33909" y="7144"/>
                      </a:moveTo>
                      <a:cubicBezTo>
                        <a:pt x="33452" y="8620"/>
                        <a:pt x="32595" y="9935"/>
                        <a:pt x="31432" y="10954"/>
                      </a:cubicBezTo>
                      <a:lnTo>
                        <a:pt x="14192" y="24289"/>
                      </a:lnTo>
                      <a:cubicBezTo>
                        <a:pt x="13392" y="24870"/>
                        <a:pt x="12763" y="25660"/>
                        <a:pt x="12382" y="26575"/>
                      </a:cubicBezTo>
                      <a:lnTo>
                        <a:pt x="0" y="19431"/>
                      </a:lnTo>
                      <a:cubicBezTo>
                        <a:pt x="438" y="18555"/>
                        <a:pt x="1057" y="17774"/>
                        <a:pt x="1810" y="17145"/>
                      </a:cubicBezTo>
                      <a:lnTo>
                        <a:pt x="19050" y="3810"/>
                      </a:lnTo>
                      <a:cubicBezTo>
                        <a:pt x="20231" y="2810"/>
                        <a:pt x="21098" y="1486"/>
                        <a:pt x="21527" y="0"/>
                      </a:cubicBezTo>
                      <a:lnTo>
                        <a:pt x="21527" y="0"/>
                      </a:lnTo>
                      <a:close/>
                    </a:path>
                  </a:pathLst>
                </a:custGeom>
                <a:solidFill>
                  <a:srgbClr val="FFFFFF">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13" name="Freeform: Shape 249">
                  <a:extLst>
                    <a:ext uri="{FF2B5EF4-FFF2-40B4-BE49-F238E27FC236}">
                      <a16:creationId xmlns:a16="http://schemas.microsoft.com/office/drawing/2014/main" id="{36F5A787-1884-3662-CDD1-E4968807D5B9}"/>
                    </a:ext>
                  </a:extLst>
                </p:cNvPr>
                <p:cNvSpPr/>
                <p:nvPr/>
              </p:nvSpPr>
              <p:spPr>
                <a:xfrm>
                  <a:off x="-2641683" y="4653049"/>
                  <a:ext cx="25526" cy="37060"/>
                </a:xfrm>
                <a:custGeom>
                  <a:avLst/>
                  <a:gdLst>
                    <a:gd name="connsiteX0" fmla="*/ 25527 w 25526"/>
                    <a:gd name="connsiteY0" fmla="*/ 7057 h 37060"/>
                    <a:gd name="connsiteX1" fmla="*/ 20288 w 25526"/>
                    <a:gd name="connsiteY1" fmla="*/ 11438 h 37060"/>
                    <a:gd name="connsiteX2" fmla="*/ 12382 w 25526"/>
                    <a:gd name="connsiteY2" fmla="*/ 37060 h 37060"/>
                    <a:gd name="connsiteX3" fmla="*/ 0 w 25526"/>
                    <a:gd name="connsiteY3" fmla="*/ 29821 h 37060"/>
                    <a:gd name="connsiteX4" fmla="*/ 7715 w 25526"/>
                    <a:gd name="connsiteY4" fmla="*/ 4580 h 37060"/>
                    <a:gd name="connsiteX5" fmla="*/ 12859 w 25526"/>
                    <a:gd name="connsiteY5" fmla="*/ 199 h 37060"/>
                    <a:gd name="connsiteX6" fmla="*/ 25241 w 25526"/>
                    <a:gd name="connsiteY6" fmla="*/ 7342 h 3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26" h="37060">
                      <a:moveTo>
                        <a:pt x="25527" y="7057"/>
                      </a:moveTo>
                      <a:cubicBezTo>
                        <a:pt x="24003" y="6009"/>
                        <a:pt x="21336" y="8009"/>
                        <a:pt x="20288" y="11438"/>
                      </a:cubicBezTo>
                      <a:lnTo>
                        <a:pt x="12382" y="37060"/>
                      </a:lnTo>
                      <a:lnTo>
                        <a:pt x="0" y="29821"/>
                      </a:lnTo>
                      <a:lnTo>
                        <a:pt x="7715" y="4580"/>
                      </a:lnTo>
                      <a:cubicBezTo>
                        <a:pt x="8763" y="1342"/>
                        <a:pt x="11335" y="-658"/>
                        <a:pt x="12859" y="199"/>
                      </a:cubicBezTo>
                      <a:lnTo>
                        <a:pt x="25241" y="7342"/>
                      </a:lnTo>
                      <a:close/>
                    </a:path>
                  </a:pathLst>
                </a:custGeom>
                <a:solidFill>
                  <a:srgbClr val="000000">
                    <a:alpha val="1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14" name="Freeform: Shape 250">
                  <a:extLst>
                    <a:ext uri="{FF2B5EF4-FFF2-40B4-BE49-F238E27FC236}">
                      <a16:creationId xmlns:a16="http://schemas.microsoft.com/office/drawing/2014/main" id="{170FE727-034C-1632-3ABC-3C84F4FB49BD}"/>
                    </a:ext>
                  </a:extLst>
                </p:cNvPr>
                <p:cNvSpPr/>
                <p:nvPr/>
              </p:nvSpPr>
              <p:spPr>
                <a:xfrm>
                  <a:off x="-2663925" y="4702111"/>
                  <a:ext cx="25671" cy="22383"/>
                </a:xfrm>
                <a:custGeom>
                  <a:avLst/>
                  <a:gdLst>
                    <a:gd name="connsiteX0" fmla="*/ 25671 w 25671"/>
                    <a:gd name="connsiteY0" fmla="*/ 22384 h 22383"/>
                    <a:gd name="connsiteX1" fmla="*/ 13479 w 25671"/>
                    <a:gd name="connsiteY1" fmla="*/ 15335 h 22383"/>
                    <a:gd name="connsiteX2" fmla="*/ 13479 w 25671"/>
                    <a:gd name="connsiteY2" fmla="*/ 15335 h 22383"/>
                    <a:gd name="connsiteX3" fmla="*/ 1001 w 25671"/>
                    <a:gd name="connsiteY3" fmla="*/ 6287 h 22383"/>
                    <a:gd name="connsiteX4" fmla="*/ 1001 w 25671"/>
                    <a:gd name="connsiteY4" fmla="*/ 0 h 22383"/>
                    <a:gd name="connsiteX5" fmla="*/ 13384 w 25671"/>
                    <a:gd name="connsiteY5" fmla="*/ 7144 h 22383"/>
                    <a:gd name="connsiteX6" fmla="*/ 13384 w 25671"/>
                    <a:gd name="connsiteY6" fmla="*/ 13525 h 2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71" h="22383">
                      <a:moveTo>
                        <a:pt x="25671" y="22384"/>
                      </a:moveTo>
                      <a:lnTo>
                        <a:pt x="13479" y="15335"/>
                      </a:lnTo>
                      <a:lnTo>
                        <a:pt x="13479" y="15335"/>
                      </a:lnTo>
                      <a:lnTo>
                        <a:pt x="1001" y="6287"/>
                      </a:lnTo>
                      <a:cubicBezTo>
                        <a:pt x="-427" y="5334"/>
                        <a:pt x="-237" y="2381"/>
                        <a:pt x="1001" y="0"/>
                      </a:cubicBezTo>
                      <a:lnTo>
                        <a:pt x="13384" y="7144"/>
                      </a:lnTo>
                      <a:cubicBezTo>
                        <a:pt x="12146" y="9525"/>
                        <a:pt x="11955" y="12478"/>
                        <a:pt x="13384" y="13525"/>
                      </a:cubicBezTo>
                      <a:close/>
                    </a:path>
                  </a:pathLst>
                </a:custGeom>
                <a:solidFill>
                  <a:srgbClr val="000000">
                    <a:alpha val="2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15" name="Freeform: Shape 251">
                  <a:extLst>
                    <a:ext uri="{FF2B5EF4-FFF2-40B4-BE49-F238E27FC236}">
                      <a16:creationId xmlns:a16="http://schemas.microsoft.com/office/drawing/2014/main" id="{52A9D8B9-67BB-0D90-D42F-D13100B97FC8}"/>
                    </a:ext>
                  </a:extLst>
                </p:cNvPr>
                <p:cNvSpPr/>
                <p:nvPr/>
              </p:nvSpPr>
              <p:spPr>
                <a:xfrm>
                  <a:off x="-2652552" y="4717446"/>
                  <a:ext cx="15300" cy="38481"/>
                </a:xfrm>
                <a:custGeom>
                  <a:avLst/>
                  <a:gdLst>
                    <a:gd name="connsiteX0" fmla="*/ 12393 w 15300"/>
                    <a:gd name="connsiteY0" fmla="*/ 34957 h 38481"/>
                    <a:gd name="connsiteX1" fmla="*/ 13536 w 15300"/>
                    <a:gd name="connsiteY1" fmla="*/ 38481 h 38481"/>
                    <a:gd name="connsiteX2" fmla="*/ 13536 w 15300"/>
                    <a:gd name="connsiteY2" fmla="*/ 38481 h 38481"/>
                    <a:gd name="connsiteX3" fmla="*/ 1153 w 15300"/>
                    <a:gd name="connsiteY3" fmla="*/ 31337 h 38481"/>
                    <a:gd name="connsiteX4" fmla="*/ 105 w 15300"/>
                    <a:gd name="connsiteY4" fmla="*/ 27813 h 38481"/>
                    <a:gd name="connsiteX5" fmla="*/ 3058 w 15300"/>
                    <a:gd name="connsiteY5" fmla="*/ 3238 h 38481"/>
                    <a:gd name="connsiteX6" fmla="*/ 2201 w 15300"/>
                    <a:gd name="connsiteY6" fmla="*/ 0 h 38481"/>
                    <a:gd name="connsiteX7" fmla="*/ 14393 w 15300"/>
                    <a:gd name="connsiteY7" fmla="*/ 7048 h 38481"/>
                    <a:gd name="connsiteX8" fmla="*/ 14393 w 15300"/>
                    <a:gd name="connsiteY8" fmla="*/ 7048 h 38481"/>
                    <a:gd name="connsiteX9" fmla="*/ 15250 w 15300"/>
                    <a:gd name="connsiteY9" fmla="*/ 10382 h 3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00" h="38481">
                      <a:moveTo>
                        <a:pt x="12393" y="34957"/>
                      </a:moveTo>
                      <a:cubicBezTo>
                        <a:pt x="12393" y="36862"/>
                        <a:pt x="12393" y="38005"/>
                        <a:pt x="13536" y="38481"/>
                      </a:cubicBezTo>
                      <a:lnTo>
                        <a:pt x="13536" y="38481"/>
                      </a:lnTo>
                      <a:lnTo>
                        <a:pt x="1153" y="31337"/>
                      </a:lnTo>
                      <a:cubicBezTo>
                        <a:pt x="191" y="30442"/>
                        <a:pt x="-209" y="29090"/>
                        <a:pt x="105" y="27813"/>
                      </a:cubicBezTo>
                      <a:lnTo>
                        <a:pt x="3058" y="3238"/>
                      </a:lnTo>
                      <a:cubicBezTo>
                        <a:pt x="3249" y="2086"/>
                        <a:pt x="2934" y="905"/>
                        <a:pt x="2201" y="0"/>
                      </a:cubicBezTo>
                      <a:lnTo>
                        <a:pt x="14393" y="7048"/>
                      </a:lnTo>
                      <a:lnTo>
                        <a:pt x="14393" y="7048"/>
                      </a:lnTo>
                      <a:cubicBezTo>
                        <a:pt x="15117" y="8001"/>
                        <a:pt x="15431" y="9201"/>
                        <a:pt x="15250" y="10382"/>
                      </a:cubicBezTo>
                      <a:close/>
                    </a:path>
                  </a:pathLst>
                </a:custGeom>
                <a:solidFill>
                  <a:srgbClr val="000000">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16" name="Freeform: Shape 252">
                  <a:extLst>
                    <a:ext uri="{FF2B5EF4-FFF2-40B4-BE49-F238E27FC236}">
                      <a16:creationId xmlns:a16="http://schemas.microsoft.com/office/drawing/2014/main" id="{2708D646-B44C-ACE2-0121-27A4B24E5B4C}"/>
                    </a:ext>
                  </a:extLst>
                </p:cNvPr>
                <p:cNvSpPr/>
                <p:nvPr/>
              </p:nvSpPr>
              <p:spPr>
                <a:xfrm>
                  <a:off x="-2651674" y="4659834"/>
                  <a:ext cx="66536" cy="96286"/>
                </a:xfrm>
                <a:custGeom>
                  <a:avLst/>
                  <a:gdLst>
                    <a:gd name="connsiteX0" fmla="*/ 36280 w 66536"/>
                    <a:gd name="connsiteY0" fmla="*/ 1129 h 96286"/>
                    <a:gd name="connsiteX1" fmla="*/ 43995 w 66536"/>
                    <a:gd name="connsiteY1" fmla="*/ 17512 h 96286"/>
                    <a:gd name="connsiteX2" fmla="*/ 46158 w 66536"/>
                    <a:gd name="connsiteY2" fmla="*/ 18607 h 96286"/>
                    <a:gd name="connsiteX3" fmla="*/ 46472 w 66536"/>
                    <a:gd name="connsiteY3" fmla="*/ 18465 h 96286"/>
                    <a:gd name="connsiteX4" fmla="*/ 63712 w 66536"/>
                    <a:gd name="connsiteY4" fmla="*/ 11892 h 96286"/>
                    <a:gd name="connsiteX5" fmla="*/ 65522 w 66536"/>
                    <a:gd name="connsiteY5" fmla="*/ 18369 h 96286"/>
                    <a:gd name="connsiteX6" fmla="*/ 53044 w 66536"/>
                    <a:gd name="connsiteY6" fmla="*/ 41801 h 96286"/>
                    <a:gd name="connsiteX7" fmla="*/ 52092 w 66536"/>
                    <a:gd name="connsiteY7" fmla="*/ 46277 h 96286"/>
                    <a:gd name="connsiteX8" fmla="*/ 55044 w 66536"/>
                    <a:gd name="connsiteY8" fmla="*/ 67423 h 96286"/>
                    <a:gd name="connsiteX9" fmla="*/ 50187 w 66536"/>
                    <a:gd name="connsiteY9" fmla="*/ 74948 h 96286"/>
                    <a:gd name="connsiteX10" fmla="*/ 34851 w 66536"/>
                    <a:gd name="connsiteY10" fmla="*/ 73043 h 96286"/>
                    <a:gd name="connsiteX11" fmla="*/ 31708 w 66536"/>
                    <a:gd name="connsiteY11" fmla="*/ 74852 h 96286"/>
                    <a:gd name="connsiteX12" fmla="*/ 16277 w 66536"/>
                    <a:gd name="connsiteY12" fmla="*/ 94474 h 96286"/>
                    <a:gd name="connsiteX13" fmla="*/ 11515 w 66536"/>
                    <a:gd name="connsiteY13" fmla="*/ 92569 h 96286"/>
                    <a:gd name="connsiteX14" fmla="*/ 14468 w 66536"/>
                    <a:gd name="connsiteY14" fmla="*/ 68090 h 96286"/>
                    <a:gd name="connsiteX15" fmla="*/ 13420 w 66536"/>
                    <a:gd name="connsiteY15" fmla="*/ 64661 h 96286"/>
                    <a:gd name="connsiteX16" fmla="*/ 1038 w 66536"/>
                    <a:gd name="connsiteY16" fmla="*/ 55707 h 96286"/>
                    <a:gd name="connsiteX17" fmla="*/ 2847 w 66536"/>
                    <a:gd name="connsiteY17" fmla="*/ 47040 h 96286"/>
                    <a:gd name="connsiteX18" fmla="*/ 20088 w 66536"/>
                    <a:gd name="connsiteY18" fmla="*/ 33704 h 96286"/>
                    <a:gd name="connsiteX19" fmla="*/ 22564 w 66536"/>
                    <a:gd name="connsiteY19" fmla="*/ 29894 h 96286"/>
                    <a:gd name="connsiteX20" fmla="*/ 30279 w 66536"/>
                    <a:gd name="connsiteY20" fmla="*/ 4653 h 96286"/>
                    <a:gd name="connsiteX21" fmla="*/ 36280 w 66536"/>
                    <a:gd name="connsiteY21" fmla="*/ 1129 h 9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536" h="96286">
                      <a:moveTo>
                        <a:pt x="36280" y="1129"/>
                      </a:moveTo>
                      <a:lnTo>
                        <a:pt x="43995" y="17512"/>
                      </a:lnTo>
                      <a:cubicBezTo>
                        <a:pt x="44291" y="18407"/>
                        <a:pt x="45262" y="18903"/>
                        <a:pt x="46158" y="18607"/>
                      </a:cubicBezTo>
                      <a:cubicBezTo>
                        <a:pt x="46272" y="18569"/>
                        <a:pt x="46376" y="18522"/>
                        <a:pt x="46472" y="18465"/>
                      </a:cubicBezTo>
                      <a:lnTo>
                        <a:pt x="63712" y="11892"/>
                      </a:lnTo>
                      <a:cubicBezTo>
                        <a:pt x="66379" y="10844"/>
                        <a:pt x="67522" y="14654"/>
                        <a:pt x="65522" y="18369"/>
                      </a:cubicBezTo>
                      <a:lnTo>
                        <a:pt x="53044" y="41801"/>
                      </a:lnTo>
                      <a:cubicBezTo>
                        <a:pt x="52282" y="43163"/>
                        <a:pt x="51958" y="44725"/>
                        <a:pt x="52092" y="46277"/>
                      </a:cubicBezTo>
                      <a:lnTo>
                        <a:pt x="55044" y="67423"/>
                      </a:lnTo>
                      <a:cubicBezTo>
                        <a:pt x="55521" y="70852"/>
                        <a:pt x="52663" y="75234"/>
                        <a:pt x="50187" y="74948"/>
                      </a:cubicBezTo>
                      <a:lnTo>
                        <a:pt x="34851" y="73043"/>
                      </a:lnTo>
                      <a:cubicBezTo>
                        <a:pt x="33565" y="73081"/>
                        <a:pt x="32384" y="73757"/>
                        <a:pt x="31708" y="74852"/>
                      </a:cubicBezTo>
                      <a:lnTo>
                        <a:pt x="16277" y="94474"/>
                      </a:lnTo>
                      <a:cubicBezTo>
                        <a:pt x="13896" y="97617"/>
                        <a:pt x="11039" y="96474"/>
                        <a:pt x="11515" y="92569"/>
                      </a:cubicBezTo>
                      <a:lnTo>
                        <a:pt x="14468" y="68090"/>
                      </a:lnTo>
                      <a:cubicBezTo>
                        <a:pt x="14468" y="66470"/>
                        <a:pt x="14468" y="65232"/>
                        <a:pt x="13420" y="64661"/>
                      </a:cubicBezTo>
                      <a:lnTo>
                        <a:pt x="1038" y="55707"/>
                      </a:lnTo>
                      <a:cubicBezTo>
                        <a:pt x="-963" y="54278"/>
                        <a:pt x="85" y="49135"/>
                        <a:pt x="2847" y="47040"/>
                      </a:cubicBezTo>
                      <a:lnTo>
                        <a:pt x="20088" y="33704"/>
                      </a:lnTo>
                      <a:cubicBezTo>
                        <a:pt x="21269" y="32704"/>
                        <a:pt x="22136" y="31380"/>
                        <a:pt x="22564" y="29894"/>
                      </a:cubicBezTo>
                      <a:lnTo>
                        <a:pt x="30279" y="4653"/>
                      </a:lnTo>
                      <a:cubicBezTo>
                        <a:pt x="31899" y="653"/>
                        <a:pt x="35042" y="-1443"/>
                        <a:pt x="36280" y="1129"/>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17" name="Freeform: Shape 253">
                  <a:extLst>
                    <a:ext uri="{FF2B5EF4-FFF2-40B4-BE49-F238E27FC236}">
                      <a16:creationId xmlns:a16="http://schemas.microsoft.com/office/drawing/2014/main" id="{C32FB852-7EF0-7C6F-FD82-5583BFB03A28}"/>
                    </a:ext>
                  </a:extLst>
                </p:cNvPr>
                <p:cNvSpPr/>
                <p:nvPr/>
              </p:nvSpPr>
              <p:spPr>
                <a:xfrm>
                  <a:off x="-2651674" y="4659834"/>
                  <a:ext cx="66536" cy="96286"/>
                </a:xfrm>
                <a:custGeom>
                  <a:avLst/>
                  <a:gdLst>
                    <a:gd name="connsiteX0" fmla="*/ 36280 w 66536"/>
                    <a:gd name="connsiteY0" fmla="*/ 1129 h 96286"/>
                    <a:gd name="connsiteX1" fmla="*/ 43995 w 66536"/>
                    <a:gd name="connsiteY1" fmla="*/ 17512 h 96286"/>
                    <a:gd name="connsiteX2" fmla="*/ 46158 w 66536"/>
                    <a:gd name="connsiteY2" fmla="*/ 18607 h 96286"/>
                    <a:gd name="connsiteX3" fmla="*/ 46472 w 66536"/>
                    <a:gd name="connsiteY3" fmla="*/ 18465 h 96286"/>
                    <a:gd name="connsiteX4" fmla="*/ 63712 w 66536"/>
                    <a:gd name="connsiteY4" fmla="*/ 11892 h 96286"/>
                    <a:gd name="connsiteX5" fmla="*/ 65522 w 66536"/>
                    <a:gd name="connsiteY5" fmla="*/ 18369 h 96286"/>
                    <a:gd name="connsiteX6" fmla="*/ 53044 w 66536"/>
                    <a:gd name="connsiteY6" fmla="*/ 41801 h 96286"/>
                    <a:gd name="connsiteX7" fmla="*/ 52092 w 66536"/>
                    <a:gd name="connsiteY7" fmla="*/ 46277 h 96286"/>
                    <a:gd name="connsiteX8" fmla="*/ 55044 w 66536"/>
                    <a:gd name="connsiteY8" fmla="*/ 67423 h 96286"/>
                    <a:gd name="connsiteX9" fmla="*/ 50187 w 66536"/>
                    <a:gd name="connsiteY9" fmla="*/ 74948 h 96286"/>
                    <a:gd name="connsiteX10" fmla="*/ 34851 w 66536"/>
                    <a:gd name="connsiteY10" fmla="*/ 73043 h 96286"/>
                    <a:gd name="connsiteX11" fmla="*/ 31708 w 66536"/>
                    <a:gd name="connsiteY11" fmla="*/ 74852 h 96286"/>
                    <a:gd name="connsiteX12" fmla="*/ 16277 w 66536"/>
                    <a:gd name="connsiteY12" fmla="*/ 94474 h 96286"/>
                    <a:gd name="connsiteX13" fmla="*/ 11515 w 66536"/>
                    <a:gd name="connsiteY13" fmla="*/ 92569 h 96286"/>
                    <a:gd name="connsiteX14" fmla="*/ 14468 w 66536"/>
                    <a:gd name="connsiteY14" fmla="*/ 68090 h 96286"/>
                    <a:gd name="connsiteX15" fmla="*/ 13420 w 66536"/>
                    <a:gd name="connsiteY15" fmla="*/ 64661 h 96286"/>
                    <a:gd name="connsiteX16" fmla="*/ 1038 w 66536"/>
                    <a:gd name="connsiteY16" fmla="*/ 55707 h 96286"/>
                    <a:gd name="connsiteX17" fmla="*/ 2847 w 66536"/>
                    <a:gd name="connsiteY17" fmla="*/ 47040 h 96286"/>
                    <a:gd name="connsiteX18" fmla="*/ 20088 w 66536"/>
                    <a:gd name="connsiteY18" fmla="*/ 33704 h 96286"/>
                    <a:gd name="connsiteX19" fmla="*/ 22564 w 66536"/>
                    <a:gd name="connsiteY19" fmla="*/ 29894 h 96286"/>
                    <a:gd name="connsiteX20" fmla="*/ 30279 w 66536"/>
                    <a:gd name="connsiteY20" fmla="*/ 4653 h 96286"/>
                    <a:gd name="connsiteX21" fmla="*/ 36280 w 66536"/>
                    <a:gd name="connsiteY21" fmla="*/ 1129 h 9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536" h="96286">
                      <a:moveTo>
                        <a:pt x="36280" y="1129"/>
                      </a:moveTo>
                      <a:lnTo>
                        <a:pt x="43995" y="17512"/>
                      </a:lnTo>
                      <a:cubicBezTo>
                        <a:pt x="44291" y="18407"/>
                        <a:pt x="45262" y="18903"/>
                        <a:pt x="46158" y="18607"/>
                      </a:cubicBezTo>
                      <a:cubicBezTo>
                        <a:pt x="46272" y="18569"/>
                        <a:pt x="46376" y="18522"/>
                        <a:pt x="46472" y="18465"/>
                      </a:cubicBezTo>
                      <a:lnTo>
                        <a:pt x="63712" y="11892"/>
                      </a:lnTo>
                      <a:cubicBezTo>
                        <a:pt x="66379" y="10844"/>
                        <a:pt x="67522" y="14654"/>
                        <a:pt x="65522" y="18369"/>
                      </a:cubicBezTo>
                      <a:lnTo>
                        <a:pt x="53044" y="41801"/>
                      </a:lnTo>
                      <a:cubicBezTo>
                        <a:pt x="52282" y="43163"/>
                        <a:pt x="51958" y="44725"/>
                        <a:pt x="52092" y="46277"/>
                      </a:cubicBezTo>
                      <a:lnTo>
                        <a:pt x="55044" y="67423"/>
                      </a:lnTo>
                      <a:cubicBezTo>
                        <a:pt x="55521" y="70852"/>
                        <a:pt x="52663" y="75234"/>
                        <a:pt x="50187" y="74948"/>
                      </a:cubicBezTo>
                      <a:lnTo>
                        <a:pt x="34851" y="73043"/>
                      </a:lnTo>
                      <a:cubicBezTo>
                        <a:pt x="33565" y="73081"/>
                        <a:pt x="32384" y="73757"/>
                        <a:pt x="31708" y="74852"/>
                      </a:cubicBezTo>
                      <a:lnTo>
                        <a:pt x="16277" y="94474"/>
                      </a:lnTo>
                      <a:cubicBezTo>
                        <a:pt x="13896" y="97617"/>
                        <a:pt x="11039" y="96474"/>
                        <a:pt x="11515" y="92569"/>
                      </a:cubicBezTo>
                      <a:lnTo>
                        <a:pt x="14468" y="68090"/>
                      </a:lnTo>
                      <a:cubicBezTo>
                        <a:pt x="14468" y="66470"/>
                        <a:pt x="14468" y="65232"/>
                        <a:pt x="13420" y="64661"/>
                      </a:cubicBezTo>
                      <a:lnTo>
                        <a:pt x="1038" y="55707"/>
                      </a:lnTo>
                      <a:cubicBezTo>
                        <a:pt x="-963" y="54278"/>
                        <a:pt x="85" y="49135"/>
                        <a:pt x="2847" y="47040"/>
                      </a:cubicBezTo>
                      <a:lnTo>
                        <a:pt x="20088" y="33704"/>
                      </a:lnTo>
                      <a:cubicBezTo>
                        <a:pt x="21269" y="32704"/>
                        <a:pt x="22136" y="31380"/>
                        <a:pt x="22564" y="29894"/>
                      </a:cubicBezTo>
                      <a:lnTo>
                        <a:pt x="30279" y="4653"/>
                      </a:lnTo>
                      <a:cubicBezTo>
                        <a:pt x="31899" y="653"/>
                        <a:pt x="35042" y="-1443"/>
                        <a:pt x="36280" y="1129"/>
                      </a:cubicBezTo>
                      <a:close/>
                    </a:path>
                  </a:pathLst>
                </a:custGeom>
                <a:solidFill>
                  <a:srgbClr val="FFFFFF">
                    <a:alpha val="5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grpSp>
        </p:grpSp>
        <p:grpSp>
          <p:nvGrpSpPr>
            <p:cNvPr id="7" name="Graphic 3">
              <a:extLst>
                <a:ext uri="{FF2B5EF4-FFF2-40B4-BE49-F238E27FC236}">
                  <a16:creationId xmlns:a16="http://schemas.microsoft.com/office/drawing/2014/main" id="{6C58EA93-89C8-2E17-745D-925B132DD56B}"/>
                </a:ext>
              </a:extLst>
            </p:cNvPr>
            <p:cNvGrpSpPr/>
            <p:nvPr/>
          </p:nvGrpSpPr>
          <p:grpSpPr>
            <a:xfrm>
              <a:off x="1207256" y="1518422"/>
              <a:ext cx="2693007" cy="4019954"/>
              <a:chOff x="-4876629" y="1878109"/>
              <a:chExt cx="2508694" cy="3744822"/>
            </a:xfrm>
          </p:grpSpPr>
          <p:sp>
            <p:nvSpPr>
              <p:cNvPr id="60" name="Freeform: Shape 255">
                <a:extLst>
                  <a:ext uri="{FF2B5EF4-FFF2-40B4-BE49-F238E27FC236}">
                    <a16:creationId xmlns:a16="http://schemas.microsoft.com/office/drawing/2014/main" id="{9DBFF81D-33D2-9FA6-7E48-8D63E1811BBF}"/>
                  </a:ext>
                </a:extLst>
              </p:cNvPr>
              <p:cNvSpPr/>
              <p:nvPr/>
            </p:nvSpPr>
            <p:spPr>
              <a:xfrm>
                <a:off x="-4334847" y="4865623"/>
                <a:ext cx="1231201" cy="756602"/>
              </a:xfrm>
              <a:custGeom>
                <a:avLst/>
                <a:gdLst>
                  <a:gd name="connsiteX0" fmla="*/ 1183577 w 1231201"/>
                  <a:gd name="connsiteY0" fmla="*/ 212440 h 756602"/>
                  <a:gd name="connsiteX1" fmla="*/ 875062 w 1231201"/>
                  <a:gd name="connsiteY1" fmla="*/ 34036 h 756602"/>
                  <a:gd name="connsiteX2" fmla="*/ 636937 w 1231201"/>
                  <a:gd name="connsiteY2" fmla="*/ 14986 h 756602"/>
                  <a:gd name="connsiteX3" fmla="*/ 453866 w 1231201"/>
                  <a:gd name="connsiteY3" fmla="*/ 85471 h 756602"/>
                  <a:gd name="connsiteX4" fmla="*/ 226314 w 1231201"/>
                  <a:gd name="connsiteY4" fmla="*/ 214916 h 756602"/>
                  <a:gd name="connsiteX5" fmla="*/ 40005 w 1231201"/>
                  <a:gd name="connsiteY5" fmla="*/ 361601 h 756602"/>
                  <a:gd name="connsiteX6" fmla="*/ 0 w 1231201"/>
                  <a:gd name="connsiteY6" fmla="*/ 433419 h 756602"/>
                  <a:gd name="connsiteX7" fmla="*/ 0 w 1231201"/>
                  <a:gd name="connsiteY7" fmla="*/ 475996 h 756602"/>
                  <a:gd name="connsiteX8" fmla="*/ 50578 w 1231201"/>
                  <a:gd name="connsiteY8" fmla="*/ 551149 h 756602"/>
                  <a:gd name="connsiteX9" fmla="*/ 359092 w 1231201"/>
                  <a:gd name="connsiteY9" fmla="*/ 729171 h 756602"/>
                  <a:gd name="connsiteX10" fmla="*/ 588359 w 1231201"/>
                  <a:gd name="connsiteY10" fmla="*/ 729171 h 756602"/>
                  <a:gd name="connsiteX11" fmla="*/ 1183577 w 1231201"/>
                  <a:gd name="connsiteY11" fmla="*/ 386461 h 756602"/>
                  <a:gd name="connsiteX12" fmla="*/ 1231202 w 1231201"/>
                  <a:gd name="connsiteY12" fmla="*/ 319786 h 756602"/>
                  <a:gd name="connsiteX13" fmla="*/ 1231202 w 1231201"/>
                  <a:gd name="connsiteY13" fmla="*/ 278733 h 756602"/>
                  <a:gd name="connsiteX14" fmla="*/ 1183577 w 1231201"/>
                  <a:gd name="connsiteY14" fmla="*/ 212440 h 75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1201" h="756602">
                    <a:moveTo>
                      <a:pt x="1183577" y="212440"/>
                    </a:moveTo>
                    <a:lnTo>
                      <a:pt x="875062" y="34036"/>
                    </a:lnTo>
                    <a:cubicBezTo>
                      <a:pt x="811721" y="-2540"/>
                      <a:pt x="705136" y="-10827"/>
                      <a:pt x="636937" y="14986"/>
                    </a:cubicBezTo>
                    <a:lnTo>
                      <a:pt x="453866" y="85471"/>
                    </a:lnTo>
                    <a:cubicBezTo>
                      <a:pt x="372923" y="118980"/>
                      <a:pt x="296475" y="162462"/>
                      <a:pt x="226314" y="214916"/>
                    </a:cubicBezTo>
                    <a:lnTo>
                      <a:pt x="40005" y="361601"/>
                    </a:lnTo>
                    <a:cubicBezTo>
                      <a:pt x="13240" y="382746"/>
                      <a:pt x="95" y="408369"/>
                      <a:pt x="0" y="433419"/>
                    </a:cubicBezTo>
                    <a:cubicBezTo>
                      <a:pt x="0" y="440468"/>
                      <a:pt x="0" y="468757"/>
                      <a:pt x="0" y="475996"/>
                    </a:cubicBezTo>
                    <a:cubicBezTo>
                      <a:pt x="0" y="504571"/>
                      <a:pt x="17240" y="531813"/>
                      <a:pt x="50578" y="551149"/>
                    </a:cubicBezTo>
                    <a:lnTo>
                      <a:pt x="359092" y="729171"/>
                    </a:lnTo>
                    <a:cubicBezTo>
                      <a:pt x="422434" y="765747"/>
                      <a:pt x="525018" y="765747"/>
                      <a:pt x="588359" y="729171"/>
                    </a:cubicBezTo>
                    <a:lnTo>
                      <a:pt x="1183577" y="386461"/>
                    </a:lnTo>
                    <a:cubicBezTo>
                      <a:pt x="1215295" y="368173"/>
                      <a:pt x="1231202" y="344075"/>
                      <a:pt x="1231202" y="319786"/>
                    </a:cubicBezTo>
                    <a:cubicBezTo>
                      <a:pt x="1231202" y="312928"/>
                      <a:pt x="1231202" y="285687"/>
                      <a:pt x="1231202" y="278733"/>
                    </a:cubicBezTo>
                    <a:cubicBezTo>
                      <a:pt x="1230916" y="254635"/>
                      <a:pt x="1215200" y="230727"/>
                      <a:pt x="1183577" y="212440"/>
                    </a:cubicBezTo>
                    <a:close/>
                  </a:path>
                </a:pathLst>
              </a:custGeom>
              <a:solidFill>
                <a:srgbClr val="EBEBEB"/>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61" name="Freeform: Shape 256">
                <a:extLst>
                  <a:ext uri="{FF2B5EF4-FFF2-40B4-BE49-F238E27FC236}">
                    <a16:creationId xmlns:a16="http://schemas.microsoft.com/office/drawing/2014/main" id="{9D7BA95A-DE33-6B5D-A27B-6AA5986DF555}"/>
                  </a:ext>
                </a:extLst>
              </p:cNvPr>
              <p:cNvSpPr/>
              <p:nvPr/>
            </p:nvSpPr>
            <p:spPr>
              <a:xfrm>
                <a:off x="-4335228" y="5305329"/>
                <a:ext cx="473678" cy="317602"/>
              </a:xfrm>
              <a:custGeom>
                <a:avLst/>
                <a:gdLst>
                  <a:gd name="connsiteX0" fmla="*/ 286 w 473678"/>
                  <a:gd name="connsiteY0" fmla="*/ 36957 h 317602"/>
                  <a:gd name="connsiteX1" fmla="*/ 50864 w 473678"/>
                  <a:gd name="connsiteY1" fmla="*/ 112109 h 317602"/>
                  <a:gd name="connsiteX2" fmla="*/ 359378 w 473678"/>
                  <a:gd name="connsiteY2" fmla="*/ 290131 h 317602"/>
                  <a:gd name="connsiteX3" fmla="*/ 473678 w 473678"/>
                  <a:gd name="connsiteY3" fmla="*/ 317563 h 317602"/>
                  <a:gd name="connsiteX4" fmla="*/ 473678 w 473678"/>
                  <a:gd name="connsiteY4" fmla="*/ 273558 h 317602"/>
                  <a:gd name="connsiteX5" fmla="*/ 0 w 473678"/>
                  <a:gd name="connsiteY5" fmla="*/ 0 h 317602"/>
                  <a:gd name="connsiteX6" fmla="*/ 286 w 473678"/>
                  <a:gd name="connsiteY6" fmla="*/ 36957 h 31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678" h="317602">
                    <a:moveTo>
                      <a:pt x="286" y="36957"/>
                    </a:moveTo>
                    <a:cubicBezTo>
                      <a:pt x="286" y="65532"/>
                      <a:pt x="17526" y="92773"/>
                      <a:pt x="50864" y="112109"/>
                    </a:cubicBezTo>
                    <a:lnTo>
                      <a:pt x="359378" y="290131"/>
                    </a:lnTo>
                    <a:cubicBezTo>
                      <a:pt x="394526" y="308848"/>
                      <a:pt x="433864" y="318288"/>
                      <a:pt x="473678" y="317563"/>
                    </a:cubicBezTo>
                    <a:lnTo>
                      <a:pt x="473678" y="273558"/>
                    </a:lnTo>
                    <a:lnTo>
                      <a:pt x="0" y="0"/>
                    </a:lnTo>
                    <a:cubicBezTo>
                      <a:pt x="286" y="10954"/>
                      <a:pt x="190" y="31052"/>
                      <a:pt x="286" y="36957"/>
                    </a:cubicBezTo>
                    <a:close/>
                  </a:path>
                </a:pathLst>
              </a:custGeom>
              <a:solidFill>
                <a:srgbClr val="E0E0E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62" name="Freeform: Shape 257">
                <a:extLst>
                  <a:ext uri="{FF2B5EF4-FFF2-40B4-BE49-F238E27FC236}">
                    <a16:creationId xmlns:a16="http://schemas.microsoft.com/office/drawing/2014/main" id="{C602BE75-969F-BF59-4DBE-B93309F21986}"/>
                  </a:ext>
                </a:extLst>
              </p:cNvPr>
              <p:cNvSpPr/>
              <p:nvPr/>
            </p:nvSpPr>
            <p:spPr>
              <a:xfrm>
                <a:off x="-4335228" y="5305329"/>
                <a:ext cx="473678" cy="317602"/>
              </a:xfrm>
              <a:custGeom>
                <a:avLst/>
                <a:gdLst>
                  <a:gd name="connsiteX0" fmla="*/ 286 w 473678"/>
                  <a:gd name="connsiteY0" fmla="*/ 36957 h 317602"/>
                  <a:gd name="connsiteX1" fmla="*/ 50864 w 473678"/>
                  <a:gd name="connsiteY1" fmla="*/ 112109 h 317602"/>
                  <a:gd name="connsiteX2" fmla="*/ 359378 w 473678"/>
                  <a:gd name="connsiteY2" fmla="*/ 290131 h 317602"/>
                  <a:gd name="connsiteX3" fmla="*/ 473678 w 473678"/>
                  <a:gd name="connsiteY3" fmla="*/ 317563 h 317602"/>
                  <a:gd name="connsiteX4" fmla="*/ 473678 w 473678"/>
                  <a:gd name="connsiteY4" fmla="*/ 273558 h 317602"/>
                  <a:gd name="connsiteX5" fmla="*/ 0 w 473678"/>
                  <a:gd name="connsiteY5" fmla="*/ 0 h 317602"/>
                  <a:gd name="connsiteX6" fmla="*/ 286 w 473678"/>
                  <a:gd name="connsiteY6" fmla="*/ 36957 h 31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678" h="317602">
                    <a:moveTo>
                      <a:pt x="286" y="36957"/>
                    </a:moveTo>
                    <a:cubicBezTo>
                      <a:pt x="286" y="65532"/>
                      <a:pt x="17526" y="92773"/>
                      <a:pt x="50864" y="112109"/>
                    </a:cubicBezTo>
                    <a:lnTo>
                      <a:pt x="359378" y="290131"/>
                    </a:lnTo>
                    <a:cubicBezTo>
                      <a:pt x="394526" y="308848"/>
                      <a:pt x="433864" y="318288"/>
                      <a:pt x="473678" y="317563"/>
                    </a:cubicBezTo>
                    <a:lnTo>
                      <a:pt x="473678" y="273558"/>
                    </a:lnTo>
                    <a:lnTo>
                      <a:pt x="0" y="0"/>
                    </a:lnTo>
                    <a:cubicBezTo>
                      <a:pt x="286" y="10954"/>
                      <a:pt x="190" y="31052"/>
                      <a:pt x="286" y="36957"/>
                    </a:cubicBezTo>
                    <a:close/>
                  </a:path>
                </a:pathLst>
              </a:custGeom>
              <a:solidFill>
                <a:srgbClr val="000000">
                  <a:alpha val="1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63" name="Freeform: Shape 258">
                <a:extLst>
                  <a:ext uri="{FF2B5EF4-FFF2-40B4-BE49-F238E27FC236}">
                    <a16:creationId xmlns:a16="http://schemas.microsoft.com/office/drawing/2014/main" id="{81128E93-C8C4-0186-6747-214DFDA2B1F5}"/>
                  </a:ext>
                </a:extLst>
              </p:cNvPr>
              <p:cNvSpPr/>
              <p:nvPr/>
            </p:nvSpPr>
            <p:spPr>
              <a:xfrm>
                <a:off x="-4334976" y="4865977"/>
                <a:ext cx="1231139" cy="715577"/>
              </a:xfrm>
              <a:custGeom>
                <a:avLst/>
                <a:gdLst>
                  <a:gd name="connsiteX0" fmla="*/ 636970 w 1231139"/>
                  <a:gd name="connsiteY0" fmla="*/ 15299 h 715577"/>
                  <a:gd name="connsiteX1" fmla="*/ 453900 w 1231139"/>
                  <a:gd name="connsiteY1" fmla="*/ 85784 h 715577"/>
                  <a:gd name="connsiteX2" fmla="*/ 226347 w 1231139"/>
                  <a:gd name="connsiteY2" fmla="*/ 215229 h 715577"/>
                  <a:gd name="connsiteX3" fmla="*/ 40038 w 1231139"/>
                  <a:gd name="connsiteY3" fmla="*/ 361914 h 715577"/>
                  <a:gd name="connsiteX4" fmla="*/ 50611 w 1231139"/>
                  <a:gd name="connsiteY4" fmla="*/ 510028 h 715577"/>
                  <a:gd name="connsiteX5" fmla="*/ 359126 w 1231139"/>
                  <a:gd name="connsiteY5" fmla="*/ 688145 h 715577"/>
                  <a:gd name="connsiteX6" fmla="*/ 588393 w 1231139"/>
                  <a:gd name="connsiteY6" fmla="*/ 688145 h 715577"/>
                  <a:gd name="connsiteX7" fmla="*/ 1183705 w 1231139"/>
                  <a:gd name="connsiteY7" fmla="*/ 344483 h 715577"/>
                  <a:gd name="connsiteX8" fmla="*/ 1183705 w 1231139"/>
                  <a:gd name="connsiteY8" fmla="*/ 212086 h 715577"/>
                  <a:gd name="connsiteX9" fmla="*/ 875190 w 1231139"/>
                  <a:gd name="connsiteY9" fmla="*/ 33683 h 715577"/>
                  <a:gd name="connsiteX10" fmla="*/ 636970 w 1231139"/>
                  <a:gd name="connsiteY10" fmla="*/ 15299 h 71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1139" h="715577">
                    <a:moveTo>
                      <a:pt x="636970" y="15299"/>
                    </a:moveTo>
                    <a:lnTo>
                      <a:pt x="453900" y="85784"/>
                    </a:lnTo>
                    <a:cubicBezTo>
                      <a:pt x="372956" y="119293"/>
                      <a:pt x="296518" y="162775"/>
                      <a:pt x="226347" y="215229"/>
                    </a:cubicBezTo>
                    <a:lnTo>
                      <a:pt x="40038" y="361914"/>
                    </a:lnTo>
                    <a:cubicBezTo>
                      <a:pt x="-17112" y="407158"/>
                      <a:pt x="-12635" y="473452"/>
                      <a:pt x="50611" y="510028"/>
                    </a:cubicBezTo>
                    <a:lnTo>
                      <a:pt x="359126" y="688145"/>
                    </a:lnTo>
                    <a:cubicBezTo>
                      <a:pt x="422467" y="724721"/>
                      <a:pt x="525051" y="724721"/>
                      <a:pt x="588393" y="688145"/>
                    </a:cubicBezTo>
                    <a:lnTo>
                      <a:pt x="1183705" y="344483"/>
                    </a:lnTo>
                    <a:cubicBezTo>
                      <a:pt x="1246951" y="307907"/>
                      <a:pt x="1246951" y="248662"/>
                      <a:pt x="1183705" y="212086"/>
                    </a:cubicBezTo>
                    <a:lnTo>
                      <a:pt x="875190" y="33683"/>
                    </a:lnTo>
                    <a:cubicBezTo>
                      <a:pt x="811849" y="-2608"/>
                      <a:pt x="705550" y="-10894"/>
                      <a:pt x="636970" y="15299"/>
                    </a:cubicBezTo>
                    <a:close/>
                  </a:path>
                </a:pathLst>
              </a:custGeom>
              <a:solidFill>
                <a:srgbClr val="F5F5F5"/>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48" name="Freeform: Shape 259">
                <a:extLst>
                  <a:ext uri="{FF2B5EF4-FFF2-40B4-BE49-F238E27FC236}">
                    <a16:creationId xmlns:a16="http://schemas.microsoft.com/office/drawing/2014/main" id="{9B34F7B1-D78D-8EA9-BCD9-90D311284458}"/>
                  </a:ext>
                </a:extLst>
              </p:cNvPr>
              <p:cNvSpPr/>
              <p:nvPr/>
            </p:nvSpPr>
            <p:spPr>
              <a:xfrm>
                <a:off x="-4334847" y="4865623"/>
                <a:ext cx="1046702" cy="650303"/>
              </a:xfrm>
              <a:custGeom>
                <a:avLst/>
                <a:gdLst>
                  <a:gd name="connsiteX0" fmla="*/ 875062 w 1046702"/>
                  <a:gd name="connsiteY0" fmla="*/ 34036 h 650303"/>
                  <a:gd name="connsiteX1" fmla="*/ 636937 w 1046702"/>
                  <a:gd name="connsiteY1" fmla="*/ 14986 h 650303"/>
                  <a:gd name="connsiteX2" fmla="*/ 453866 w 1046702"/>
                  <a:gd name="connsiteY2" fmla="*/ 85471 h 650303"/>
                  <a:gd name="connsiteX3" fmla="*/ 226314 w 1046702"/>
                  <a:gd name="connsiteY3" fmla="*/ 214916 h 650303"/>
                  <a:gd name="connsiteX4" fmla="*/ 40005 w 1046702"/>
                  <a:gd name="connsiteY4" fmla="*/ 361601 h 650303"/>
                  <a:gd name="connsiteX5" fmla="*/ 0 w 1046702"/>
                  <a:gd name="connsiteY5" fmla="*/ 433419 h 650303"/>
                  <a:gd name="connsiteX6" fmla="*/ 0 w 1046702"/>
                  <a:gd name="connsiteY6" fmla="*/ 475996 h 650303"/>
                  <a:gd name="connsiteX7" fmla="*/ 50578 w 1046702"/>
                  <a:gd name="connsiteY7" fmla="*/ 551149 h 650303"/>
                  <a:gd name="connsiteX8" fmla="*/ 222028 w 1046702"/>
                  <a:gd name="connsiteY8" fmla="*/ 650304 h 650303"/>
                  <a:gd name="connsiteX9" fmla="*/ 222028 w 1046702"/>
                  <a:gd name="connsiteY9" fmla="*/ 609156 h 650303"/>
                  <a:gd name="connsiteX10" fmla="*/ 1046702 w 1046702"/>
                  <a:gd name="connsiteY10" fmla="*/ 132906 h 65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6702" h="650303">
                    <a:moveTo>
                      <a:pt x="875062" y="34036"/>
                    </a:moveTo>
                    <a:cubicBezTo>
                      <a:pt x="811721" y="-2540"/>
                      <a:pt x="705136" y="-10827"/>
                      <a:pt x="636937" y="14986"/>
                    </a:cubicBezTo>
                    <a:lnTo>
                      <a:pt x="453866" y="85471"/>
                    </a:lnTo>
                    <a:cubicBezTo>
                      <a:pt x="372923" y="118980"/>
                      <a:pt x="296475" y="162462"/>
                      <a:pt x="226314" y="214916"/>
                    </a:cubicBezTo>
                    <a:lnTo>
                      <a:pt x="40005" y="361601"/>
                    </a:lnTo>
                    <a:cubicBezTo>
                      <a:pt x="13240" y="382746"/>
                      <a:pt x="95" y="408369"/>
                      <a:pt x="0" y="433419"/>
                    </a:cubicBezTo>
                    <a:cubicBezTo>
                      <a:pt x="0" y="440468"/>
                      <a:pt x="0" y="468757"/>
                      <a:pt x="0" y="475996"/>
                    </a:cubicBezTo>
                    <a:cubicBezTo>
                      <a:pt x="0" y="504571"/>
                      <a:pt x="17240" y="531813"/>
                      <a:pt x="50578" y="551149"/>
                    </a:cubicBezTo>
                    <a:lnTo>
                      <a:pt x="222028" y="650304"/>
                    </a:lnTo>
                    <a:lnTo>
                      <a:pt x="222028" y="609156"/>
                    </a:lnTo>
                    <a:lnTo>
                      <a:pt x="1046702" y="132906"/>
                    </a:lnTo>
                    <a:close/>
                  </a:path>
                </a:pathLst>
              </a:custGeom>
              <a:solidFill>
                <a:srgbClr val="000000">
                  <a:alpha val="1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49" name="Freeform: Shape 260">
                <a:extLst>
                  <a:ext uri="{FF2B5EF4-FFF2-40B4-BE49-F238E27FC236}">
                    <a16:creationId xmlns:a16="http://schemas.microsoft.com/office/drawing/2014/main" id="{E1C4745C-EACB-C7B1-5B6D-4CC863B9F859}"/>
                  </a:ext>
                </a:extLst>
              </p:cNvPr>
              <p:cNvSpPr/>
              <p:nvPr/>
            </p:nvSpPr>
            <p:spPr>
              <a:xfrm>
                <a:off x="-4125488" y="4621815"/>
                <a:ext cx="464915" cy="545878"/>
              </a:xfrm>
              <a:custGeom>
                <a:avLst/>
                <a:gdLst>
                  <a:gd name="connsiteX0" fmla="*/ 376714 w 464915"/>
                  <a:gd name="connsiteY0" fmla="*/ 465392 h 545878"/>
                  <a:gd name="connsiteX1" fmla="*/ 464915 w 464915"/>
                  <a:gd name="connsiteY1" fmla="*/ 21050 h 545878"/>
                  <a:gd name="connsiteX2" fmla="*/ 274415 w 464915"/>
                  <a:gd name="connsiteY2" fmla="*/ 0 h 545878"/>
                  <a:gd name="connsiteX3" fmla="*/ 0 w 464915"/>
                  <a:gd name="connsiteY3" fmla="*/ 473012 h 545878"/>
                  <a:gd name="connsiteX4" fmla="*/ 125158 w 464915"/>
                  <a:gd name="connsiteY4" fmla="*/ 524447 h 545878"/>
                  <a:gd name="connsiteX5" fmla="*/ 340042 w 464915"/>
                  <a:gd name="connsiteY5" fmla="*/ 524447 h 545878"/>
                  <a:gd name="connsiteX6" fmla="*/ 377095 w 464915"/>
                  <a:gd name="connsiteY6" fmla="*/ 465392 h 54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15" h="545878">
                    <a:moveTo>
                      <a:pt x="376714" y="465392"/>
                    </a:moveTo>
                    <a:cubicBezTo>
                      <a:pt x="376714" y="374523"/>
                      <a:pt x="405289" y="88106"/>
                      <a:pt x="464915" y="21050"/>
                    </a:cubicBezTo>
                    <a:lnTo>
                      <a:pt x="274415" y="0"/>
                    </a:lnTo>
                    <a:cubicBezTo>
                      <a:pt x="180499" y="99251"/>
                      <a:pt x="68008" y="336423"/>
                      <a:pt x="0" y="473012"/>
                    </a:cubicBezTo>
                    <a:cubicBezTo>
                      <a:pt x="0" y="473012"/>
                      <a:pt x="56007" y="495872"/>
                      <a:pt x="125158" y="524447"/>
                    </a:cubicBezTo>
                    <a:cubicBezTo>
                      <a:pt x="194310" y="553022"/>
                      <a:pt x="290513" y="553022"/>
                      <a:pt x="340042" y="524447"/>
                    </a:cubicBezTo>
                    <a:cubicBezTo>
                      <a:pt x="362521" y="513302"/>
                      <a:pt x="376838" y="490481"/>
                      <a:pt x="377095" y="465392"/>
                    </a:cubicBezTo>
                    <a:close/>
                  </a:path>
                </a:pathLst>
              </a:custGeom>
              <a:solidFill>
                <a:srgbClr val="E0E0E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50" name="Freeform: Shape 261">
                <a:extLst>
                  <a:ext uri="{FF2B5EF4-FFF2-40B4-BE49-F238E27FC236}">
                    <a16:creationId xmlns:a16="http://schemas.microsoft.com/office/drawing/2014/main" id="{EA220309-A215-0361-4EC1-E19D1EB95B5D}"/>
                  </a:ext>
                </a:extLst>
              </p:cNvPr>
              <p:cNvSpPr/>
              <p:nvPr/>
            </p:nvSpPr>
            <p:spPr>
              <a:xfrm>
                <a:off x="-4125488" y="4621815"/>
                <a:ext cx="464915" cy="545878"/>
              </a:xfrm>
              <a:custGeom>
                <a:avLst/>
                <a:gdLst>
                  <a:gd name="connsiteX0" fmla="*/ 376714 w 464915"/>
                  <a:gd name="connsiteY0" fmla="*/ 465392 h 545878"/>
                  <a:gd name="connsiteX1" fmla="*/ 464915 w 464915"/>
                  <a:gd name="connsiteY1" fmla="*/ 21050 h 545878"/>
                  <a:gd name="connsiteX2" fmla="*/ 274415 w 464915"/>
                  <a:gd name="connsiteY2" fmla="*/ 0 h 545878"/>
                  <a:gd name="connsiteX3" fmla="*/ 0 w 464915"/>
                  <a:gd name="connsiteY3" fmla="*/ 473012 h 545878"/>
                  <a:gd name="connsiteX4" fmla="*/ 125158 w 464915"/>
                  <a:gd name="connsiteY4" fmla="*/ 524447 h 545878"/>
                  <a:gd name="connsiteX5" fmla="*/ 340042 w 464915"/>
                  <a:gd name="connsiteY5" fmla="*/ 524447 h 545878"/>
                  <a:gd name="connsiteX6" fmla="*/ 377095 w 464915"/>
                  <a:gd name="connsiteY6" fmla="*/ 465392 h 54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15" h="545878">
                    <a:moveTo>
                      <a:pt x="376714" y="465392"/>
                    </a:moveTo>
                    <a:cubicBezTo>
                      <a:pt x="376714" y="374523"/>
                      <a:pt x="405289" y="88106"/>
                      <a:pt x="464915" y="21050"/>
                    </a:cubicBezTo>
                    <a:lnTo>
                      <a:pt x="274415" y="0"/>
                    </a:lnTo>
                    <a:cubicBezTo>
                      <a:pt x="180499" y="99251"/>
                      <a:pt x="68008" y="336423"/>
                      <a:pt x="0" y="473012"/>
                    </a:cubicBezTo>
                    <a:cubicBezTo>
                      <a:pt x="0" y="473012"/>
                      <a:pt x="56007" y="495872"/>
                      <a:pt x="125158" y="524447"/>
                    </a:cubicBezTo>
                    <a:cubicBezTo>
                      <a:pt x="194310" y="553022"/>
                      <a:pt x="290513" y="553022"/>
                      <a:pt x="340042" y="524447"/>
                    </a:cubicBezTo>
                    <a:cubicBezTo>
                      <a:pt x="362521" y="513302"/>
                      <a:pt x="376838" y="490481"/>
                      <a:pt x="377095" y="465392"/>
                    </a:cubicBezTo>
                    <a:close/>
                  </a:path>
                </a:pathLst>
              </a:custGeom>
              <a:solidFill>
                <a:srgbClr val="000000">
                  <a:alpha val="1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51" name="Freeform: Shape 262">
                <a:extLst>
                  <a:ext uri="{FF2B5EF4-FFF2-40B4-BE49-F238E27FC236}">
                    <a16:creationId xmlns:a16="http://schemas.microsoft.com/office/drawing/2014/main" id="{FD3D9F9E-EAD0-DEC3-AAE0-F6BEA4A5EAB7}"/>
                  </a:ext>
                </a:extLst>
              </p:cNvPr>
              <p:cNvSpPr/>
              <p:nvPr/>
            </p:nvSpPr>
            <p:spPr>
              <a:xfrm>
                <a:off x="-3851167" y="4543901"/>
                <a:ext cx="201727" cy="116943"/>
              </a:xfrm>
              <a:custGeom>
                <a:avLst/>
                <a:gdLst>
                  <a:gd name="connsiteX0" fmla="*/ 66675 w 201727"/>
                  <a:gd name="connsiteY0" fmla="*/ 105442 h 116943"/>
                  <a:gd name="connsiteX1" fmla="*/ 181832 w 201727"/>
                  <a:gd name="connsiteY1" fmla="*/ 105442 h 116943"/>
                  <a:gd name="connsiteX2" fmla="*/ 181832 w 201727"/>
                  <a:gd name="connsiteY2" fmla="*/ 38767 h 116943"/>
                  <a:gd name="connsiteX3" fmla="*/ 134207 w 201727"/>
                  <a:gd name="connsiteY3" fmla="*/ 0 h 116943"/>
                  <a:gd name="connsiteX4" fmla="*/ 0 w 201727"/>
                  <a:gd name="connsiteY4" fmla="*/ 77819 h 116943"/>
                  <a:gd name="connsiteX5" fmla="*/ 66675 w 201727"/>
                  <a:gd name="connsiteY5" fmla="*/ 105442 h 11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27" h="116943">
                    <a:moveTo>
                      <a:pt x="66675" y="105442"/>
                    </a:moveTo>
                    <a:cubicBezTo>
                      <a:pt x="103727" y="120777"/>
                      <a:pt x="155353" y="120777"/>
                      <a:pt x="181832" y="105442"/>
                    </a:cubicBezTo>
                    <a:cubicBezTo>
                      <a:pt x="208312" y="90106"/>
                      <a:pt x="208407" y="60388"/>
                      <a:pt x="181832" y="38767"/>
                    </a:cubicBezTo>
                    <a:lnTo>
                      <a:pt x="134207" y="0"/>
                    </a:lnTo>
                    <a:cubicBezTo>
                      <a:pt x="86011" y="19450"/>
                      <a:pt x="40824" y="45653"/>
                      <a:pt x="0" y="77819"/>
                    </a:cubicBezTo>
                    <a:cubicBezTo>
                      <a:pt x="0" y="77819"/>
                      <a:pt x="29623" y="90106"/>
                      <a:pt x="66675" y="105442"/>
                    </a:cubicBezTo>
                    <a:close/>
                  </a:path>
                </a:pathLst>
              </a:custGeom>
              <a:solidFill>
                <a:srgbClr val="E0E0E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52" name="Freeform: Shape 263">
                <a:extLst>
                  <a:ext uri="{FF2B5EF4-FFF2-40B4-BE49-F238E27FC236}">
                    <a16:creationId xmlns:a16="http://schemas.microsoft.com/office/drawing/2014/main" id="{EF71E5E8-27FD-D89D-A39E-43C7450E659C}"/>
                  </a:ext>
                </a:extLst>
              </p:cNvPr>
              <p:cNvSpPr/>
              <p:nvPr/>
            </p:nvSpPr>
            <p:spPr>
              <a:xfrm>
                <a:off x="-4876534" y="1878109"/>
                <a:ext cx="2508599" cy="3668329"/>
              </a:xfrm>
              <a:custGeom>
                <a:avLst/>
                <a:gdLst>
                  <a:gd name="connsiteX0" fmla="*/ 47625 w 2508599"/>
                  <a:gd name="connsiteY0" fmla="*/ 3657440 h 3668329"/>
                  <a:gd name="connsiteX1" fmla="*/ 146018 w 2508599"/>
                  <a:gd name="connsiteY1" fmla="*/ 3655630 h 3668329"/>
                  <a:gd name="connsiteX2" fmla="*/ 2457831 w 2508599"/>
                  <a:gd name="connsiteY2" fmla="*/ 2320796 h 3668329"/>
                  <a:gd name="connsiteX3" fmla="*/ 2508599 w 2508599"/>
                  <a:gd name="connsiteY3" fmla="*/ 2232785 h 3668329"/>
                  <a:gd name="connsiteX4" fmla="*/ 2508599 w 2508599"/>
                  <a:gd name="connsiteY4" fmla="*/ 96614 h 3668329"/>
                  <a:gd name="connsiteX5" fmla="*/ 2460974 w 2508599"/>
                  <a:gd name="connsiteY5" fmla="*/ 10889 h 3668329"/>
                  <a:gd name="connsiteX6" fmla="*/ 2362581 w 2508599"/>
                  <a:gd name="connsiteY6" fmla="*/ 12698 h 3668329"/>
                  <a:gd name="connsiteX7" fmla="*/ 50768 w 2508599"/>
                  <a:gd name="connsiteY7" fmla="*/ 1347246 h 3668329"/>
                  <a:gd name="connsiteX8" fmla="*/ 0 w 2508599"/>
                  <a:gd name="connsiteY8" fmla="*/ 1435162 h 3668329"/>
                  <a:gd name="connsiteX9" fmla="*/ 0 w 2508599"/>
                  <a:gd name="connsiteY9" fmla="*/ 3571334 h 3668329"/>
                  <a:gd name="connsiteX10" fmla="*/ 47625 w 2508599"/>
                  <a:gd name="connsiteY10" fmla="*/ 3657440 h 366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8599" h="3668329">
                    <a:moveTo>
                      <a:pt x="47625" y="3657440"/>
                    </a:moveTo>
                    <a:cubicBezTo>
                      <a:pt x="78833" y="3672575"/>
                      <a:pt x="115388" y="3671899"/>
                      <a:pt x="146018" y="3655630"/>
                    </a:cubicBezTo>
                    <a:cubicBezTo>
                      <a:pt x="496443" y="3453414"/>
                      <a:pt x="2107502" y="2523012"/>
                      <a:pt x="2457831" y="2320796"/>
                    </a:cubicBezTo>
                    <a:cubicBezTo>
                      <a:pt x="2487825" y="2301242"/>
                      <a:pt x="2506694" y="2268542"/>
                      <a:pt x="2508599" y="2232785"/>
                    </a:cubicBezTo>
                    <a:lnTo>
                      <a:pt x="2508599" y="96614"/>
                    </a:lnTo>
                    <a:cubicBezTo>
                      <a:pt x="2507237" y="62098"/>
                      <a:pt x="2489559" y="30280"/>
                      <a:pt x="2460974" y="10889"/>
                    </a:cubicBezTo>
                    <a:cubicBezTo>
                      <a:pt x="2429770" y="-4243"/>
                      <a:pt x="2393213" y="-3570"/>
                      <a:pt x="2362581" y="12698"/>
                    </a:cubicBezTo>
                    <a:lnTo>
                      <a:pt x="50768" y="1347246"/>
                    </a:lnTo>
                    <a:cubicBezTo>
                      <a:pt x="20809" y="1366791"/>
                      <a:pt x="1955" y="1399443"/>
                      <a:pt x="0" y="1435162"/>
                    </a:cubicBezTo>
                    <a:lnTo>
                      <a:pt x="0" y="3571334"/>
                    </a:lnTo>
                    <a:cubicBezTo>
                      <a:pt x="1244" y="3605986"/>
                      <a:pt x="18934" y="3637971"/>
                      <a:pt x="47625" y="3657440"/>
                    </a:cubicBezTo>
                    <a:close/>
                  </a:path>
                </a:pathLst>
              </a:custGeom>
              <a:solidFill>
                <a:srgbClr val="455A64"/>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53" name="Freeform: Shape 264">
                <a:extLst>
                  <a:ext uri="{FF2B5EF4-FFF2-40B4-BE49-F238E27FC236}">
                    <a16:creationId xmlns:a16="http://schemas.microsoft.com/office/drawing/2014/main" id="{DE48000B-7712-D259-9AFD-E73E4194A83A}"/>
                  </a:ext>
                </a:extLst>
              </p:cNvPr>
              <p:cNvSpPr/>
              <p:nvPr/>
            </p:nvSpPr>
            <p:spPr>
              <a:xfrm>
                <a:off x="-4781189" y="1938434"/>
                <a:ext cx="2413254" cy="3602236"/>
              </a:xfrm>
              <a:custGeom>
                <a:avLst/>
                <a:gdLst>
                  <a:gd name="connsiteX0" fmla="*/ 50673 w 2413254"/>
                  <a:gd name="connsiteY0" fmla="*/ 3595305 h 3602236"/>
                  <a:gd name="connsiteX1" fmla="*/ 2362486 w 2413254"/>
                  <a:gd name="connsiteY1" fmla="*/ 2260376 h 3602236"/>
                  <a:gd name="connsiteX2" fmla="*/ 2413254 w 2413254"/>
                  <a:gd name="connsiteY2" fmla="*/ 2172460 h 3602236"/>
                  <a:gd name="connsiteX3" fmla="*/ 2413254 w 2413254"/>
                  <a:gd name="connsiteY3" fmla="*/ 36193 h 3602236"/>
                  <a:gd name="connsiteX4" fmla="*/ 2362486 w 2413254"/>
                  <a:gd name="connsiteY4" fmla="*/ 6952 h 3602236"/>
                  <a:gd name="connsiteX5" fmla="*/ 50769 w 2413254"/>
                  <a:gd name="connsiteY5" fmla="*/ 1341976 h 3602236"/>
                  <a:gd name="connsiteX6" fmla="*/ 0 w 2413254"/>
                  <a:gd name="connsiteY6" fmla="*/ 1429987 h 3602236"/>
                  <a:gd name="connsiteX7" fmla="*/ 0 w 2413254"/>
                  <a:gd name="connsiteY7" fmla="*/ 3565968 h 3602236"/>
                  <a:gd name="connsiteX8" fmla="*/ 50673 w 2413254"/>
                  <a:gd name="connsiteY8" fmla="*/ 3595305 h 36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254" h="3602236">
                    <a:moveTo>
                      <a:pt x="50673" y="3595305"/>
                    </a:moveTo>
                    <a:lnTo>
                      <a:pt x="2362486" y="2260376"/>
                    </a:lnTo>
                    <a:cubicBezTo>
                      <a:pt x="2392480" y="2240859"/>
                      <a:pt x="2411349" y="2208189"/>
                      <a:pt x="2413254" y="2172460"/>
                    </a:cubicBezTo>
                    <a:lnTo>
                      <a:pt x="2413254" y="36193"/>
                    </a:lnTo>
                    <a:cubicBezTo>
                      <a:pt x="2413254" y="3808"/>
                      <a:pt x="2390585" y="-9241"/>
                      <a:pt x="2362486" y="6952"/>
                    </a:cubicBezTo>
                    <a:lnTo>
                      <a:pt x="50769" y="1341976"/>
                    </a:lnTo>
                    <a:cubicBezTo>
                      <a:pt x="20771" y="1361530"/>
                      <a:pt x="1910" y="1394230"/>
                      <a:pt x="0" y="1429987"/>
                    </a:cubicBezTo>
                    <a:lnTo>
                      <a:pt x="0" y="3565968"/>
                    </a:lnTo>
                    <a:cubicBezTo>
                      <a:pt x="-95" y="3598353"/>
                      <a:pt x="22670" y="3611497"/>
                      <a:pt x="50673" y="3595305"/>
                    </a:cubicBezTo>
                    <a:close/>
                  </a:path>
                </a:pathLst>
              </a:custGeom>
              <a:solidFill>
                <a:srgbClr val="37474F"/>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54" name="Freeform: Shape 265">
                <a:extLst>
                  <a:ext uri="{FF2B5EF4-FFF2-40B4-BE49-F238E27FC236}">
                    <a16:creationId xmlns:a16="http://schemas.microsoft.com/office/drawing/2014/main" id="{AE02CE14-F8E2-E0CD-2C28-D4B475DB7E02}"/>
                  </a:ext>
                </a:extLst>
              </p:cNvPr>
              <p:cNvSpPr/>
              <p:nvPr/>
            </p:nvSpPr>
            <p:spPr>
              <a:xfrm>
                <a:off x="-4781284" y="3938111"/>
                <a:ext cx="2413349" cy="1602560"/>
              </a:xfrm>
              <a:custGeom>
                <a:avLst/>
                <a:gdLst>
                  <a:gd name="connsiteX0" fmla="*/ 0 w 2413349"/>
                  <a:gd name="connsiteY0" fmla="*/ 1393603 h 1602560"/>
                  <a:gd name="connsiteX1" fmla="*/ 0 w 2413349"/>
                  <a:gd name="connsiteY1" fmla="*/ 1566291 h 1602560"/>
                  <a:gd name="connsiteX2" fmla="*/ 50768 w 2413349"/>
                  <a:gd name="connsiteY2" fmla="*/ 1595628 h 1602560"/>
                  <a:gd name="connsiteX3" fmla="*/ 2362581 w 2413349"/>
                  <a:gd name="connsiteY3" fmla="*/ 260700 h 1602560"/>
                  <a:gd name="connsiteX4" fmla="*/ 2413349 w 2413349"/>
                  <a:gd name="connsiteY4" fmla="*/ 172784 h 1602560"/>
                  <a:gd name="connsiteX5" fmla="*/ 2413349 w 2413349"/>
                  <a:gd name="connsiteY5" fmla="*/ 0 h 160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349" h="1602560">
                    <a:moveTo>
                      <a:pt x="0" y="1393603"/>
                    </a:moveTo>
                    <a:lnTo>
                      <a:pt x="0" y="1566291"/>
                    </a:lnTo>
                    <a:cubicBezTo>
                      <a:pt x="0" y="1598676"/>
                      <a:pt x="22765" y="1611821"/>
                      <a:pt x="50768" y="1595628"/>
                    </a:cubicBezTo>
                    <a:lnTo>
                      <a:pt x="2362581" y="260700"/>
                    </a:lnTo>
                    <a:cubicBezTo>
                      <a:pt x="2392575" y="241183"/>
                      <a:pt x="2411444" y="208512"/>
                      <a:pt x="2413349" y="172784"/>
                    </a:cubicBezTo>
                    <a:lnTo>
                      <a:pt x="2413349" y="0"/>
                    </a:lnTo>
                    <a:close/>
                  </a:path>
                </a:pathLst>
              </a:custGeom>
              <a:solidFill>
                <a:srgbClr val="EBEBEB"/>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55" name="Freeform: Shape 266">
                <a:extLst>
                  <a:ext uri="{FF2B5EF4-FFF2-40B4-BE49-F238E27FC236}">
                    <a16:creationId xmlns:a16="http://schemas.microsoft.com/office/drawing/2014/main" id="{9BA74AAC-7D72-B4FC-FDA4-3A21B9F3D6C9}"/>
                  </a:ext>
                </a:extLst>
              </p:cNvPr>
              <p:cNvSpPr/>
              <p:nvPr/>
            </p:nvSpPr>
            <p:spPr>
              <a:xfrm>
                <a:off x="-4714132" y="2052672"/>
                <a:ext cx="2279046" cy="3140644"/>
              </a:xfrm>
              <a:custGeom>
                <a:avLst/>
                <a:gdLst>
                  <a:gd name="connsiteX0" fmla="*/ 0 w 2279046"/>
                  <a:gd name="connsiteY0" fmla="*/ 3118354 h 3140644"/>
                  <a:gd name="connsiteX1" fmla="*/ 0 w 2279046"/>
                  <a:gd name="connsiteY1" fmla="*/ 1338132 h 3140644"/>
                  <a:gd name="connsiteX2" fmla="*/ 31242 w 2279046"/>
                  <a:gd name="connsiteY2" fmla="*/ 1284030 h 3140644"/>
                  <a:gd name="connsiteX3" fmla="*/ 2247805 w 2279046"/>
                  <a:gd name="connsiteY3" fmla="*/ 4060 h 3140644"/>
                  <a:gd name="connsiteX4" fmla="*/ 2279047 w 2279046"/>
                  <a:gd name="connsiteY4" fmla="*/ 22158 h 3140644"/>
                  <a:gd name="connsiteX5" fmla="*/ 2279047 w 2279046"/>
                  <a:gd name="connsiteY5" fmla="*/ 1802380 h 3140644"/>
                  <a:gd name="connsiteX6" fmla="*/ 2247805 w 2279046"/>
                  <a:gd name="connsiteY6" fmla="*/ 1856387 h 3140644"/>
                  <a:gd name="connsiteX7" fmla="*/ 31147 w 2279046"/>
                  <a:gd name="connsiteY7" fmla="*/ 3136357 h 3140644"/>
                  <a:gd name="connsiteX8" fmla="*/ 0 w 2279046"/>
                  <a:gd name="connsiteY8" fmla="*/ 3118354 h 314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9046" h="3140644">
                    <a:moveTo>
                      <a:pt x="0" y="3118354"/>
                    </a:moveTo>
                    <a:lnTo>
                      <a:pt x="0" y="1338132"/>
                    </a:lnTo>
                    <a:cubicBezTo>
                      <a:pt x="1210" y="1316158"/>
                      <a:pt x="12811" y="1296060"/>
                      <a:pt x="31242" y="1284030"/>
                    </a:cubicBezTo>
                    <a:lnTo>
                      <a:pt x="2247805" y="4060"/>
                    </a:lnTo>
                    <a:cubicBezTo>
                      <a:pt x="2265045" y="-5465"/>
                      <a:pt x="2279047" y="2251"/>
                      <a:pt x="2279047" y="22158"/>
                    </a:cubicBezTo>
                    <a:lnTo>
                      <a:pt x="2279047" y="1802380"/>
                    </a:lnTo>
                    <a:cubicBezTo>
                      <a:pt x="2277856" y="1824335"/>
                      <a:pt x="2266245" y="1844405"/>
                      <a:pt x="2247805" y="1856387"/>
                    </a:cubicBezTo>
                    <a:lnTo>
                      <a:pt x="31147" y="3136357"/>
                    </a:lnTo>
                    <a:cubicBezTo>
                      <a:pt x="13906" y="3146358"/>
                      <a:pt x="0" y="3138262"/>
                      <a:pt x="0" y="3118354"/>
                    </a:cubicBezTo>
                    <a:close/>
                  </a:path>
                </a:pathLst>
              </a:custGeom>
              <a:solidFill>
                <a:srgbClr val="263238"/>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56" name="Freeform: Shape 267">
                <a:extLst>
                  <a:ext uri="{FF2B5EF4-FFF2-40B4-BE49-F238E27FC236}">
                    <a16:creationId xmlns:a16="http://schemas.microsoft.com/office/drawing/2014/main" id="{FDA9064F-3ABA-11B2-8D44-0A9EC9DC7F45}"/>
                  </a:ext>
                </a:extLst>
              </p:cNvPr>
              <p:cNvSpPr/>
              <p:nvPr/>
            </p:nvSpPr>
            <p:spPr>
              <a:xfrm>
                <a:off x="-4876629" y="3263074"/>
                <a:ext cx="146018" cy="2283503"/>
              </a:xfrm>
              <a:custGeom>
                <a:avLst/>
                <a:gdLst>
                  <a:gd name="connsiteX0" fmla="*/ 15050 w 146018"/>
                  <a:gd name="connsiteY0" fmla="*/ 0 h 2283503"/>
                  <a:gd name="connsiteX1" fmla="*/ 110300 w 146018"/>
                  <a:gd name="connsiteY1" fmla="*/ 54864 h 2283503"/>
                  <a:gd name="connsiteX2" fmla="*/ 95250 w 146018"/>
                  <a:gd name="connsiteY2" fmla="*/ 105061 h 2283503"/>
                  <a:gd name="connsiteX3" fmla="*/ 95250 w 146018"/>
                  <a:gd name="connsiteY3" fmla="*/ 2241328 h 2283503"/>
                  <a:gd name="connsiteX4" fmla="*/ 146018 w 146018"/>
                  <a:gd name="connsiteY4" fmla="*/ 2270665 h 2283503"/>
                  <a:gd name="connsiteX5" fmla="*/ 47625 w 146018"/>
                  <a:gd name="connsiteY5" fmla="*/ 2272475 h 2283503"/>
                  <a:gd name="connsiteX6" fmla="*/ 0 w 146018"/>
                  <a:gd name="connsiteY6" fmla="*/ 2192560 h 2283503"/>
                  <a:gd name="connsiteX7" fmla="*/ 0 w 146018"/>
                  <a:gd name="connsiteY7" fmla="*/ 50197 h 2283503"/>
                  <a:gd name="connsiteX8" fmla="*/ 15050 w 146018"/>
                  <a:gd name="connsiteY8" fmla="*/ 0 h 228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18" h="2283503">
                    <a:moveTo>
                      <a:pt x="15050" y="0"/>
                    </a:moveTo>
                    <a:lnTo>
                      <a:pt x="110300" y="54864"/>
                    </a:lnTo>
                    <a:cubicBezTo>
                      <a:pt x="101264" y="70114"/>
                      <a:pt x="96097" y="87354"/>
                      <a:pt x="95250" y="105061"/>
                    </a:cubicBezTo>
                    <a:lnTo>
                      <a:pt x="95250" y="2241328"/>
                    </a:lnTo>
                    <a:cubicBezTo>
                      <a:pt x="95250" y="2270855"/>
                      <a:pt x="115253" y="2287334"/>
                      <a:pt x="146018" y="2270665"/>
                    </a:cubicBezTo>
                    <a:cubicBezTo>
                      <a:pt x="115436" y="2287124"/>
                      <a:pt x="78791" y="2287791"/>
                      <a:pt x="47625" y="2272475"/>
                    </a:cubicBezTo>
                    <a:cubicBezTo>
                      <a:pt x="19263" y="2255596"/>
                      <a:pt x="1348" y="2225536"/>
                      <a:pt x="0" y="2192560"/>
                    </a:cubicBezTo>
                    <a:lnTo>
                      <a:pt x="0" y="50197"/>
                    </a:lnTo>
                    <a:cubicBezTo>
                      <a:pt x="684" y="32461"/>
                      <a:pt x="5862" y="15183"/>
                      <a:pt x="15050" y="0"/>
                    </a:cubicBezTo>
                    <a:close/>
                  </a:path>
                </a:pathLst>
              </a:custGeom>
              <a:solidFill>
                <a:srgbClr val="263238"/>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57" name="Freeform: Shape 268">
                <a:extLst>
                  <a:ext uri="{FF2B5EF4-FFF2-40B4-BE49-F238E27FC236}">
                    <a16:creationId xmlns:a16="http://schemas.microsoft.com/office/drawing/2014/main" id="{08A1AD7B-428B-5C63-95CC-40E1A7151B3A}"/>
                  </a:ext>
                </a:extLst>
              </p:cNvPr>
              <p:cNvSpPr/>
              <p:nvPr/>
            </p:nvSpPr>
            <p:spPr>
              <a:xfrm>
                <a:off x="-3621615" y="4678674"/>
                <a:ext cx="152876" cy="111739"/>
              </a:xfrm>
              <a:custGeom>
                <a:avLst/>
                <a:gdLst>
                  <a:gd name="connsiteX0" fmla="*/ 19050 w 152876"/>
                  <a:gd name="connsiteY0" fmla="*/ 68586 h 111739"/>
                  <a:gd name="connsiteX1" fmla="*/ 133826 w 152876"/>
                  <a:gd name="connsiteY1" fmla="*/ 2672 h 111739"/>
                  <a:gd name="connsiteX2" fmla="*/ 152876 w 152876"/>
                  <a:gd name="connsiteY2" fmla="*/ 12197 h 111739"/>
                  <a:gd name="connsiteX3" fmla="*/ 133826 w 152876"/>
                  <a:gd name="connsiteY3" fmla="*/ 43154 h 111739"/>
                  <a:gd name="connsiteX4" fmla="*/ 19050 w 152876"/>
                  <a:gd name="connsiteY4" fmla="*/ 109067 h 111739"/>
                  <a:gd name="connsiteX5" fmla="*/ 0 w 152876"/>
                  <a:gd name="connsiteY5" fmla="*/ 99542 h 111739"/>
                  <a:gd name="connsiteX6" fmla="*/ 19050 w 152876"/>
                  <a:gd name="connsiteY6" fmla="*/ 68586 h 1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876" h="111739">
                    <a:moveTo>
                      <a:pt x="19050" y="68586"/>
                    </a:moveTo>
                    <a:lnTo>
                      <a:pt x="133826" y="2672"/>
                    </a:lnTo>
                    <a:cubicBezTo>
                      <a:pt x="144113" y="-3233"/>
                      <a:pt x="152876" y="958"/>
                      <a:pt x="152876" y="12197"/>
                    </a:cubicBezTo>
                    <a:cubicBezTo>
                      <a:pt x="151847" y="24970"/>
                      <a:pt x="144770" y="36486"/>
                      <a:pt x="133826" y="43154"/>
                    </a:cubicBezTo>
                    <a:lnTo>
                      <a:pt x="19050" y="109067"/>
                    </a:lnTo>
                    <a:cubicBezTo>
                      <a:pt x="8763" y="114972"/>
                      <a:pt x="0" y="110781"/>
                      <a:pt x="0" y="99542"/>
                    </a:cubicBezTo>
                    <a:cubicBezTo>
                      <a:pt x="1038" y="86769"/>
                      <a:pt x="8115" y="75272"/>
                      <a:pt x="19050" y="68586"/>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grpSp>
        <p:grpSp>
          <p:nvGrpSpPr>
            <p:cNvPr id="10" name="Graphic 3">
              <a:extLst>
                <a:ext uri="{FF2B5EF4-FFF2-40B4-BE49-F238E27FC236}">
                  <a16:creationId xmlns:a16="http://schemas.microsoft.com/office/drawing/2014/main" id="{8276355C-87DE-929F-9A48-8AEC2D27895E}"/>
                </a:ext>
              </a:extLst>
            </p:cNvPr>
            <p:cNvGrpSpPr/>
            <p:nvPr/>
          </p:nvGrpSpPr>
          <p:grpSpPr>
            <a:xfrm>
              <a:off x="1501422" y="1791307"/>
              <a:ext cx="2495567" cy="3590292"/>
              <a:chOff x="-4602595" y="2132317"/>
              <a:chExt cx="2324766" cy="3344566"/>
            </a:xfrm>
          </p:grpSpPr>
          <p:sp>
            <p:nvSpPr>
              <p:cNvPr id="37" name="Freeform: Shape 271">
                <a:extLst>
                  <a:ext uri="{FF2B5EF4-FFF2-40B4-BE49-F238E27FC236}">
                    <a16:creationId xmlns:a16="http://schemas.microsoft.com/office/drawing/2014/main" id="{869FDA49-8849-004B-F2DF-815E2166C090}"/>
                  </a:ext>
                </a:extLst>
              </p:cNvPr>
              <p:cNvSpPr/>
              <p:nvPr/>
            </p:nvSpPr>
            <p:spPr>
              <a:xfrm>
                <a:off x="-4602309" y="3761708"/>
                <a:ext cx="70770" cy="1715175"/>
              </a:xfrm>
              <a:custGeom>
                <a:avLst/>
                <a:gdLst>
                  <a:gd name="connsiteX0" fmla="*/ 70771 w 70770"/>
                  <a:gd name="connsiteY0" fmla="*/ 1708880 h 1715175"/>
                  <a:gd name="connsiteX1" fmla="*/ 51721 w 70770"/>
                  <a:gd name="connsiteY1" fmla="*/ 1714786 h 1715175"/>
                  <a:gd name="connsiteX2" fmla="*/ 23146 w 70770"/>
                  <a:gd name="connsiteY2" fmla="*/ 1709738 h 1715175"/>
                  <a:gd name="connsiteX3" fmla="*/ 0 w 70770"/>
                  <a:gd name="connsiteY3" fmla="*/ 1667923 h 1715175"/>
                  <a:gd name="connsiteX4" fmla="*/ 0 w 70770"/>
                  <a:gd name="connsiteY4" fmla="*/ 0 h 1715175"/>
                  <a:gd name="connsiteX5" fmla="*/ 46387 w 70770"/>
                  <a:gd name="connsiteY5" fmla="*/ 26765 h 1715175"/>
                  <a:gd name="connsiteX6" fmla="*/ 46387 w 70770"/>
                  <a:gd name="connsiteY6" fmla="*/ 1694593 h 1715175"/>
                  <a:gd name="connsiteX7" fmla="*/ 60103 w 70770"/>
                  <a:gd name="connsiteY7" fmla="*/ 1712214 h 1715175"/>
                  <a:gd name="connsiteX8" fmla="*/ 70771 w 70770"/>
                  <a:gd name="connsiteY8" fmla="*/ 1708880 h 171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70" h="1715175">
                    <a:moveTo>
                      <a:pt x="70771" y="1708880"/>
                    </a:moveTo>
                    <a:cubicBezTo>
                      <a:pt x="64960" y="1712300"/>
                      <a:pt x="58445" y="1714319"/>
                      <a:pt x="51721" y="1714786"/>
                    </a:cubicBezTo>
                    <a:cubicBezTo>
                      <a:pt x="41904" y="1716034"/>
                      <a:pt x="31942" y="1714272"/>
                      <a:pt x="23146" y="1709738"/>
                    </a:cubicBezTo>
                    <a:cubicBezTo>
                      <a:pt x="9175" y="1700317"/>
                      <a:pt x="569" y="1684763"/>
                      <a:pt x="0" y="1667923"/>
                    </a:cubicBezTo>
                    <a:lnTo>
                      <a:pt x="0" y="0"/>
                    </a:lnTo>
                    <a:lnTo>
                      <a:pt x="46387" y="26765"/>
                    </a:lnTo>
                    <a:lnTo>
                      <a:pt x="46387" y="1694593"/>
                    </a:lnTo>
                    <a:cubicBezTo>
                      <a:pt x="46387" y="1705737"/>
                      <a:pt x="52006" y="1712214"/>
                      <a:pt x="60103" y="1712214"/>
                    </a:cubicBezTo>
                    <a:cubicBezTo>
                      <a:pt x="63875" y="1711976"/>
                      <a:pt x="67532" y="1710833"/>
                      <a:pt x="70771" y="1708880"/>
                    </a:cubicBezTo>
                    <a:close/>
                  </a:path>
                </a:pathLst>
              </a:custGeom>
              <a:solidFill>
                <a:srgbClr val="E6E6E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38" name="Freeform: Shape 272">
                <a:extLst>
                  <a:ext uri="{FF2B5EF4-FFF2-40B4-BE49-F238E27FC236}">
                    <a16:creationId xmlns:a16="http://schemas.microsoft.com/office/drawing/2014/main" id="{DBF1476B-1CB7-2050-659E-C9784F69BD14}"/>
                  </a:ext>
                </a:extLst>
              </p:cNvPr>
              <p:cNvSpPr/>
              <p:nvPr/>
            </p:nvSpPr>
            <p:spPr>
              <a:xfrm>
                <a:off x="-4550398" y="2322576"/>
                <a:ext cx="2266950" cy="3145535"/>
              </a:xfrm>
              <a:custGeom>
                <a:avLst/>
                <a:gdLst>
                  <a:gd name="connsiteX0" fmla="*/ 7906 w 2266950"/>
                  <a:gd name="connsiteY0" fmla="*/ 3145536 h 3145535"/>
                  <a:gd name="connsiteX1" fmla="*/ 0 w 2266950"/>
                  <a:gd name="connsiteY1" fmla="*/ 3133725 h 3145535"/>
                  <a:gd name="connsiteX2" fmla="*/ 0 w 2266950"/>
                  <a:gd name="connsiteY2" fmla="*/ 1308640 h 3145535"/>
                  <a:gd name="connsiteX3" fmla="*/ 2266950 w 2266950"/>
                  <a:gd name="connsiteY3" fmla="*/ 0 h 3145535"/>
                  <a:gd name="connsiteX4" fmla="*/ 2266950 w 2266950"/>
                  <a:gd name="connsiteY4" fmla="*/ 1818323 h 3145535"/>
                  <a:gd name="connsiteX5" fmla="*/ 2245138 w 2266950"/>
                  <a:gd name="connsiteY5" fmla="*/ 1856423 h 3145535"/>
                  <a:gd name="connsiteX6" fmla="*/ 16097 w 2266950"/>
                  <a:gd name="connsiteY6" fmla="*/ 3142964 h 3145535"/>
                  <a:gd name="connsiteX7" fmla="*/ 7906 w 2266950"/>
                  <a:gd name="connsiteY7" fmla="*/ 3145536 h 314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6950" h="3145535">
                    <a:moveTo>
                      <a:pt x="7906" y="3145536"/>
                    </a:moveTo>
                    <a:cubicBezTo>
                      <a:pt x="762" y="3145536"/>
                      <a:pt x="0" y="3137249"/>
                      <a:pt x="0" y="3133725"/>
                    </a:cubicBezTo>
                    <a:lnTo>
                      <a:pt x="0" y="1308640"/>
                    </a:lnTo>
                    <a:lnTo>
                      <a:pt x="2266950" y="0"/>
                    </a:lnTo>
                    <a:lnTo>
                      <a:pt x="2266950" y="1818323"/>
                    </a:lnTo>
                    <a:cubicBezTo>
                      <a:pt x="2266103" y="1833753"/>
                      <a:pt x="2258016" y="1847879"/>
                      <a:pt x="2245138" y="1856423"/>
                    </a:cubicBezTo>
                    <a:lnTo>
                      <a:pt x="16097" y="3142964"/>
                    </a:lnTo>
                    <a:cubicBezTo>
                      <a:pt x="13630" y="3144517"/>
                      <a:pt x="10811" y="3145403"/>
                      <a:pt x="7906" y="3145536"/>
                    </a:cubicBezTo>
                    <a:close/>
                  </a:path>
                </a:pathLst>
              </a:custGeom>
              <a:solidFill>
                <a:srgbClr val="FAFAFA"/>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39" name="Freeform: Shape 273">
                <a:extLst>
                  <a:ext uri="{FF2B5EF4-FFF2-40B4-BE49-F238E27FC236}">
                    <a16:creationId xmlns:a16="http://schemas.microsoft.com/office/drawing/2014/main" id="{53977D61-C5B1-00F7-A7B2-E6867BA133B9}"/>
                  </a:ext>
                </a:extLst>
              </p:cNvPr>
              <p:cNvSpPr/>
              <p:nvPr/>
            </p:nvSpPr>
            <p:spPr>
              <a:xfrm>
                <a:off x="-4556208" y="2312479"/>
                <a:ext cx="2278379" cy="3161823"/>
              </a:xfrm>
              <a:custGeom>
                <a:avLst/>
                <a:gdLst>
                  <a:gd name="connsiteX0" fmla="*/ 2266760 w 2278379"/>
                  <a:gd name="connsiteY0" fmla="*/ 20193 h 3161823"/>
                  <a:gd name="connsiteX1" fmla="*/ 2266760 w 2278379"/>
                  <a:gd name="connsiteY1" fmla="*/ 1828419 h 3161823"/>
                  <a:gd name="connsiteX2" fmla="*/ 2247710 w 2278379"/>
                  <a:gd name="connsiteY2" fmla="*/ 1861185 h 3161823"/>
                  <a:gd name="connsiteX3" fmla="*/ 18860 w 2278379"/>
                  <a:gd name="connsiteY3" fmla="*/ 3148013 h 3161823"/>
                  <a:gd name="connsiteX4" fmla="*/ 13716 w 2278379"/>
                  <a:gd name="connsiteY4" fmla="*/ 3149822 h 3161823"/>
                  <a:gd name="connsiteX5" fmla="*/ 11621 w 2278379"/>
                  <a:gd name="connsiteY5" fmla="*/ 3143822 h 3161823"/>
                  <a:gd name="connsiteX6" fmla="*/ 11621 w 2278379"/>
                  <a:gd name="connsiteY6" fmla="*/ 1322070 h 3161823"/>
                  <a:gd name="connsiteX7" fmla="*/ 2266760 w 2278379"/>
                  <a:gd name="connsiteY7" fmla="*/ 20193 h 3161823"/>
                  <a:gd name="connsiteX8" fmla="*/ 2278380 w 2278379"/>
                  <a:gd name="connsiteY8" fmla="*/ 0 h 3161823"/>
                  <a:gd name="connsiteX9" fmla="*/ 0 w 2278379"/>
                  <a:gd name="connsiteY9" fmla="*/ 1315403 h 3161823"/>
                  <a:gd name="connsiteX10" fmla="*/ 0 w 2278379"/>
                  <a:gd name="connsiteY10" fmla="*/ 3144203 h 3161823"/>
                  <a:gd name="connsiteX11" fmla="*/ 13716 w 2278379"/>
                  <a:gd name="connsiteY11" fmla="*/ 3161824 h 3161823"/>
                  <a:gd name="connsiteX12" fmla="*/ 24670 w 2278379"/>
                  <a:gd name="connsiteY12" fmla="*/ 3158490 h 3161823"/>
                  <a:gd name="connsiteX13" fmla="*/ 2253520 w 2278379"/>
                  <a:gd name="connsiteY13" fmla="*/ 1871663 h 3161823"/>
                  <a:gd name="connsiteX14" fmla="*/ 2278190 w 2278379"/>
                  <a:gd name="connsiteY14" fmla="*/ 1828800 h 3161823"/>
                  <a:gd name="connsiteX15" fmla="*/ 2278190 w 2278379"/>
                  <a:gd name="connsiteY15" fmla="*/ 0 h 316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8379" h="3161823">
                    <a:moveTo>
                      <a:pt x="2266760" y="20193"/>
                    </a:moveTo>
                    <a:lnTo>
                      <a:pt x="2266760" y="1828419"/>
                    </a:lnTo>
                    <a:cubicBezTo>
                      <a:pt x="2265788" y="1841687"/>
                      <a:pt x="2258759" y="1853775"/>
                      <a:pt x="2247710" y="1861185"/>
                    </a:cubicBezTo>
                    <a:lnTo>
                      <a:pt x="18860" y="3148013"/>
                    </a:lnTo>
                    <a:cubicBezTo>
                      <a:pt x="17316" y="3149022"/>
                      <a:pt x="15554" y="3149651"/>
                      <a:pt x="13716" y="3149822"/>
                    </a:cubicBezTo>
                    <a:cubicBezTo>
                      <a:pt x="11716" y="3149822"/>
                      <a:pt x="11621" y="3143917"/>
                      <a:pt x="11621" y="3143822"/>
                    </a:cubicBezTo>
                    <a:lnTo>
                      <a:pt x="11621" y="1322070"/>
                    </a:lnTo>
                    <a:lnTo>
                      <a:pt x="2266760" y="20193"/>
                    </a:lnTo>
                    <a:moveTo>
                      <a:pt x="2278380" y="0"/>
                    </a:moveTo>
                    <a:lnTo>
                      <a:pt x="0" y="1315403"/>
                    </a:lnTo>
                    <a:lnTo>
                      <a:pt x="0" y="3144203"/>
                    </a:lnTo>
                    <a:cubicBezTo>
                      <a:pt x="0" y="3155347"/>
                      <a:pt x="5620" y="3161824"/>
                      <a:pt x="13716" y="3161824"/>
                    </a:cubicBezTo>
                    <a:cubicBezTo>
                      <a:pt x="17602" y="3161700"/>
                      <a:pt x="21374" y="3160557"/>
                      <a:pt x="24670" y="3158490"/>
                    </a:cubicBezTo>
                    <a:lnTo>
                      <a:pt x="2253520" y="1871663"/>
                    </a:lnTo>
                    <a:cubicBezTo>
                      <a:pt x="2268131" y="1862147"/>
                      <a:pt x="2277294" y="1846212"/>
                      <a:pt x="2278190" y="1828800"/>
                    </a:cubicBezTo>
                    <a:lnTo>
                      <a:pt x="2278190" y="0"/>
                    </a:lnTo>
                    <a:close/>
                  </a:path>
                </a:pathLst>
              </a:custGeom>
              <a:solidFill>
                <a:srgbClr val="EBEBEB"/>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0" name="Freeform: Shape 274">
                <a:extLst>
                  <a:ext uri="{FF2B5EF4-FFF2-40B4-BE49-F238E27FC236}">
                    <a16:creationId xmlns:a16="http://schemas.microsoft.com/office/drawing/2014/main" id="{C7441E55-C792-0442-EA6E-ABBBB8ACD05C}"/>
                  </a:ext>
                </a:extLst>
              </p:cNvPr>
              <p:cNvSpPr/>
              <p:nvPr/>
            </p:nvSpPr>
            <p:spPr>
              <a:xfrm>
                <a:off x="-4602595" y="2132355"/>
                <a:ext cx="2324610" cy="1576774"/>
              </a:xfrm>
              <a:custGeom>
                <a:avLst/>
                <a:gdLst>
                  <a:gd name="connsiteX0" fmla="*/ 23241 w 2324610"/>
                  <a:gd name="connsiteY0" fmla="*/ 1571536 h 1576774"/>
                  <a:gd name="connsiteX1" fmla="*/ 0 w 2324610"/>
                  <a:gd name="connsiteY1" fmla="*/ 1529626 h 1576774"/>
                  <a:gd name="connsiteX2" fmla="*/ 0 w 2324610"/>
                  <a:gd name="connsiteY2" fmla="*/ 1336745 h 1576774"/>
                  <a:gd name="connsiteX3" fmla="*/ 24765 w 2324610"/>
                  <a:gd name="connsiteY3" fmla="*/ 1293977 h 1576774"/>
                  <a:gd name="connsiteX4" fmla="*/ 2253615 w 2324610"/>
                  <a:gd name="connsiteY4" fmla="*/ 7150 h 1576774"/>
                  <a:gd name="connsiteX5" fmla="*/ 2317471 w 2324610"/>
                  <a:gd name="connsiteY5" fmla="*/ 21592 h 1576774"/>
                  <a:gd name="connsiteX6" fmla="*/ 2324576 w 2324610"/>
                  <a:gd name="connsiteY6" fmla="*/ 48107 h 1576774"/>
                  <a:gd name="connsiteX7" fmla="*/ 2324576 w 2324610"/>
                  <a:gd name="connsiteY7" fmla="*/ 240988 h 1576774"/>
                  <a:gd name="connsiteX8" fmla="*/ 2299907 w 2324610"/>
                  <a:gd name="connsiteY8" fmla="*/ 283756 h 1576774"/>
                  <a:gd name="connsiteX9" fmla="*/ 71056 w 2324610"/>
                  <a:gd name="connsiteY9" fmla="*/ 1570583 h 1576774"/>
                  <a:gd name="connsiteX10" fmla="*/ 23241 w 2324610"/>
                  <a:gd name="connsiteY10" fmla="*/ 1571536 h 157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610" h="1576774">
                    <a:moveTo>
                      <a:pt x="23241" y="1571536"/>
                    </a:moveTo>
                    <a:cubicBezTo>
                      <a:pt x="9254" y="1562068"/>
                      <a:pt x="622" y="1546504"/>
                      <a:pt x="0" y="1529626"/>
                    </a:cubicBezTo>
                    <a:lnTo>
                      <a:pt x="0" y="1336745"/>
                    </a:lnTo>
                    <a:cubicBezTo>
                      <a:pt x="958" y="1319352"/>
                      <a:pt x="10159" y="1303464"/>
                      <a:pt x="24765" y="1293977"/>
                    </a:cubicBezTo>
                    <a:lnTo>
                      <a:pt x="2253615" y="7150"/>
                    </a:lnTo>
                    <a:cubicBezTo>
                      <a:pt x="2275237" y="-6495"/>
                      <a:pt x="2303821" y="-28"/>
                      <a:pt x="2317471" y="21592"/>
                    </a:cubicBezTo>
                    <a:cubicBezTo>
                      <a:pt x="2322462" y="29509"/>
                      <a:pt x="2324938" y="38754"/>
                      <a:pt x="2324576" y="48107"/>
                    </a:cubicBezTo>
                    <a:lnTo>
                      <a:pt x="2324576" y="240988"/>
                    </a:lnTo>
                    <a:cubicBezTo>
                      <a:pt x="2323643" y="258361"/>
                      <a:pt x="2314480" y="274247"/>
                      <a:pt x="2299907" y="283756"/>
                    </a:cubicBezTo>
                    <a:lnTo>
                      <a:pt x="71056" y="1570583"/>
                    </a:lnTo>
                    <a:cubicBezTo>
                      <a:pt x="56178" y="1578489"/>
                      <a:pt x="38424" y="1578842"/>
                      <a:pt x="23241" y="1571536"/>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1" name="Freeform: Shape 275">
                <a:extLst>
                  <a:ext uri="{FF2B5EF4-FFF2-40B4-BE49-F238E27FC236}">
                    <a16:creationId xmlns:a16="http://schemas.microsoft.com/office/drawing/2014/main" id="{0B398246-385B-57FA-C527-2BA95B3CBF58}"/>
                  </a:ext>
                </a:extLst>
              </p:cNvPr>
              <p:cNvSpPr/>
              <p:nvPr/>
            </p:nvSpPr>
            <p:spPr>
              <a:xfrm>
                <a:off x="-4595165" y="2132317"/>
                <a:ext cx="2317146" cy="1339259"/>
              </a:xfrm>
              <a:custGeom>
                <a:avLst/>
                <a:gdLst>
                  <a:gd name="connsiteX0" fmla="*/ 2317052 w 2317146"/>
                  <a:gd name="connsiteY0" fmla="*/ 44145 h 1339259"/>
                  <a:gd name="connsiteX1" fmla="*/ 2292668 w 2317146"/>
                  <a:gd name="connsiteY1" fmla="*/ 33858 h 1339259"/>
                  <a:gd name="connsiteX2" fmla="*/ 63817 w 2317146"/>
                  <a:gd name="connsiteY2" fmla="*/ 1320781 h 1339259"/>
                  <a:gd name="connsiteX3" fmla="*/ 46387 w 2317146"/>
                  <a:gd name="connsiteY3" fmla="*/ 1339260 h 1339259"/>
                  <a:gd name="connsiteX4" fmla="*/ 0 w 2317146"/>
                  <a:gd name="connsiteY4" fmla="*/ 1312399 h 1339259"/>
                  <a:gd name="connsiteX5" fmla="*/ 17526 w 2317146"/>
                  <a:gd name="connsiteY5" fmla="*/ 1294016 h 1339259"/>
                  <a:gd name="connsiteX6" fmla="*/ 2246376 w 2317146"/>
                  <a:gd name="connsiteY6" fmla="*/ 7188 h 1339259"/>
                  <a:gd name="connsiteX7" fmla="*/ 2310003 w 2317146"/>
                  <a:gd name="connsiteY7" fmla="*/ 21395 h 1339259"/>
                  <a:gd name="connsiteX8" fmla="*/ 2317147 w 2317146"/>
                  <a:gd name="connsiteY8" fmla="*/ 44145 h 133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146" h="1339259">
                    <a:moveTo>
                      <a:pt x="2317052" y="44145"/>
                    </a:moveTo>
                    <a:cubicBezTo>
                      <a:pt x="2315337" y="31382"/>
                      <a:pt x="2304955" y="26715"/>
                      <a:pt x="2292668" y="33858"/>
                    </a:cubicBezTo>
                    <a:lnTo>
                      <a:pt x="63817" y="1320781"/>
                    </a:lnTo>
                    <a:cubicBezTo>
                      <a:pt x="56540" y="1325372"/>
                      <a:pt x="50549" y="1331725"/>
                      <a:pt x="46387" y="1339260"/>
                    </a:cubicBezTo>
                    <a:lnTo>
                      <a:pt x="0" y="1312399"/>
                    </a:lnTo>
                    <a:cubicBezTo>
                      <a:pt x="4223" y="1304913"/>
                      <a:pt x="10247" y="1298588"/>
                      <a:pt x="17526" y="1294016"/>
                    </a:cubicBezTo>
                    <a:lnTo>
                      <a:pt x="2246376" y="7188"/>
                    </a:lnTo>
                    <a:cubicBezTo>
                      <a:pt x="2267874" y="-6459"/>
                      <a:pt x="2296354" y="-99"/>
                      <a:pt x="2310003" y="21395"/>
                    </a:cubicBezTo>
                    <a:cubicBezTo>
                      <a:pt x="2314337" y="28221"/>
                      <a:pt x="2316804" y="36067"/>
                      <a:pt x="2317147" y="44145"/>
                    </a:cubicBezTo>
                    <a:close/>
                  </a:path>
                </a:pathLst>
              </a:custGeom>
              <a:solidFill>
                <a:srgbClr val="FFFFFF">
                  <a:alpha val="3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2" name="Freeform: Shape 276">
                <a:extLst>
                  <a:ext uri="{FF2B5EF4-FFF2-40B4-BE49-F238E27FC236}">
                    <a16:creationId xmlns:a16="http://schemas.microsoft.com/office/drawing/2014/main" id="{1B62D5E5-15D8-815F-EB7B-04B2F08A5D00}"/>
                  </a:ext>
                </a:extLst>
              </p:cNvPr>
              <p:cNvSpPr/>
              <p:nvPr userDrawn="1"/>
            </p:nvSpPr>
            <p:spPr>
              <a:xfrm>
                <a:off x="-4602595" y="3444716"/>
                <a:ext cx="53625" cy="343757"/>
              </a:xfrm>
              <a:custGeom>
                <a:avLst/>
                <a:gdLst>
                  <a:gd name="connsiteX0" fmla="*/ 53626 w 53625"/>
                  <a:gd name="connsiteY0" fmla="*/ 26861 h 343757"/>
                  <a:gd name="connsiteX1" fmla="*/ 46387 w 53625"/>
                  <a:gd name="connsiteY1" fmla="*/ 51149 h 343757"/>
                  <a:gd name="connsiteX2" fmla="*/ 46387 w 53625"/>
                  <a:gd name="connsiteY2" fmla="*/ 343757 h 343757"/>
                  <a:gd name="connsiteX3" fmla="*/ 0 w 53625"/>
                  <a:gd name="connsiteY3" fmla="*/ 316992 h 343757"/>
                  <a:gd name="connsiteX4" fmla="*/ 0 w 53625"/>
                  <a:gd name="connsiteY4" fmla="*/ 24384 h 343757"/>
                  <a:gd name="connsiteX5" fmla="*/ 0 w 53625"/>
                  <a:gd name="connsiteY5" fmla="*/ 21431 h 343757"/>
                  <a:gd name="connsiteX6" fmla="*/ 952 w 53625"/>
                  <a:gd name="connsiteY6" fmla="*/ 15335 h 343757"/>
                  <a:gd name="connsiteX7" fmla="*/ 7144 w 53625"/>
                  <a:gd name="connsiteY7" fmla="*/ 0 h 3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25" h="343757">
                    <a:moveTo>
                      <a:pt x="53626" y="26861"/>
                    </a:moveTo>
                    <a:cubicBezTo>
                      <a:pt x="49155" y="34195"/>
                      <a:pt x="46661" y="42567"/>
                      <a:pt x="46387" y="51149"/>
                    </a:cubicBezTo>
                    <a:lnTo>
                      <a:pt x="46387" y="343757"/>
                    </a:lnTo>
                    <a:lnTo>
                      <a:pt x="0" y="316992"/>
                    </a:lnTo>
                    <a:lnTo>
                      <a:pt x="0" y="24384"/>
                    </a:lnTo>
                    <a:cubicBezTo>
                      <a:pt x="0" y="23336"/>
                      <a:pt x="0" y="22479"/>
                      <a:pt x="0" y="21431"/>
                    </a:cubicBezTo>
                    <a:cubicBezTo>
                      <a:pt x="202" y="19383"/>
                      <a:pt x="520" y="17345"/>
                      <a:pt x="952" y="15335"/>
                    </a:cubicBezTo>
                    <a:cubicBezTo>
                      <a:pt x="2310" y="9963"/>
                      <a:pt x="4393" y="4810"/>
                      <a:pt x="7144" y="0"/>
                    </a:cubicBezTo>
                    <a:close/>
                  </a:path>
                </a:pathLst>
              </a:custGeom>
              <a:solidFill>
                <a:srgbClr val="000000">
                  <a:alpha val="2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3" name="Freeform: Shape 277">
                <a:extLst>
                  <a:ext uri="{FF2B5EF4-FFF2-40B4-BE49-F238E27FC236}">
                    <a16:creationId xmlns:a16="http://schemas.microsoft.com/office/drawing/2014/main" id="{9550EA1C-3654-2746-7B33-B31AC1203826}"/>
                  </a:ext>
                </a:extLst>
              </p:cNvPr>
              <p:cNvSpPr/>
              <p:nvPr/>
            </p:nvSpPr>
            <p:spPr>
              <a:xfrm>
                <a:off x="-4556494" y="2162773"/>
                <a:ext cx="2278665" cy="1465108"/>
              </a:xfrm>
              <a:custGeom>
                <a:avLst/>
                <a:gdLst>
                  <a:gd name="connsiteX0" fmla="*/ 2278666 w 2278665"/>
                  <a:gd name="connsiteY0" fmla="*/ 17689 h 1465108"/>
                  <a:gd name="connsiteX1" fmla="*/ 2278666 w 2278665"/>
                  <a:gd name="connsiteY1" fmla="*/ 149706 h 1465108"/>
                  <a:gd name="connsiteX2" fmla="*/ 750951 w 2278665"/>
                  <a:gd name="connsiteY2" fmla="*/ 1032483 h 1465108"/>
                  <a:gd name="connsiteX3" fmla="*/ 726281 w 2278665"/>
                  <a:gd name="connsiteY3" fmla="*/ 1018291 h 1465108"/>
                  <a:gd name="connsiteX4" fmla="*/ 726281 w 2278665"/>
                  <a:gd name="connsiteY4" fmla="*/ 968284 h 1465108"/>
                  <a:gd name="connsiteX5" fmla="*/ 701516 w 2278665"/>
                  <a:gd name="connsiteY5" fmla="*/ 953997 h 1465108"/>
                  <a:gd name="connsiteX6" fmla="*/ 117443 w 2278665"/>
                  <a:gd name="connsiteY6" fmla="*/ 1290325 h 1465108"/>
                  <a:gd name="connsiteX7" fmla="*/ 92678 w 2278665"/>
                  <a:gd name="connsiteY7" fmla="*/ 1333092 h 1465108"/>
                  <a:gd name="connsiteX8" fmla="*/ 92678 w 2278665"/>
                  <a:gd name="connsiteY8" fmla="*/ 1383003 h 1465108"/>
                  <a:gd name="connsiteX9" fmla="*/ 68008 w 2278665"/>
                  <a:gd name="connsiteY9" fmla="*/ 1425865 h 1465108"/>
                  <a:gd name="connsiteX10" fmla="*/ 0 w 2278665"/>
                  <a:gd name="connsiteY10" fmla="*/ 1465108 h 1465108"/>
                  <a:gd name="connsiteX11" fmla="*/ 0 w 2278665"/>
                  <a:gd name="connsiteY11" fmla="*/ 1333092 h 1465108"/>
                  <a:gd name="connsiteX12" fmla="*/ 24670 w 2278665"/>
                  <a:gd name="connsiteY12" fmla="*/ 1290325 h 1465108"/>
                  <a:gd name="connsiteX13" fmla="*/ 2253996 w 2278665"/>
                  <a:gd name="connsiteY13" fmla="*/ 3211 h 1465108"/>
                  <a:gd name="connsiteX14" fmla="*/ 2278666 w 2278665"/>
                  <a:gd name="connsiteY14" fmla="*/ 17689 h 146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8665" h="1465108">
                    <a:moveTo>
                      <a:pt x="2278666" y="17689"/>
                    </a:moveTo>
                    <a:lnTo>
                      <a:pt x="2278666" y="149706"/>
                    </a:lnTo>
                    <a:lnTo>
                      <a:pt x="750951" y="1032483"/>
                    </a:lnTo>
                    <a:cubicBezTo>
                      <a:pt x="737330" y="1040389"/>
                      <a:pt x="726281" y="1034007"/>
                      <a:pt x="726281" y="1018291"/>
                    </a:cubicBezTo>
                    <a:lnTo>
                      <a:pt x="726281" y="968284"/>
                    </a:lnTo>
                    <a:cubicBezTo>
                      <a:pt x="726281" y="952568"/>
                      <a:pt x="715232" y="946186"/>
                      <a:pt x="701516" y="953997"/>
                    </a:cubicBezTo>
                    <a:lnTo>
                      <a:pt x="117443" y="1290325"/>
                    </a:lnTo>
                    <a:cubicBezTo>
                      <a:pt x="102803" y="1299783"/>
                      <a:pt x="93593" y="1315690"/>
                      <a:pt x="92678" y="1333092"/>
                    </a:cubicBezTo>
                    <a:lnTo>
                      <a:pt x="92678" y="1383003"/>
                    </a:lnTo>
                    <a:cubicBezTo>
                      <a:pt x="91754" y="1400405"/>
                      <a:pt x="82591" y="1416331"/>
                      <a:pt x="68008" y="1425865"/>
                    </a:cubicBezTo>
                    <a:lnTo>
                      <a:pt x="0" y="1465108"/>
                    </a:lnTo>
                    <a:lnTo>
                      <a:pt x="0" y="1333092"/>
                    </a:lnTo>
                    <a:cubicBezTo>
                      <a:pt x="906" y="1315709"/>
                      <a:pt x="10077" y="1299812"/>
                      <a:pt x="24670" y="1290325"/>
                    </a:cubicBezTo>
                    <a:lnTo>
                      <a:pt x="2253996" y="3211"/>
                    </a:lnTo>
                    <a:cubicBezTo>
                      <a:pt x="2267522" y="-4409"/>
                      <a:pt x="2278666" y="1973"/>
                      <a:pt x="2278666" y="17689"/>
                    </a:cubicBezTo>
                    <a:close/>
                  </a:path>
                </a:pathLst>
              </a:custGeom>
              <a:solidFill>
                <a:srgbClr val="008D36"/>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4" name="Freeform: Shape 278">
                <a:extLst>
                  <a:ext uri="{FF2B5EF4-FFF2-40B4-BE49-F238E27FC236}">
                    <a16:creationId xmlns:a16="http://schemas.microsoft.com/office/drawing/2014/main" id="{A7555F31-6942-8EE6-461B-2B24952D5A6C}"/>
                  </a:ext>
                </a:extLst>
              </p:cNvPr>
              <p:cNvSpPr/>
              <p:nvPr/>
            </p:nvSpPr>
            <p:spPr>
              <a:xfrm>
                <a:off x="-2367649" y="2249140"/>
                <a:ext cx="38100" cy="48953"/>
              </a:xfrm>
              <a:custGeom>
                <a:avLst/>
                <a:gdLst>
                  <a:gd name="connsiteX0" fmla="*/ 19050 w 38100"/>
                  <a:gd name="connsiteY0" fmla="*/ 2569 h 48953"/>
                  <a:gd name="connsiteX1" fmla="*/ 38100 w 38100"/>
                  <a:gd name="connsiteY1" fmla="*/ 13523 h 48953"/>
                  <a:gd name="connsiteX2" fmla="*/ 19050 w 38100"/>
                  <a:gd name="connsiteY2" fmla="*/ 46384 h 48953"/>
                  <a:gd name="connsiteX3" fmla="*/ 0 w 38100"/>
                  <a:gd name="connsiteY3" fmla="*/ 35431 h 48953"/>
                  <a:gd name="connsiteX4" fmla="*/ 19050 w 38100"/>
                  <a:gd name="connsiteY4" fmla="*/ 2569 h 4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48953">
                    <a:moveTo>
                      <a:pt x="19050" y="2569"/>
                    </a:moveTo>
                    <a:cubicBezTo>
                      <a:pt x="29432" y="-3431"/>
                      <a:pt x="38100" y="1426"/>
                      <a:pt x="38100" y="13523"/>
                    </a:cubicBezTo>
                    <a:cubicBezTo>
                      <a:pt x="37300" y="26872"/>
                      <a:pt x="30242" y="39059"/>
                      <a:pt x="19050" y="46384"/>
                    </a:cubicBezTo>
                    <a:cubicBezTo>
                      <a:pt x="8572" y="52385"/>
                      <a:pt x="0" y="47527"/>
                      <a:pt x="0" y="35431"/>
                    </a:cubicBezTo>
                    <a:cubicBezTo>
                      <a:pt x="753" y="22067"/>
                      <a:pt x="7829" y="9863"/>
                      <a:pt x="19050" y="2569"/>
                    </a:cubicBezTo>
                    <a:close/>
                  </a:path>
                </a:pathLst>
              </a:custGeom>
              <a:solidFill>
                <a:srgbClr val="FFFFFF"/>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5" name="Freeform: Shape 279">
                <a:extLst>
                  <a:ext uri="{FF2B5EF4-FFF2-40B4-BE49-F238E27FC236}">
                    <a16:creationId xmlns:a16="http://schemas.microsoft.com/office/drawing/2014/main" id="{49FF7A00-0DF9-62E8-3B24-07AFA5C2DDDF}"/>
                  </a:ext>
                </a:extLst>
              </p:cNvPr>
              <p:cNvSpPr/>
              <p:nvPr/>
            </p:nvSpPr>
            <p:spPr>
              <a:xfrm>
                <a:off x="-2435943" y="2288002"/>
                <a:ext cx="38100" cy="48953"/>
              </a:xfrm>
              <a:custGeom>
                <a:avLst/>
                <a:gdLst>
                  <a:gd name="connsiteX0" fmla="*/ 19050 w 38100"/>
                  <a:gd name="connsiteY0" fmla="*/ 2569 h 48953"/>
                  <a:gd name="connsiteX1" fmla="*/ 38100 w 38100"/>
                  <a:gd name="connsiteY1" fmla="*/ 13523 h 48953"/>
                  <a:gd name="connsiteX2" fmla="*/ 19050 w 38100"/>
                  <a:gd name="connsiteY2" fmla="*/ 46384 h 48953"/>
                  <a:gd name="connsiteX3" fmla="*/ 0 w 38100"/>
                  <a:gd name="connsiteY3" fmla="*/ 35431 h 48953"/>
                  <a:gd name="connsiteX4" fmla="*/ 19050 w 38100"/>
                  <a:gd name="connsiteY4" fmla="*/ 2569 h 4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48953">
                    <a:moveTo>
                      <a:pt x="19050" y="2569"/>
                    </a:moveTo>
                    <a:cubicBezTo>
                      <a:pt x="29528" y="-3431"/>
                      <a:pt x="38100" y="1426"/>
                      <a:pt x="38100" y="13523"/>
                    </a:cubicBezTo>
                    <a:cubicBezTo>
                      <a:pt x="37348" y="26887"/>
                      <a:pt x="30271" y="39091"/>
                      <a:pt x="19050" y="46384"/>
                    </a:cubicBezTo>
                    <a:cubicBezTo>
                      <a:pt x="8573" y="52385"/>
                      <a:pt x="0" y="47527"/>
                      <a:pt x="0" y="35431"/>
                    </a:cubicBezTo>
                    <a:cubicBezTo>
                      <a:pt x="753" y="22067"/>
                      <a:pt x="7830" y="9863"/>
                      <a:pt x="19050" y="2569"/>
                    </a:cubicBezTo>
                    <a:close/>
                  </a:path>
                </a:pathLst>
              </a:custGeom>
              <a:solidFill>
                <a:srgbClr val="FFFFFF"/>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6" name="Freeform: Shape 280">
                <a:extLst>
                  <a:ext uri="{FF2B5EF4-FFF2-40B4-BE49-F238E27FC236}">
                    <a16:creationId xmlns:a16="http://schemas.microsoft.com/office/drawing/2014/main" id="{7ED99BE3-8CD3-6F7A-937C-A4BFB0E9ABCF}"/>
                  </a:ext>
                </a:extLst>
              </p:cNvPr>
              <p:cNvSpPr/>
              <p:nvPr/>
            </p:nvSpPr>
            <p:spPr>
              <a:xfrm>
                <a:off x="-2504142" y="2327340"/>
                <a:ext cx="38100" cy="48953"/>
              </a:xfrm>
              <a:custGeom>
                <a:avLst/>
                <a:gdLst>
                  <a:gd name="connsiteX0" fmla="*/ 19050 w 38100"/>
                  <a:gd name="connsiteY0" fmla="*/ 2569 h 48953"/>
                  <a:gd name="connsiteX1" fmla="*/ 38100 w 38100"/>
                  <a:gd name="connsiteY1" fmla="*/ 13523 h 48953"/>
                  <a:gd name="connsiteX2" fmla="*/ 19050 w 38100"/>
                  <a:gd name="connsiteY2" fmla="*/ 46384 h 48953"/>
                  <a:gd name="connsiteX3" fmla="*/ 0 w 38100"/>
                  <a:gd name="connsiteY3" fmla="*/ 35431 h 48953"/>
                  <a:gd name="connsiteX4" fmla="*/ 19050 w 38100"/>
                  <a:gd name="connsiteY4" fmla="*/ 2569 h 4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48953">
                    <a:moveTo>
                      <a:pt x="19050" y="2569"/>
                    </a:moveTo>
                    <a:cubicBezTo>
                      <a:pt x="29527" y="-3431"/>
                      <a:pt x="38100" y="1426"/>
                      <a:pt x="38100" y="13523"/>
                    </a:cubicBezTo>
                    <a:cubicBezTo>
                      <a:pt x="37347" y="26887"/>
                      <a:pt x="30270" y="39091"/>
                      <a:pt x="19050" y="46384"/>
                    </a:cubicBezTo>
                    <a:cubicBezTo>
                      <a:pt x="8572" y="52385"/>
                      <a:pt x="0" y="47527"/>
                      <a:pt x="0" y="35431"/>
                    </a:cubicBezTo>
                    <a:cubicBezTo>
                      <a:pt x="752" y="22067"/>
                      <a:pt x="7829" y="9863"/>
                      <a:pt x="19050" y="2569"/>
                    </a:cubicBezTo>
                    <a:close/>
                  </a:path>
                </a:pathLst>
              </a:custGeom>
              <a:solidFill>
                <a:srgbClr val="FFFFFF"/>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7" name="Freeform: Shape 281">
                <a:extLst>
                  <a:ext uri="{FF2B5EF4-FFF2-40B4-BE49-F238E27FC236}">
                    <a16:creationId xmlns:a16="http://schemas.microsoft.com/office/drawing/2014/main" id="{53963E87-5C75-EAE1-FA92-9A7E79D746C0}"/>
                  </a:ext>
                </a:extLst>
              </p:cNvPr>
              <p:cNvSpPr/>
              <p:nvPr/>
            </p:nvSpPr>
            <p:spPr>
              <a:xfrm>
                <a:off x="-4556208" y="2312479"/>
                <a:ext cx="2278379" cy="1475993"/>
              </a:xfrm>
              <a:custGeom>
                <a:avLst/>
                <a:gdLst>
                  <a:gd name="connsiteX0" fmla="*/ 2278380 w 2278379"/>
                  <a:gd name="connsiteY0" fmla="*/ 0 h 1475993"/>
                  <a:gd name="connsiteX1" fmla="*/ 2278380 w 2278379"/>
                  <a:gd name="connsiteY1" fmla="*/ 160592 h 1475993"/>
                  <a:gd name="connsiteX2" fmla="*/ 0 w 2278379"/>
                  <a:gd name="connsiteY2" fmla="*/ 1475994 h 1475993"/>
                  <a:gd name="connsiteX3" fmla="*/ 0 w 2278379"/>
                  <a:gd name="connsiteY3" fmla="*/ 1315403 h 1475993"/>
                  <a:gd name="connsiteX4" fmla="*/ 50768 w 2278379"/>
                  <a:gd name="connsiteY4" fmla="*/ 1285970 h 1475993"/>
                  <a:gd name="connsiteX5" fmla="*/ 75438 w 2278379"/>
                  <a:gd name="connsiteY5" fmla="*/ 1243203 h 1475993"/>
                  <a:gd name="connsiteX6" fmla="*/ 92678 w 2278379"/>
                  <a:gd name="connsiteY6" fmla="*/ 1183386 h 1475993"/>
                  <a:gd name="connsiteX7" fmla="*/ 117443 w 2278379"/>
                  <a:gd name="connsiteY7" fmla="*/ 1140619 h 1475993"/>
                  <a:gd name="connsiteX8" fmla="*/ 691229 w 2278379"/>
                  <a:gd name="connsiteY8" fmla="*/ 810101 h 1475993"/>
                  <a:gd name="connsiteX9" fmla="*/ 725996 w 2278379"/>
                  <a:gd name="connsiteY9" fmla="*/ 818579 h 1475993"/>
                  <a:gd name="connsiteX10" fmla="*/ 747141 w 2278379"/>
                  <a:gd name="connsiteY10" fmla="*/ 856679 h 1475993"/>
                  <a:gd name="connsiteX11" fmla="*/ 772382 w 2278379"/>
                  <a:gd name="connsiteY11" fmla="*/ 870014 h 147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8379" h="1475993">
                    <a:moveTo>
                      <a:pt x="2278380" y="0"/>
                    </a:moveTo>
                    <a:lnTo>
                      <a:pt x="2278380" y="160592"/>
                    </a:lnTo>
                    <a:lnTo>
                      <a:pt x="0" y="1475994"/>
                    </a:lnTo>
                    <a:lnTo>
                      <a:pt x="0" y="1315403"/>
                    </a:lnTo>
                    <a:lnTo>
                      <a:pt x="50768" y="1285970"/>
                    </a:lnTo>
                    <a:cubicBezTo>
                      <a:pt x="64389" y="1278065"/>
                      <a:pt x="68961" y="1266158"/>
                      <a:pt x="75438" y="1243203"/>
                    </a:cubicBezTo>
                    <a:lnTo>
                      <a:pt x="92678" y="1183386"/>
                    </a:lnTo>
                    <a:cubicBezTo>
                      <a:pt x="98108" y="1162622"/>
                      <a:pt x="103727" y="1148429"/>
                      <a:pt x="117443" y="1140619"/>
                    </a:cubicBezTo>
                    <a:lnTo>
                      <a:pt x="691229" y="810101"/>
                    </a:lnTo>
                    <a:cubicBezTo>
                      <a:pt x="704945" y="802196"/>
                      <a:pt x="715613" y="801338"/>
                      <a:pt x="725996" y="818579"/>
                    </a:cubicBezTo>
                    <a:lnTo>
                      <a:pt x="747141" y="856679"/>
                    </a:lnTo>
                    <a:cubicBezTo>
                      <a:pt x="754856" y="870014"/>
                      <a:pt x="758762" y="877919"/>
                      <a:pt x="772382" y="870014"/>
                    </a:cubicBezTo>
                    <a:close/>
                  </a:path>
                </a:pathLst>
              </a:custGeom>
              <a:solidFill>
                <a:srgbClr val="E0E0E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8" name="Freeform: Shape 282">
                <a:extLst>
                  <a:ext uri="{FF2B5EF4-FFF2-40B4-BE49-F238E27FC236}">
                    <a16:creationId xmlns:a16="http://schemas.microsoft.com/office/drawing/2014/main" id="{B965E2E6-1FA6-B02C-D414-CED4DEA749F8}"/>
                  </a:ext>
                </a:extLst>
              </p:cNvPr>
              <p:cNvSpPr/>
              <p:nvPr/>
            </p:nvSpPr>
            <p:spPr>
              <a:xfrm>
                <a:off x="-4602595" y="3601116"/>
                <a:ext cx="46386" cy="187356"/>
              </a:xfrm>
              <a:custGeom>
                <a:avLst/>
                <a:gdLst>
                  <a:gd name="connsiteX0" fmla="*/ 46387 w 46386"/>
                  <a:gd name="connsiteY0" fmla="*/ 26765 h 187356"/>
                  <a:gd name="connsiteX1" fmla="*/ 46387 w 46386"/>
                  <a:gd name="connsiteY1" fmla="*/ 187357 h 187356"/>
                  <a:gd name="connsiteX2" fmla="*/ 0 w 46386"/>
                  <a:gd name="connsiteY2" fmla="*/ 160592 h 187356"/>
                  <a:gd name="connsiteX3" fmla="*/ 0 w 46386"/>
                  <a:gd name="connsiteY3" fmla="*/ 0 h 187356"/>
                  <a:gd name="connsiteX4" fmla="*/ 46387 w 46386"/>
                  <a:gd name="connsiteY4" fmla="*/ 26765 h 187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86" h="187356">
                    <a:moveTo>
                      <a:pt x="46387" y="26765"/>
                    </a:moveTo>
                    <a:lnTo>
                      <a:pt x="46387" y="187357"/>
                    </a:lnTo>
                    <a:lnTo>
                      <a:pt x="0" y="160592"/>
                    </a:lnTo>
                    <a:lnTo>
                      <a:pt x="0" y="0"/>
                    </a:lnTo>
                    <a:lnTo>
                      <a:pt x="46387" y="26765"/>
                    </a:lnTo>
                    <a:close/>
                  </a:path>
                </a:pathLst>
              </a:custGeom>
              <a:solidFill>
                <a:srgbClr val="E0E0E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49" name="Freeform: Shape 283">
                <a:extLst>
                  <a:ext uri="{FF2B5EF4-FFF2-40B4-BE49-F238E27FC236}">
                    <a16:creationId xmlns:a16="http://schemas.microsoft.com/office/drawing/2014/main" id="{8C52EF42-FB16-7903-C2FF-B17EAF526590}"/>
                  </a:ext>
                </a:extLst>
              </p:cNvPr>
              <p:cNvSpPr/>
              <p:nvPr/>
            </p:nvSpPr>
            <p:spPr>
              <a:xfrm>
                <a:off x="-4602595" y="3601116"/>
                <a:ext cx="46386" cy="187356"/>
              </a:xfrm>
              <a:custGeom>
                <a:avLst/>
                <a:gdLst>
                  <a:gd name="connsiteX0" fmla="*/ 46387 w 46386"/>
                  <a:gd name="connsiteY0" fmla="*/ 26765 h 187356"/>
                  <a:gd name="connsiteX1" fmla="*/ 46387 w 46386"/>
                  <a:gd name="connsiteY1" fmla="*/ 187357 h 187356"/>
                  <a:gd name="connsiteX2" fmla="*/ 0 w 46386"/>
                  <a:gd name="connsiteY2" fmla="*/ 160592 h 187356"/>
                  <a:gd name="connsiteX3" fmla="*/ 0 w 46386"/>
                  <a:gd name="connsiteY3" fmla="*/ 0 h 187356"/>
                  <a:gd name="connsiteX4" fmla="*/ 46387 w 46386"/>
                  <a:gd name="connsiteY4" fmla="*/ 26765 h 187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86" h="187356">
                    <a:moveTo>
                      <a:pt x="46387" y="26765"/>
                    </a:moveTo>
                    <a:lnTo>
                      <a:pt x="46387" y="187357"/>
                    </a:lnTo>
                    <a:lnTo>
                      <a:pt x="0" y="160592"/>
                    </a:lnTo>
                    <a:lnTo>
                      <a:pt x="0" y="0"/>
                    </a:lnTo>
                    <a:lnTo>
                      <a:pt x="46387" y="26765"/>
                    </a:lnTo>
                    <a:close/>
                  </a:path>
                </a:pathLst>
              </a:custGeom>
              <a:solidFill>
                <a:srgbClr val="000000">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0" name="Freeform: Shape 284">
                <a:extLst>
                  <a:ext uri="{FF2B5EF4-FFF2-40B4-BE49-F238E27FC236}">
                    <a16:creationId xmlns:a16="http://schemas.microsoft.com/office/drawing/2014/main" id="{356C5B57-10B5-08C6-CB7F-1D2DB0FE9B34}"/>
                  </a:ext>
                </a:extLst>
              </p:cNvPr>
              <p:cNvSpPr/>
              <p:nvPr/>
            </p:nvSpPr>
            <p:spPr>
              <a:xfrm>
                <a:off x="-4492938" y="3625347"/>
                <a:ext cx="53222" cy="66314"/>
              </a:xfrm>
              <a:custGeom>
                <a:avLst/>
                <a:gdLst>
                  <a:gd name="connsiteX0" fmla="*/ 50078 w 53222"/>
                  <a:gd name="connsiteY0" fmla="*/ 14060 h 66314"/>
                  <a:gd name="connsiteX1" fmla="*/ 11311 w 53222"/>
                  <a:gd name="connsiteY1" fmla="*/ 36063 h 66314"/>
                  <a:gd name="connsiteX2" fmla="*/ 26075 w 53222"/>
                  <a:gd name="connsiteY2" fmla="*/ 7488 h 66314"/>
                  <a:gd name="connsiteX3" fmla="*/ 26075 w 53222"/>
                  <a:gd name="connsiteY3" fmla="*/ 535 h 66314"/>
                  <a:gd name="connsiteX4" fmla="*/ 21693 w 53222"/>
                  <a:gd name="connsiteY4" fmla="*/ 2630 h 66314"/>
                  <a:gd name="connsiteX5" fmla="*/ 643 w 53222"/>
                  <a:gd name="connsiteY5" fmla="*/ 43016 h 66314"/>
                  <a:gd name="connsiteX6" fmla="*/ 643 w 53222"/>
                  <a:gd name="connsiteY6" fmla="*/ 43016 h 66314"/>
                  <a:gd name="connsiteX7" fmla="*/ 71 w 53222"/>
                  <a:gd name="connsiteY7" fmla="*/ 44540 h 66314"/>
                  <a:gd name="connsiteX8" fmla="*/ 71 w 53222"/>
                  <a:gd name="connsiteY8" fmla="*/ 45016 h 66314"/>
                  <a:gd name="connsiteX9" fmla="*/ 71 w 53222"/>
                  <a:gd name="connsiteY9" fmla="*/ 47112 h 66314"/>
                  <a:gd name="connsiteX10" fmla="*/ 71 w 53222"/>
                  <a:gd name="connsiteY10" fmla="*/ 48922 h 66314"/>
                  <a:gd name="connsiteX11" fmla="*/ 71 w 53222"/>
                  <a:gd name="connsiteY11" fmla="*/ 48922 h 66314"/>
                  <a:gd name="connsiteX12" fmla="*/ 643 w 53222"/>
                  <a:gd name="connsiteY12" fmla="*/ 49779 h 66314"/>
                  <a:gd name="connsiteX13" fmla="*/ 643 w 53222"/>
                  <a:gd name="connsiteY13" fmla="*/ 49779 h 66314"/>
                  <a:gd name="connsiteX14" fmla="*/ 21693 w 53222"/>
                  <a:gd name="connsiteY14" fmla="*/ 65971 h 66314"/>
                  <a:gd name="connsiteX15" fmla="*/ 23693 w 53222"/>
                  <a:gd name="connsiteY15" fmla="*/ 65971 h 66314"/>
                  <a:gd name="connsiteX16" fmla="*/ 26075 w 53222"/>
                  <a:gd name="connsiteY16" fmla="*/ 63019 h 66314"/>
                  <a:gd name="connsiteX17" fmla="*/ 26075 w 53222"/>
                  <a:gd name="connsiteY17" fmla="*/ 56351 h 66314"/>
                  <a:gd name="connsiteX18" fmla="*/ 11311 w 53222"/>
                  <a:gd name="connsiteY18" fmla="*/ 45016 h 66314"/>
                  <a:gd name="connsiteX19" fmla="*/ 50078 w 53222"/>
                  <a:gd name="connsiteY19" fmla="*/ 22633 h 66314"/>
                  <a:gd name="connsiteX20" fmla="*/ 53221 w 53222"/>
                  <a:gd name="connsiteY20" fmla="*/ 16060 h 66314"/>
                  <a:gd name="connsiteX21" fmla="*/ 50078 w 53222"/>
                  <a:gd name="connsiteY21" fmla="*/ 14060 h 6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222" h="66314">
                    <a:moveTo>
                      <a:pt x="50078" y="14060"/>
                    </a:moveTo>
                    <a:lnTo>
                      <a:pt x="11311" y="36063"/>
                    </a:lnTo>
                    <a:lnTo>
                      <a:pt x="26075" y="7488"/>
                    </a:lnTo>
                    <a:cubicBezTo>
                      <a:pt x="27294" y="5335"/>
                      <a:pt x="27294" y="2687"/>
                      <a:pt x="26075" y="535"/>
                    </a:cubicBezTo>
                    <a:cubicBezTo>
                      <a:pt x="24932" y="-799"/>
                      <a:pt x="22931" y="535"/>
                      <a:pt x="21693" y="2630"/>
                    </a:cubicBezTo>
                    <a:lnTo>
                      <a:pt x="643" y="43016"/>
                    </a:lnTo>
                    <a:lnTo>
                      <a:pt x="643" y="43016"/>
                    </a:lnTo>
                    <a:lnTo>
                      <a:pt x="71" y="44540"/>
                    </a:lnTo>
                    <a:cubicBezTo>
                      <a:pt x="71" y="44540"/>
                      <a:pt x="71" y="44540"/>
                      <a:pt x="71" y="45016"/>
                    </a:cubicBezTo>
                    <a:cubicBezTo>
                      <a:pt x="-24" y="45712"/>
                      <a:pt x="-24" y="46417"/>
                      <a:pt x="71" y="47112"/>
                    </a:cubicBezTo>
                    <a:cubicBezTo>
                      <a:pt x="-24" y="47712"/>
                      <a:pt x="-24" y="48322"/>
                      <a:pt x="71" y="48922"/>
                    </a:cubicBezTo>
                    <a:cubicBezTo>
                      <a:pt x="71" y="48922"/>
                      <a:pt x="71" y="48922"/>
                      <a:pt x="71" y="48922"/>
                    </a:cubicBezTo>
                    <a:lnTo>
                      <a:pt x="643" y="49779"/>
                    </a:lnTo>
                    <a:lnTo>
                      <a:pt x="643" y="49779"/>
                    </a:lnTo>
                    <a:lnTo>
                      <a:pt x="21693" y="65971"/>
                    </a:lnTo>
                    <a:cubicBezTo>
                      <a:pt x="22284" y="66429"/>
                      <a:pt x="23103" y="66429"/>
                      <a:pt x="23693" y="65971"/>
                    </a:cubicBezTo>
                    <a:cubicBezTo>
                      <a:pt x="24789" y="65276"/>
                      <a:pt x="25627" y="64238"/>
                      <a:pt x="26075" y="63019"/>
                    </a:cubicBezTo>
                    <a:cubicBezTo>
                      <a:pt x="27218" y="60352"/>
                      <a:pt x="27122" y="57399"/>
                      <a:pt x="26075" y="56351"/>
                    </a:cubicBezTo>
                    <a:lnTo>
                      <a:pt x="11311" y="45016"/>
                    </a:lnTo>
                    <a:lnTo>
                      <a:pt x="50078" y="22633"/>
                    </a:lnTo>
                    <a:cubicBezTo>
                      <a:pt x="52107" y="21061"/>
                      <a:pt x="53278" y="18623"/>
                      <a:pt x="53221" y="16060"/>
                    </a:cubicBezTo>
                    <a:cubicBezTo>
                      <a:pt x="53221" y="14441"/>
                      <a:pt x="51792" y="13108"/>
                      <a:pt x="50078" y="14060"/>
                    </a:cubicBezTo>
                    <a:close/>
                  </a:path>
                </a:pathLst>
              </a:custGeom>
              <a:solidFill>
                <a:srgbClr val="000000">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1" name="Freeform: Shape 285">
                <a:extLst>
                  <a:ext uri="{FF2B5EF4-FFF2-40B4-BE49-F238E27FC236}">
                    <a16:creationId xmlns:a16="http://schemas.microsoft.com/office/drawing/2014/main" id="{2426DCFA-FDEE-7B62-8198-60182FE37C15}"/>
                  </a:ext>
                </a:extLst>
              </p:cNvPr>
              <p:cNvSpPr/>
              <p:nvPr/>
            </p:nvSpPr>
            <p:spPr>
              <a:xfrm>
                <a:off x="-4413621" y="3577041"/>
                <a:ext cx="53222" cy="67028"/>
              </a:xfrm>
              <a:custGeom>
                <a:avLst/>
                <a:gdLst>
                  <a:gd name="connsiteX0" fmla="*/ 3145 w 53222"/>
                  <a:gd name="connsiteY0" fmla="*/ 43697 h 67028"/>
                  <a:gd name="connsiteX1" fmla="*/ 41912 w 53222"/>
                  <a:gd name="connsiteY1" fmla="*/ 21313 h 67028"/>
                  <a:gd name="connsiteX2" fmla="*/ 27148 w 53222"/>
                  <a:gd name="connsiteY2" fmla="*/ 9978 h 67028"/>
                  <a:gd name="connsiteX3" fmla="*/ 27148 w 53222"/>
                  <a:gd name="connsiteY3" fmla="*/ 3311 h 67028"/>
                  <a:gd name="connsiteX4" fmla="*/ 31530 w 53222"/>
                  <a:gd name="connsiteY4" fmla="*/ 358 h 67028"/>
                  <a:gd name="connsiteX5" fmla="*/ 52580 w 53222"/>
                  <a:gd name="connsiteY5" fmla="*/ 16455 h 67028"/>
                  <a:gd name="connsiteX6" fmla="*/ 52580 w 53222"/>
                  <a:gd name="connsiteY6" fmla="*/ 16455 h 67028"/>
                  <a:gd name="connsiteX7" fmla="*/ 53152 w 53222"/>
                  <a:gd name="connsiteY7" fmla="*/ 17312 h 67028"/>
                  <a:gd name="connsiteX8" fmla="*/ 53152 w 53222"/>
                  <a:gd name="connsiteY8" fmla="*/ 17312 h 67028"/>
                  <a:gd name="connsiteX9" fmla="*/ 53152 w 53222"/>
                  <a:gd name="connsiteY9" fmla="*/ 19122 h 67028"/>
                  <a:gd name="connsiteX10" fmla="*/ 53152 w 53222"/>
                  <a:gd name="connsiteY10" fmla="*/ 21218 h 67028"/>
                  <a:gd name="connsiteX11" fmla="*/ 53152 w 53222"/>
                  <a:gd name="connsiteY11" fmla="*/ 21694 h 67028"/>
                  <a:gd name="connsiteX12" fmla="*/ 52580 w 53222"/>
                  <a:gd name="connsiteY12" fmla="*/ 23218 h 67028"/>
                  <a:gd name="connsiteX13" fmla="*/ 52580 w 53222"/>
                  <a:gd name="connsiteY13" fmla="*/ 23218 h 67028"/>
                  <a:gd name="connsiteX14" fmla="*/ 31720 w 53222"/>
                  <a:gd name="connsiteY14" fmla="*/ 64175 h 67028"/>
                  <a:gd name="connsiteX15" fmla="*/ 29625 w 53222"/>
                  <a:gd name="connsiteY15" fmla="*/ 66557 h 67028"/>
                  <a:gd name="connsiteX16" fmla="*/ 27339 w 53222"/>
                  <a:gd name="connsiteY16" fmla="*/ 66557 h 67028"/>
                  <a:gd name="connsiteX17" fmla="*/ 27339 w 53222"/>
                  <a:gd name="connsiteY17" fmla="*/ 59603 h 67028"/>
                  <a:gd name="connsiteX18" fmla="*/ 42102 w 53222"/>
                  <a:gd name="connsiteY18" fmla="*/ 31028 h 67028"/>
                  <a:gd name="connsiteX19" fmla="*/ 3145 w 53222"/>
                  <a:gd name="connsiteY19" fmla="*/ 53317 h 67028"/>
                  <a:gd name="connsiteX20" fmla="*/ 2 w 53222"/>
                  <a:gd name="connsiteY20" fmla="*/ 50269 h 67028"/>
                  <a:gd name="connsiteX21" fmla="*/ 3145 w 53222"/>
                  <a:gd name="connsiteY21" fmla="*/ 43697 h 6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222" h="67028">
                    <a:moveTo>
                      <a:pt x="3145" y="43697"/>
                    </a:moveTo>
                    <a:lnTo>
                      <a:pt x="41912" y="21313"/>
                    </a:lnTo>
                    <a:lnTo>
                      <a:pt x="27148" y="9978"/>
                    </a:lnTo>
                    <a:cubicBezTo>
                      <a:pt x="25815" y="8930"/>
                      <a:pt x="25720" y="5978"/>
                      <a:pt x="27148" y="3311"/>
                    </a:cubicBezTo>
                    <a:cubicBezTo>
                      <a:pt x="28577" y="644"/>
                      <a:pt x="30196" y="-690"/>
                      <a:pt x="31530" y="358"/>
                    </a:cubicBezTo>
                    <a:lnTo>
                      <a:pt x="52580" y="16455"/>
                    </a:lnTo>
                    <a:lnTo>
                      <a:pt x="52580" y="16455"/>
                    </a:lnTo>
                    <a:cubicBezTo>
                      <a:pt x="52856" y="16674"/>
                      <a:pt x="53056" y="16979"/>
                      <a:pt x="53152" y="17312"/>
                    </a:cubicBezTo>
                    <a:lnTo>
                      <a:pt x="53152" y="17312"/>
                    </a:lnTo>
                    <a:cubicBezTo>
                      <a:pt x="53247" y="17912"/>
                      <a:pt x="53247" y="18522"/>
                      <a:pt x="53152" y="19122"/>
                    </a:cubicBezTo>
                    <a:cubicBezTo>
                      <a:pt x="53247" y="19817"/>
                      <a:pt x="53247" y="20522"/>
                      <a:pt x="53152" y="21218"/>
                    </a:cubicBezTo>
                    <a:cubicBezTo>
                      <a:pt x="53152" y="21218"/>
                      <a:pt x="53152" y="21218"/>
                      <a:pt x="53152" y="21694"/>
                    </a:cubicBezTo>
                    <a:cubicBezTo>
                      <a:pt x="53066" y="22237"/>
                      <a:pt x="52866" y="22751"/>
                      <a:pt x="52580" y="23218"/>
                    </a:cubicBezTo>
                    <a:lnTo>
                      <a:pt x="52580" y="23218"/>
                    </a:lnTo>
                    <a:lnTo>
                      <a:pt x="31720" y="64175"/>
                    </a:lnTo>
                    <a:cubicBezTo>
                      <a:pt x="31282" y="65166"/>
                      <a:pt x="30549" y="65995"/>
                      <a:pt x="29625" y="66557"/>
                    </a:cubicBezTo>
                    <a:cubicBezTo>
                      <a:pt x="28996" y="67185"/>
                      <a:pt x="27967" y="67185"/>
                      <a:pt x="27339" y="66557"/>
                    </a:cubicBezTo>
                    <a:cubicBezTo>
                      <a:pt x="26120" y="64404"/>
                      <a:pt x="26120" y="61756"/>
                      <a:pt x="27339" y="59603"/>
                    </a:cubicBezTo>
                    <a:lnTo>
                      <a:pt x="42102" y="31028"/>
                    </a:lnTo>
                    <a:lnTo>
                      <a:pt x="3145" y="53317"/>
                    </a:lnTo>
                    <a:cubicBezTo>
                      <a:pt x="1431" y="54269"/>
                      <a:pt x="2" y="53317"/>
                      <a:pt x="2" y="50269"/>
                    </a:cubicBezTo>
                    <a:cubicBezTo>
                      <a:pt x="-55" y="47707"/>
                      <a:pt x="1116" y="45268"/>
                      <a:pt x="3145" y="43697"/>
                    </a:cubicBezTo>
                    <a:close/>
                  </a:path>
                </a:pathLst>
              </a:custGeom>
              <a:solidFill>
                <a:srgbClr val="000000">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2" name="Freeform: Shape 286">
                <a:extLst>
                  <a:ext uri="{FF2B5EF4-FFF2-40B4-BE49-F238E27FC236}">
                    <a16:creationId xmlns:a16="http://schemas.microsoft.com/office/drawing/2014/main" id="{3F9844C3-D82C-57BA-E063-05EAA1B8455C}"/>
                  </a:ext>
                </a:extLst>
              </p:cNvPr>
              <p:cNvSpPr/>
              <p:nvPr/>
            </p:nvSpPr>
            <p:spPr>
              <a:xfrm>
                <a:off x="-4326465" y="3507459"/>
                <a:ext cx="45732" cy="95909"/>
              </a:xfrm>
              <a:custGeom>
                <a:avLst/>
                <a:gdLst>
                  <a:gd name="connsiteX0" fmla="*/ 43148 w 45732"/>
                  <a:gd name="connsiteY0" fmla="*/ 1550 h 95909"/>
                  <a:gd name="connsiteX1" fmla="*/ 39910 w 45732"/>
                  <a:gd name="connsiteY1" fmla="*/ 2122 h 95909"/>
                  <a:gd name="connsiteX2" fmla="*/ 34576 w 45732"/>
                  <a:gd name="connsiteY2" fmla="*/ 15076 h 95909"/>
                  <a:gd name="connsiteX3" fmla="*/ 7144 w 45732"/>
                  <a:gd name="connsiteY3" fmla="*/ 38602 h 95909"/>
                  <a:gd name="connsiteX4" fmla="*/ 7144 w 45732"/>
                  <a:gd name="connsiteY4" fmla="*/ 92228 h 95909"/>
                  <a:gd name="connsiteX5" fmla="*/ 24575 w 45732"/>
                  <a:gd name="connsiteY5" fmla="*/ 93276 h 95909"/>
                  <a:gd name="connsiteX6" fmla="*/ 42005 w 45732"/>
                  <a:gd name="connsiteY6" fmla="*/ 72130 h 95909"/>
                  <a:gd name="connsiteX7" fmla="*/ 42005 w 45732"/>
                  <a:gd name="connsiteY7" fmla="*/ 65368 h 95909"/>
                  <a:gd name="connsiteX8" fmla="*/ 37529 w 45732"/>
                  <a:gd name="connsiteY8" fmla="*/ 67939 h 95909"/>
                  <a:gd name="connsiteX9" fmla="*/ 11525 w 45732"/>
                  <a:gd name="connsiteY9" fmla="*/ 82894 h 95909"/>
                  <a:gd name="connsiteX10" fmla="*/ 11525 w 45732"/>
                  <a:gd name="connsiteY10" fmla="*/ 42889 h 95909"/>
                  <a:gd name="connsiteX11" fmla="*/ 30575 w 45732"/>
                  <a:gd name="connsiteY11" fmla="*/ 25267 h 95909"/>
                  <a:gd name="connsiteX12" fmla="*/ 26575 w 45732"/>
                  <a:gd name="connsiteY12" fmla="*/ 34792 h 95909"/>
                  <a:gd name="connsiteX13" fmla="*/ 28099 w 45732"/>
                  <a:gd name="connsiteY13" fmla="*/ 38602 h 95909"/>
                  <a:gd name="connsiteX14" fmla="*/ 43910 w 45732"/>
                  <a:gd name="connsiteY14" fmla="*/ 28315 h 95909"/>
                  <a:gd name="connsiteX15" fmla="*/ 45720 w 45732"/>
                  <a:gd name="connsiteY15" fmla="*/ 23934 h 9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32" h="95909">
                    <a:moveTo>
                      <a:pt x="43148" y="1550"/>
                    </a:moveTo>
                    <a:cubicBezTo>
                      <a:pt x="43148" y="-736"/>
                      <a:pt x="40957" y="-450"/>
                      <a:pt x="39910" y="2122"/>
                    </a:cubicBezTo>
                    <a:lnTo>
                      <a:pt x="34576" y="15076"/>
                    </a:lnTo>
                    <a:cubicBezTo>
                      <a:pt x="25051" y="14123"/>
                      <a:pt x="14573" y="22981"/>
                      <a:pt x="7144" y="38602"/>
                    </a:cubicBezTo>
                    <a:cubicBezTo>
                      <a:pt x="-2381" y="58986"/>
                      <a:pt x="-2381" y="82989"/>
                      <a:pt x="7144" y="92228"/>
                    </a:cubicBezTo>
                    <a:cubicBezTo>
                      <a:pt x="11954" y="96705"/>
                      <a:pt x="19260" y="97153"/>
                      <a:pt x="24575" y="93276"/>
                    </a:cubicBezTo>
                    <a:cubicBezTo>
                      <a:pt x="32328" y="88085"/>
                      <a:pt x="38395" y="80731"/>
                      <a:pt x="42005" y="72130"/>
                    </a:cubicBezTo>
                    <a:cubicBezTo>
                      <a:pt x="43177" y="70025"/>
                      <a:pt x="43177" y="67473"/>
                      <a:pt x="42005" y="65368"/>
                    </a:cubicBezTo>
                    <a:cubicBezTo>
                      <a:pt x="40767" y="64225"/>
                      <a:pt x="38767" y="65368"/>
                      <a:pt x="37529" y="67939"/>
                    </a:cubicBezTo>
                    <a:cubicBezTo>
                      <a:pt x="30385" y="83084"/>
                      <a:pt x="18479" y="89847"/>
                      <a:pt x="11525" y="82894"/>
                    </a:cubicBezTo>
                    <a:cubicBezTo>
                      <a:pt x="4572" y="75940"/>
                      <a:pt x="4381" y="58033"/>
                      <a:pt x="11525" y="42889"/>
                    </a:cubicBezTo>
                    <a:cubicBezTo>
                      <a:pt x="16669" y="32030"/>
                      <a:pt x="24003" y="25648"/>
                      <a:pt x="30575" y="25267"/>
                    </a:cubicBezTo>
                    <a:lnTo>
                      <a:pt x="26575" y="34792"/>
                    </a:lnTo>
                    <a:cubicBezTo>
                      <a:pt x="25527" y="37364"/>
                      <a:pt x="26575" y="39745"/>
                      <a:pt x="28099" y="38602"/>
                    </a:cubicBezTo>
                    <a:lnTo>
                      <a:pt x="43910" y="28315"/>
                    </a:lnTo>
                    <a:cubicBezTo>
                      <a:pt x="45168" y="27220"/>
                      <a:pt x="45834" y="25601"/>
                      <a:pt x="45720" y="23934"/>
                    </a:cubicBezTo>
                    <a:close/>
                  </a:path>
                </a:pathLst>
              </a:custGeom>
              <a:solidFill>
                <a:srgbClr val="000000">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3" name="Freeform: Shape 287">
                <a:extLst>
                  <a:ext uri="{FF2B5EF4-FFF2-40B4-BE49-F238E27FC236}">
                    <a16:creationId xmlns:a16="http://schemas.microsoft.com/office/drawing/2014/main" id="{F95B728C-90CD-3093-DD8D-C5A9E688468C}"/>
                  </a:ext>
                </a:extLst>
              </p:cNvPr>
              <p:cNvSpPr/>
              <p:nvPr/>
            </p:nvSpPr>
            <p:spPr>
              <a:xfrm>
                <a:off x="-3909501" y="3155955"/>
                <a:ext cx="43229" cy="86933"/>
              </a:xfrm>
              <a:custGeom>
                <a:avLst/>
                <a:gdLst>
                  <a:gd name="connsiteX0" fmla="*/ 27472 w 43229"/>
                  <a:gd name="connsiteY0" fmla="*/ 39968 h 86933"/>
                  <a:gd name="connsiteX1" fmla="*/ 41951 w 43229"/>
                  <a:gd name="connsiteY1" fmla="*/ 10155 h 86933"/>
                  <a:gd name="connsiteX2" fmla="*/ 41951 w 43229"/>
                  <a:gd name="connsiteY2" fmla="*/ 630 h 86933"/>
                  <a:gd name="connsiteX3" fmla="*/ 35855 w 43229"/>
                  <a:gd name="connsiteY3" fmla="*/ 4154 h 86933"/>
                  <a:gd name="connsiteX4" fmla="*/ 21758 w 43229"/>
                  <a:gd name="connsiteY4" fmla="*/ 34063 h 86933"/>
                  <a:gd name="connsiteX5" fmla="*/ 7660 w 43229"/>
                  <a:gd name="connsiteY5" fmla="*/ 20442 h 86933"/>
                  <a:gd name="connsiteX6" fmla="*/ 1564 w 43229"/>
                  <a:gd name="connsiteY6" fmla="*/ 23966 h 86933"/>
                  <a:gd name="connsiteX7" fmla="*/ 1564 w 43229"/>
                  <a:gd name="connsiteY7" fmla="*/ 33491 h 86933"/>
                  <a:gd name="connsiteX8" fmla="*/ 15662 w 43229"/>
                  <a:gd name="connsiteY8" fmla="*/ 47112 h 86933"/>
                  <a:gd name="connsiteX9" fmla="*/ 1279 w 43229"/>
                  <a:gd name="connsiteY9" fmla="*/ 76830 h 86933"/>
                  <a:gd name="connsiteX10" fmla="*/ 1279 w 43229"/>
                  <a:gd name="connsiteY10" fmla="*/ 86355 h 86933"/>
                  <a:gd name="connsiteX11" fmla="*/ 4327 w 43229"/>
                  <a:gd name="connsiteY11" fmla="*/ 86355 h 86933"/>
                  <a:gd name="connsiteX12" fmla="*/ 7375 w 43229"/>
                  <a:gd name="connsiteY12" fmla="*/ 82735 h 86933"/>
                  <a:gd name="connsiteX13" fmla="*/ 21472 w 43229"/>
                  <a:gd name="connsiteY13" fmla="*/ 52732 h 86933"/>
                  <a:gd name="connsiteX14" fmla="*/ 35569 w 43229"/>
                  <a:gd name="connsiteY14" fmla="*/ 66352 h 86933"/>
                  <a:gd name="connsiteX15" fmla="*/ 38617 w 43229"/>
                  <a:gd name="connsiteY15" fmla="*/ 66352 h 86933"/>
                  <a:gd name="connsiteX16" fmla="*/ 41665 w 43229"/>
                  <a:gd name="connsiteY16" fmla="*/ 62733 h 86933"/>
                  <a:gd name="connsiteX17" fmla="*/ 41665 w 43229"/>
                  <a:gd name="connsiteY17" fmla="*/ 53208 h 8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29" h="86933">
                    <a:moveTo>
                      <a:pt x="27472" y="39968"/>
                    </a:moveTo>
                    <a:lnTo>
                      <a:pt x="41951" y="10155"/>
                    </a:lnTo>
                    <a:cubicBezTo>
                      <a:pt x="43656" y="7212"/>
                      <a:pt x="43656" y="3573"/>
                      <a:pt x="41951" y="630"/>
                    </a:cubicBezTo>
                    <a:cubicBezTo>
                      <a:pt x="40236" y="-989"/>
                      <a:pt x="37569" y="630"/>
                      <a:pt x="35855" y="4154"/>
                    </a:cubicBezTo>
                    <a:lnTo>
                      <a:pt x="21758" y="34063"/>
                    </a:lnTo>
                    <a:lnTo>
                      <a:pt x="7660" y="20442"/>
                    </a:lnTo>
                    <a:cubicBezTo>
                      <a:pt x="5946" y="18823"/>
                      <a:pt x="3279" y="20442"/>
                      <a:pt x="1564" y="23966"/>
                    </a:cubicBezTo>
                    <a:cubicBezTo>
                      <a:pt x="-141" y="26909"/>
                      <a:pt x="-141" y="30548"/>
                      <a:pt x="1564" y="33491"/>
                    </a:cubicBezTo>
                    <a:lnTo>
                      <a:pt x="15662" y="47112"/>
                    </a:lnTo>
                    <a:lnTo>
                      <a:pt x="1279" y="76830"/>
                    </a:lnTo>
                    <a:cubicBezTo>
                      <a:pt x="-426" y="79773"/>
                      <a:pt x="-426" y="83412"/>
                      <a:pt x="1279" y="86355"/>
                    </a:cubicBezTo>
                    <a:cubicBezTo>
                      <a:pt x="2146" y="87126"/>
                      <a:pt x="3460" y="87126"/>
                      <a:pt x="4327" y="86355"/>
                    </a:cubicBezTo>
                    <a:cubicBezTo>
                      <a:pt x="5670" y="85460"/>
                      <a:pt x="6727" y="84202"/>
                      <a:pt x="7375" y="82735"/>
                    </a:cubicBezTo>
                    <a:lnTo>
                      <a:pt x="21472" y="52732"/>
                    </a:lnTo>
                    <a:lnTo>
                      <a:pt x="35569" y="66352"/>
                    </a:lnTo>
                    <a:cubicBezTo>
                      <a:pt x="36436" y="67124"/>
                      <a:pt x="37750" y="67124"/>
                      <a:pt x="38617" y="66352"/>
                    </a:cubicBezTo>
                    <a:cubicBezTo>
                      <a:pt x="39979" y="65486"/>
                      <a:pt x="41046" y="64219"/>
                      <a:pt x="41665" y="62733"/>
                    </a:cubicBezTo>
                    <a:cubicBezTo>
                      <a:pt x="43370" y="59790"/>
                      <a:pt x="43370" y="56151"/>
                      <a:pt x="41665" y="53208"/>
                    </a:cubicBezTo>
                    <a:close/>
                  </a:path>
                </a:pathLst>
              </a:custGeom>
              <a:solidFill>
                <a:srgbClr val="000000">
                  <a:alpha val="15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4" name="Freeform: Shape 288">
                <a:extLst>
                  <a:ext uri="{FF2B5EF4-FFF2-40B4-BE49-F238E27FC236}">
                    <a16:creationId xmlns:a16="http://schemas.microsoft.com/office/drawing/2014/main" id="{FDD38BA7-3681-AA40-6184-6905EC616EE0}"/>
                  </a:ext>
                </a:extLst>
              </p:cNvPr>
              <p:cNvSpPr/>
              <p:nvPr/>
            </p:nvSpPr>
            <p:spPr>
              <a:xfrm>
                <a:off x="-4231787" y="2431005"/>
                <a:ext cx="1814893" cy="1132625"/>
              </a:xfrm>
              <a:custGeom>
                <a:avLst/>
                <a:gdLst>
                  <a:gd name="connsiteX0" fmla="*/ 0 w 1814893"/>
                  <a:gd name="connsiteY0" fmla="*/ 1114866 h 1132625"/>
                  <a:gd name="connsiteX1" fmla="*/ 0 w 1814893"/>
                  <a:gd name="connsiteY1" fmla="*/ 1064860 h 1132625"/>
                  <a:gd name="connsiteX2" fmla="*/ 24670 w 1814893"/>
                  <a:gd name="connsiteY2" fmla="*/ 1022093 h 1132625"/>
                  <a:gd name="connsiteX3" fmla="*/ 1790224 w 1814893"/>
                  <a:gd name="connsiteY3" fmla="*/ 3394 h 1132625"/>
                  <a:gd name="connsiteX4" fmla="*/ 1814893 w 1814893"/>
                  <a:gd name="connsiteY4" fmla="*/ 17586 h 1132625"/>
                  <a:gd name="connsiteX5" fmla="*/ 1814893 w 1814893"/>
                  <a:gd name="connsiteY5" fmla="*/ 67593 h 1132625"/>
                  <a:gd name="connsiteX6" fmla="*/ 1790224 w 1814893"/>
                  <a:gd name="connsiteY6" fmla="*/ 110360 h 1132625"/>
                  <a:gd name="connsiteX7" fmla="*/ 24670 w 1814893"/>
                  <a:gd name="connsiteY7" fmla="*/ 1129535 h 1132625"/>
                  <a:gd name="connsiteX8" fmla="*/ 0 w 1814893"/>
                  <a:gd name="connsiteY8" fmla="*/ 1114866 h 113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4893" h="1132625">
                    <a:moveTo>
                      <a:pt x="0" y="1114866"/>
                    </a:moveTo>
                    <a:lnTo>
                      <a:pt x="0" y="1064860"/>
                    </a:lnTo>
                    <a:cubicBezTo>
                      <a:pt x="934" y="1047487"/>
                      <a:pt x="10097" y="1031599"/>
                      <a:pt x="24670" y="1022093"/>
                    </a:cubicBezTo>
                    <a:lnTo>
                      <a:pt x="1790224" y="3394"/>
                    </a:lnTo>
                    <a:cubicBezTo>
                      <a:pt x="1803845" y="-4512"/>
                      <a:pt x="1814893" y="1870"/>
                      <a:pt x="1814893" y="17586"/>
                    </a:cubicBezTo>
                    <a:lnTo>
                      <a:pt x="1814893" y="67593"/>
                    </a:lnTo>
                    <a:cubicBezTo>
                      <a:pt x="1813989" y="84976"/>
                      <a:pt x="1804816" y="100873"/>
                      <a:pt x="1790224" y="110360"/>
                    </a:cubicBezTo>
                    <a:lnTo>
                      <a:pt x="24670" y="1129535"/>
                    </a:lnTo>
                    <a:cubicBezTo>
                      <a:pt x="11049" y="1136964"/>
                      <a:pt x="0" y="1130583"/>
                      <a:pt x="0" y="1114866"/>
                    </a:cubicBezTo>
                    <a:close/>
                  </a:path>
                </a:pathLst>
              </a:custGeom>
              <a:solidFill>
                <a:srgbClr val="FAFAFA"/>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5" name="Freeform: Shape 289">
                <a:extLst>
                  <a:ext uri="{FF2B5EF4-FFF2-40B4-BE49-F238E27FC236}">
                    <a16:creationId xmlns:a16="http://schemas.microsoft.com/office/drawing/2014/main" id="{AC8912B5-3536-7594-1FE1-1BED4445D22E}"/>
                  </a:ext>
                </a:extLst>
              </p:cNvPr>
              <p:cNvSpPr/>
              <p:nvPr/>
            </p:nvSpPr>
            <p:spPr>
              <a:xfrm>
                <a:off x="-2490813" y="2456012"/>
                <a:ext cx="64338" cy="89365"/>
              </a:xfrm>
              <a:custGeom>
                <a:avLst/>
                <a:gdLst>
                  <a:gd name="connsiteX0" fmla="*/ 15627 w 64338"/>
                  <a:gd name="connsiteY0" fmla="*/ 89258 h 89365"/>
                  <a:gd name="connsiteX1" fmla="*/ 13437 w 64338"/>
                  <a:gd name="connsiteY1" fmla="*/ 89258 h 89365"/>
                  <a:gd name="connsiteX2" fmla="*/ 9722 w 64338"/>
                  <a:gd name="connsiteY2" fmla="*/ 81829 h 89365"/>
                  <a:gd name="connsiteX3" fmla="*/ 12198 w 64338"/>
                  <a:gd name="connsiteY3" fmla="*/ 61541 h 89365"/>
                  <a:gd name="connsiteX4" fmla="*/ 2673 w 64338"/>
                  <a:gd name="connsiteY4" fmla="*/ 54683 h 89365"/>
                  <a:gd name="connsiteX5" fmla="*/ 6 w 64338"/>
                  <a:gd name="connsiteY5" fmla="*/ 49158 h 89365"/>
                  <a:gd name="connsiteX6" fmla="*/ 4102 w 64338"/>
                  <a:gd name="connsiteY6" fmla="*/ 40490 h 89365"/>
                  <a:gd name="connsiteX7" fmla="*/ 18580 w 64338"/>
                  <a:gd name="connsiteY7" fmla="*/ 29346 h 89365"/>
                  <a:gd name="connsiteX8" fmla="*/ 19247 w 64338"/>
                  <a:gd name="connsiteY8" fmla="*/ 28203 h 89365"/>
                  <a:gd name="connsiteX9" fmla="*/ 25724 w 64338"/>
                  <a:gd name="connsiteY9" fmla="*/ 6867 h 89365"/>
                  <a:gd name="connsiteX10" fmla="*/ 33058 w 64338"/>
                  <a:gd name="connsiteY10" fmla="*/ 9 h 89365"/>
                  <a:gd name="connsiteX11" fmla="*/ 38678 w 64338"/>
                  <a:gd name="connsiteY11" fmla="*/ 3438 h 89365"/>
                  <a:gd name="connsiteX12" fmla="*/ 44202 w 64338"/>
                  <a:gd name="connsiteY12" fmla="*/ 14963 h 89365"/>
                  <a:gd name="connsiteX13" fmla="*/ 56394 w 64338"/>
                  <a:gd name="connsiteY13" fmla="*/ 10296 h 89365"/>
                  <a:gd name="connsiteX14" fmla="*/ 62966 w 64338"/>
                  <a:gd name="connsiteY14" fmla="*/ 11820 h 89365"/>
                  <a:gd name="connsiteX15" fmla="*/ 62966 w 64338"/>
                  <a:gd name="connsiteY15" fmla="*/ 21345 h 89365"/>
                  <a:gd name="connsiteX16" fmla="*/ 52489 w 64338"/>
                  <a:gd name="connsiteY16" fmla="*/ 41062 h 89365"/>
                  <a:gd name="connsiteX17" fmla="*/ 52489 w 64338"/>
                  <a:gd name="connsiteY17" fmla="*/ 42205 h 89365"/>
                  <a:gd name="connsiteX18" fmla="*/ 54965 w 64338"/>
                  <a:gd name="connsiteY18" fmla="*/ 60017 h 89365"/>
                  <a:gd name="connsiteX19" fmla="*/ 51822 w 64338"/>
                  <a:gd name="connsiteY19" fmla="*/ 68970 h 89365"/>
                  <a:gd name="connsiteX20" fmla="*/ 46107 w 64338"/>
                  <a:gd name="connsiteY20" fmla="*/ 71161 h 89365"/>
                  <a:gd name="connsiteX21" fmla="*/ 34201 w 64338"/>
                  <a:gd name="connsiteY21" fmla="*/ 69732 h 89365"/>
                  <a:gd name="connsiteX22" fmla="*/ 21438 w 64338"/>
                  <a:gd name="connsiteY22" fmla="*/ 86020 h 89365"/>
                  <a:gd name="connsiteX23" fmla="*/ 15627 w 64338"/>
                  <a:gd name="connsiteY23" fmla="*/ 89258 h 89365"/>
                  <a:gd name="connsiteX24" fmla="*/ 8674 w 64338"/>
                  <a:gd name="connsiteY24" fmla="*/ 47920 h 89365"/>
                  <a:gd name="connsiteX25" fmla="*/ 18199 w 64338"/>
                  <a:gd name="connsiteY25" fmla="*/ 54778 h 89365"/>
                  <a:gd name="connsiteX26" fmla="*/ 20771 w 64338"/>
                  <a:gd name="connsiteY26" fmla="*/ 61636 h 89365"/>
                  <a:gd name="connsiteX27" fmla="*/ 19151 w 64338"/>
                  <a:gd name="connsiteY27" fmla="*/ 75161 h 89365"/>
                  <a:gd name="connsiteX28" fmla="*/ 27724 w 64338"/>
                  <a:gd name="connsiteY28" fmla="*/ 64208 h 89365"/>
                  <a:gd name="connsiteX29" fmla="*/ 34296 w 64338"/>
                  <a:gd name="connsiteY29" fmla="*/ 61064 h 89365"/>
                  <a:gd name="connsiteX30" fmla="*/ 46107 w 64338"/>
                  <a:gd name="connsiteY30" fmla="*/ 62588 h 89365"/>
                  <a:gd name="connsiteX31" fmla="*/ 46583 w 64338"/>
                  <a:gd name="connsiteY31" fmla="*/ 61255 h 89365"/>
                  <a:gd name="connsiteX32" fmla="*/ 44012 w 64338"/>
                  <a:gd name="connsiteY32" fmla="*/ 43348 h 89365"/>
                  <a:gd name="connsiteX33" fmla="*/ 45345 w 64338"/>
                  <a:gd name="connsiteY33" fmla="*/ 36966 h 89365"/>
                  <a:gd name="connsiteX34" fmla="*/ 54870 w 64338"/>
                  <a:gd name="connsiteY34" fmla="*/ 19726 h 89365"/>
                  <a:gd name="connsiteX35" fmla="*/ 45345 w 64338"/>
                  <a:gd name="connsiteY35" fmla="*/ 23345 h 89365"/>
                  <a:gd name="connsiteX36" fmla="*/ 37821 w 64338"/>
                  <a:gd name="connsiteY36" fmla="*/ 20392 h 89365"/>
                  <a:gd name="connsiteX37" fmla="*/ 33534 w 64338"/>
                  <a:gd name="connsiteY37" fmla="*/ 10867 h 89365"/>
                  <a:gd name="connsiteX38" fmla="*/ 27819 w 64338"/>
                  <a:gd name="connsiteY38" fmla="*/ 29917 h 89365"/>
                  <a:gd name="connsiteX39" fmla="*/ 24200 w 64338"/>
                  <a:gd name="connsiteY39" fmla="*/ 35347 h 89365"/>
                  <a:gd name="connsiteX40" fmla="*/ 9722 w 64338"/>
                  <a:gd name="connsiteY40" fmla="*/ 46491 h 89365"/>
                  <a:gd name="connsiteX41" fmla="*/ 8674 w 64338"/>
                  <a:gd name="connsiteY41" fmla="*/ 47920 h 89365"/>
                  <a:gd name="connsiteX42" fmla="*/ 41916 w 64338"/>
                  <a:gd name="connsiteY42" fmla="*/ 15344 h 89365"/>
                  <a:gd name="connsiteX43" fmla="*/ 41916 w 64338"/>
                  <a:gd name="connsiteY43" fmla="*/ 15344 h 8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338" h="89365">
                    <a:moveTo>
                      <a:pt x="15627" y="89258"/>
                    </a:moveTo>
                    <a:cubicBezTo>
                      <a:pt x="14903" y="89401"/>
                      <a:pt x="14160" y="89401"/>
                      <a:pt x="13437" y="89258"/>
                    </a:cubicBezTo>
                    <a:cubicBezTo>
                      <a:pt x="10646" y="87925"/>
                      <a:pt x="9112" y="84867"/>
                      <a:pt x="9722" y="81829"/>
                    </a:cubicBezTo>
                    <a:lnTo>
                      <a:pt x="12198" y="61541"/>
                    </a:lnTo>
                    <a:lnTo>
                      <a:pt x="2673" y="54683"/>
                    </a:lnTo>
                    <a:cubicBezTo>
                      <a:pt x="911" y="53406"/>
                      <a:pt x="-89" y="51330"/>
                      <a:pt x="6" y="49158"/>
                    </a:cubicBezTo>
                    <a:cubicBezTo>
                      <a:pt x="-3" y="45796"/>
                      <a:pt x="1502" y="42614"/>
                      <a:pt x="4102" y="40490"/>
                    </a:cubicBezTo>
                    <a:lnTo>
                      <a:pt x="18580" y="29346"/>
                    </a:lnTo>
                    <a:cubicBezTo>
                      <a:pt x="18875" y="29013"/>
                      <a:pt x="19094" y="28622"/>
                      <a:pt x="19247" y="28203"/>
                    </a:cubicBezTo>
                    <a:lnTo>
                      <a:pt x="25724" y="6867"/>
                    </a:lnTo>
                    <a:cubicBezTo>
                      <a:pt x="26533" y="3295"/>
                      <a:pt x="29438" y="581"/>
                      <a:pt x="33058" y="9"/>
                    </a:cubicBezTo>
                    <a:cubicBezTo>
                      <a:pt x="35458" y="-124"/>
                      <a:pt x="37697" y="1238"/>
                      <a:pt x="38678" y="3438"/>
                    </a:cubicBezTo>
                    <a:lnTo>
                      <a:pt x="44202" y="14963"/>
                    </a:lnTo>
                    <a:lnTo>
                      <a:pt x="56394" y="10296"/>
                    </a:lnTo>
                    <a:cubicBezTo>
                      <a:pt x="58690" y="9353"/>
                      <a:pt x="61328" y="9963"/>
                      <a:pt x="62966" y="11820"/>
                    </a:cubicBezTo>
                    <a:cubicBezTo>
                      <a:pt x="64795" y="14735"/>
                      <a:pt x="64795" y="18430"/>
                      <a:pt x="62966" y="21345"/>
                    </a:cubicBezTo>
                    <a:lnTo>
                      <a:pt x="52489" y="41062"/>
                    </a:lnTo>
                    <a:cubicBezTo>
                      <a:pt x="52489" y="41062"/>
                      <a:pt x="52489" y="42110"/>
                      <a:pt x="52489" y="42205"/>
                    </a:cubicBezTo>
                    <a:lnTo>
                      <a:pt x="54965" y="60017"/>
                    </a:lnTo>
                    <a:cubicBezTo>
                      <a:pt x="55289" y="63322"/>
                      <a:pt x="54137" y="66598"/>
                      <a:pt x="51822" y="68970"/>
                    </a:cubicBezTo>
                    <a:cubicBezTo>
                      <a:pt x="50403" y="70608"/>
                      <a:pt x="48260" y="71437"/>
                      <a:pt x="46107" y="71161"/>
                    </a:cubicBezTo>
                    <a:lnTo>
                      <a:pt x="34201" y="69732"/>
                    </a:lnTo>
                    <a:lnTo>
                      <a:pt x="21438" y="86020"/>
                    </a:lnTo>
                    <a:cubicBezTo>
                      <a:pt x="20142" y="87982"/>
                      <a:pt x="17970" y="89182"/>
                      <a:pt x="15627" y="89258"/>
                    </a:cubicBezTo>
                    <a:close/>
                    <a:moveTo>
                      <a:pt x="8674" y="47920"/>
                    </a:moveTo>
                    <a:lnTo>
                      <a:pt x="18199" y="54778"/>
                    </a:lnTo>
                    <a:cubicBezTo>
                      <a:pt x="20266" y="56407"/>
                      <a:pt x="21266" y="59045"/>
                      <a:pt x="20771" y="61636"/>
                    </a:cubicBezTo>
                    <a:lnTo>
                      <a:pt x="19151" y="75161"/>
                    </a:lnTo>
                    <a:lnTo>
                      <a:pt x="27724" y="64208"/>
                    </a:lnTo>
                    <a:cubicBezTo>
                      <a:pt x="29172" y="62036"/>
                      <a:pt x="31696" y="60836"/>
                      <a:pt x="34296" y="61064"/>
                    </a:cubicBezTo>
                    <a:lnTo>
                      <a:pt x="46107" y="62588"/>
                    </a:lnTo>
                    <a:cubicBezTo>
                      <a:pt x="46364" y="62188"/>
                      <a:pt x="46526" y="61731"/>
                      <a:pt x="46583" y="61255"/>
                    </a:cubicBezTo>
                    <a:lnTo>
                      <a:pt x="44012" y="43348"/>
                    </a:lnTo>
                    <a:cubicBezTo>
                      <a:pt x="43859" y="41138"/>
                      <a:pt x="44326" y="38928"/>
                      <a:pt x="45345" y="36966"/>
                    </a:cubicBezTo>
                    <a:lnTo>
                      <a:pt x="54870" y="19726"/>
                    </a:lnTo>
                    <a:lnTo>
                      <a:pt x="45345" y="23345"/>
                    </a:lnTo>
                    <a:cubicBezTo>
                      <a:pt x="42450" y="24555"/>
                      <a:pt x="39125" y="23250"/>
                      <a:pt x="37821" y="20392"/>
                    </a:cubicBezTo>
                    <a:lnTo>
                      <a:pt x="33534" y="10867"/>
                    </a:lnTo>
                    <a:lnTo>
                      <a:pt x="27819" y="29917"/>
                    </a:lnTo>
                    <a:cubicBezTo>
                      <a:pt x="27191" y="32051"/>
                      <a:pt x="25933" y="33947"/>
                      <a:pt x="24200" y="35347"/>
                    </a:cubicBezTo>
                    <a:lnTo>
                      <a:pt x="9722" y="46491"/>
                    </a:lnTo>
                    <a:cubicBezTo>
                      <a:pt x="9198" y="46805"/>
                      <a:pt x="8817" y="47320"/>
                      <a:pt x="8674" y="47920"/>
                    </a:cubicBezTo>
                    <a:close/>
                    <a:moveTo>
                      <a:pt x="41916" y="15344"/>
                    </a:moveTo>
                    <a:lnTo>
                      <a:pt x="41916" y="15344"/>
                    </a:lnTo>
                    <a:close/>
                  </a:path>
                </a:pathLst>
              </a:custGeom>
              <a:solidFill>
                <a:srgbClr val="E0E0E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grpSp>
            <p:nvGrpSpPr>
              <p:cNvPr id="56" name="Graphic 3">
                <a:extLst>
                  <a:ext uri="{FF2B5EF4-FFF2-40B4-BE49-F238E27FC236}">
                    <a16:creationId xmlns:a16="http://schemas.microsoft.com/office/drawing/2014/main" id="{13BA88DD-0B2B-4C93-9E55-A884B3F2CFD4}"/>
                  </a:ext>
                </a:extLst>
              </p:cNvPr>
              <p:cNvGrpSpPr/>
              <p:nvPr/>
            </p:nvGrpSpPr>
            <p:grpSpPr>
              <a:xfrm>
                <a:off x="-2396328" y="2370613"/>
                <a:ext cx="87368" cy="138271"/>
                <a:chOff x="-2396328" y="2370613"/>
                <a:chExt cx="87368" cy="138271"/>
              </a:xfrm>
              <a:solidFill>
                <a:srgbClr val="000000"/>
              </a:solidFill>
            </p:grpSpPr>
            <p:sp>
              <p:nvSpPr>
                <p:cNvPr id="57" name="Freeform: Shape 291">
                  <a:extLst>
                    <a:ext uri="{FF2B5EF4-FFF2-40B4-BE49-F238E27FC236}">
                      <a16:creationId xmlns:a16="http://schemas.microsoft.com/office/drawing/2014/main" id="{7FBB5BCC-31C3-03D1-0A4B-12FD17D62446}"/>
                    </a:ext>
                  </a:extLst>
                </p:cNvPr>
                <p:cNvSpPr/>
                <p:nvPr/>
              </p:nvSpPr>
              <p:spPr>
                <a:xfrm>
                  <a:off x="-2396328" y="2370613"/>
                  <a:ext cx="87368" cy="57690"/>
                </a:xfrm>
                <a:custGeom>
                  <a:avLst/>
                  <a:gdLst>
                    <a:gd name="connsiteX0" fmla="*/ 8582 w 87368"/>
                    <a:gd name="connsiteY0" fmla="*/ 57690 h 57690"/>
                    <a:gd name="connsiteX1" fmla="*/ 0 w 87368"/>
                    <a:gd name="connsiteY1" fmla="*/ 49127 h 57690"/>
                    <a:gd name="connsiteX2" fmla="*/ 4296 w 87368"/>
                    <a:gd name="connsiteY2" fmla="*/ 41688 h 57690"/>
                    <a:gd name="connsiteX3" fmla="*/ 73828 w 87368"/>
                    <a:gd name="connsiteY3" fmla="*/ 1588 h 57690"/>
                    <a:gd name="connsiteX4" fmla="*/ 85782 w 87368"/>
                    <a:gd name="connsiteY4" fmla="*/ 3604 h 57690"/>
                    <a:gd name="connsiteX5" fmla="*/ 83763 w 87368"/>
                    <a:gd name="connsiteY5" fmla="*/ 15558 h 57690"/>
                    <a:gd name="connsiteX6" fmla="*/ 82400 w 87368"/>
                    <a:gd name="connsiteY6" fmla="*/ 16352 h 57690"/>
                    <a:gd name="connsiteX7" fmla="*/ 12868 w 87368"/>
                    <a:gd name="connsiteY7" fmla="*/ 56547 h 57690"/>
                    <a:gd name="connsiteX8" fmla="*/ 8582 w 87368"/>
                    <a:gd name="connsiteY8" fmla="*/ 57690 h 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8" h="57690">
                      <a:moveTo>
                        <a:pt x="8582" y="57690"/>
                      </a:moveTo>
                      <a:cubicBezTo>
                        <a:pt x="3848" y="57696"/>
                        <a:pt x="9" y="53862"/>
                        <a:pt x="0" y="49127"/>
                      </a:cubicBezTo>
                      <a:cubicBezTo>
                        <a:pt x="0" y="46057"/>
                        <a:pt x="1638" y="43220"/>
                        <a:pt x="4296" y="41688"/>
                      </a:cubicBezTo>
                      <a:lnTo>
                        <a:pt x="73828" y="1588"/>
                      </a:lnTo>
                      <a:cubicBezTo>
                        <a:pt x="77686" y="-1156"/>
                        <a:pt x="83039" y="-254"/>
                        <a:pt x="85782" y="3604"/>
                      </a:cubicBezTo>
                      <a:cubicBezTo>
                        <a:pt x="88525" y="7462"/>
                        <a:pt x="87620" y="12814"/>
                        <a:pt x="83763" y="15558"/>
                      </a:cubicBezTo>
                      <a:cubicBezTo>
                        <a:pt x="83334" y="15864"/>
                        <a:pt x="82877" y="16130"/>
                        <a:pt x="82400" y="16352"/>
                      </a:cubicBezTo>
                      <a:lnTo>
                        <a:pt x="12868" y="56547"/>
                      </a:lnTo>
                      <a:cubicBezTo>
                        <a:pt x="11563" y="57289"/>
                        <a:pt x="10087" y="57683"/>
                        <a:pt x="8582" y="57690"/>
                      </a:cubicBezTo>
                      <a:close/>
                    </a:path>
                  </a:pathLst>
                </a:custGeom>
                <a:solidFill>
                  <a:srgbClr val="00000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8" name="Freeform: Shape 292">
                  <a:extLst>
                    <a:ext uri="{FF2B5EF4-FFF2-40B4-BE49-F238E27FC236}">
                      <a16:creationId xmlns:a16="http://schemas.microsoft.com/office/drawing/2014/main" id="{4CAC3B19-FC4C-DAD1-65E2-6339AA3B8CE6}"/>
                    </a:ext>
                  </a:extLst>
                </p:cNvPr>
                <p:cNvSpPr/>
                <p:nvPr/>
              </p:nvSpPr>
              <p:spPr>
                <a:xfrm>
                  <a:off x="-2396323" y="2411152"/>
                  <a:ext cx="86690" cy="57251"/>
                </a:xfrm>
                <a:custGeom>
                  <a:avLst/>
                  <a:gdLst>
                    <a:gd name="connsiteX0" fmla="*/ 8577 w 86690"/>
                    <a:gd name="connsiteY0" fmla="*/ 57251 h 57251"/>
                    <a:gd name="connsiteX1" fmla="*/ 1147 w 86690"/>
                    <a:gd name="connsiteY1" fmla="*/ 52965 h 57251"/>
                    <a:gd name="connsiteX2" fmla="*/ 4233 w 86690"/>
                    <a:gd name="connsiteY2" fmla="*/ 41383 h 57251"/>
                    <a:gd name="connsiteX3" fmla="*/ 4291 w 86690"/>
                    <a:gd name="connsiteY3" fmla="*/ 41345 h 57251"/>
                    <a:gd name="connsiteX4" fmla="*/ 73823 w 86690"/>
                    <a:gd name="connsiteY4" fmla="*/ 1149 h 57251"/>
                    <a:gd name="connsiteX5" fmla="*/ 85539 w 86690"/>
                    <a:gd name="connsiteY5" fmla="*/ 4292 h 57251"/>
                    <a:gd name="connsiteX6" fmla="*/ 82395 w 86690"/>
                    <a:gd name="connsiteY6" fmla="*/ 16008 h 57251"/>
                    <a:gd name="connsiteX7" fmla="*/ 12863 w 86690"/>
                    <a:gd name="connsiteY7" fmla="*/ 56108 h 57251"/>
                    <a:gd name="connsiteX8" fmla="*/ 8577 w 86690"/>
                    <a:gd name="connsiteY8" fmla="*/ 57251 h 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90" h="57251">
                      <a:moveTo>
                        <a:pt x="8577" y="57251"/>
                      </a:moveTo>
                      <a:cubicBezTo>
                        <a:pt x="5510" y="57251"/>
                        <a:pt x="2681" y="55623"/>
                        <a:pt x="1147" y="52965"/>
                      </a:cubicBezTo>
                      <a:cubicBezTo>
                        <a:pt x="-1205" y="48917"/>
                        <a:pt x="176" y="43726"/>
                        <a:pt x="4233" y="41383"/>
                      </a:cubicBezTo>
                      <a:cubicBezTo>
                        <a:pt x="4253" y="41364"/>
                        <a:pt x="4271" y="41354"/>
                        <a:pt x="4291" y="41345"/>
                      </a:cubicBezTo>
                      <a:lnTo>
                        <a:pt x="73823" y="1149"/>
                      </a:lnTo>
                      <a:cubicBezTo>
                        <a:pt x="77928" y="-1218"/>
                        <a:pt x="83167" y="189"/>
                        <a:pt x="85539" y="4292"/>
                      </a:cubicBezTo>
                      <a:cubicBezTo>
                        <a:pt x="87911" y="8396"/>
                        <a:pt x="86501" y="13641"/>
                        <a:pt x="82395" y="16008"/>
                      </a:cubicBezTo>
                      <a:lnTo>
                        <a:pt x="12863" y="56108"/>
                      </a:lnTo>
                      <a:cubicBezTo>
                        <a:pt x="11558" y="56851"/>
                        <a:pt x="10082" y="57242"/>
                        <a:pt x="8577" y="57251"/>
                      </a:cubicBezTo>
                      <a:close/>
                    </a:path>
                  </a:pathLst>
                </a:custGeom>
                <a:solidFill>
                  <a:srgbClr val="00000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59" name="Freeform: Shape 293">
                  <a:extLst>
                    <a:ext uri="{FF2B5EF4-FFF2-40B4-BE49-F238E27FC236}">
                      <a16:creationId xmlns:a16="http://schemas.microsoft.com/office/drawing/2014/main" id="{EE0FF26C-BCB5-43AB-79D8-E0A49948CAB1}"/>
                    </a:ext>
                  </a:extLst>
                </p:cNvPr>
                <p:cNvSpPr/>
                <p:nvPr/>
              </p:nvSpPr>
              <p:spPr>
                <a:xfrm>
                  <a:off x="-2396328" y="2451196"/>
                  <a:ext cx="87368" cy="57688"/>
                </a:xfrm>
                <a:custGeom>
                  <a:avLst/>
                  <a:gdLst>
                    <a:gd name="connsiteX0" fmla="*/ 8582 w 87368"/>
                    <a:gd name="connsiteY0" fmla="*/ 57688 h 57688"/>
                    <a:gd name="connsiteX1" fmla="*/ 0 w 87368"/>
                    <a:gd name="connsiteY1" fmla="*/ 49125 h 57688"/>
                    <a:gd name="connsiteX2" fmla="*/ 4296 w 87368"/>
                    <a:gd name="connsiteY2" fmla="*/ 41686 h 57688"/>
                    <a:gd name="connsiteX3" fmla="*/ 73828 w 87368"/>
                    <a:gd name="connsiteY3" fmla="*/ 1586 h 57688"/>
                    <a:gd name="connsiteX4" fmla="*/ 85782 w 87368"/>
                    <a:gd name="connsiteY4" fmla="*/ 3605 h 57688"/>
                    <a:gd name="connsiteX5" fmla="*/ 83763 w 87368"/>
                    <a:gd name="connsiteY5" fmla="*/ 15559 h 57688"/>
                    <a:gd name="connsiteX6" fmla="*/ 82400 w 87368"/>
                    <a:gd name="connsiteY6" fmla="*/ 16350 h 57688"/>
                    <a:gd name="connsiteX7" fmla="*/ 12868 w 87368"/>
                    <a:gd name="connsiteY7" fmla="*/ 56545 h 57688"/>
                    <a:gd name="connsiteX8" fmla="*/ 8582 w 87368"/>
                    <a:gd name="connsiteY8" fmla="*/ 57688 h 5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8" h="57688">
                      <a:moveTo>
                        <a:pt x="8582" y="57688"/>
                      </a:moveTo>
                      <a:cubicBezTo>
                        <a:pt x="3848" y="57698"/>
                        <a:pt x="9" y="53859"/>
                        <a:pt x="0" y="49125"/>
                      </a:cubicBezTo>
                      <a:cubicBezTo>
                        <a:pt x="0" y="46058"/>
                        <a:pt x="1638" y="43220"/>
                        <a:pt x="4296" y="41686"/>
                      </a:cubicBezTo>
                      <a:lnTo>
                        <a:pt x="73828" y="1586"/>
                      </a:lnTo>
                      <a:cubicBezTo>
                        <a:pt x="77686" y="-1157"/>
                        <a:pt x="83039" y="-252"/>
                        <a:pt x="85782" y="3605"/>
                      </a:cubicBezTo>
                      <a:cubicBezTo>
                        <a:pt x="88525" y="7463"/>
                        <a:pt x="87620" y="12816"/>
                        <a:pt x="83763" y="15559"/>
                      </a:cubicBezTo>
                      <a:cubicBezTo>
                        <a:pt x="83334" y="15864"/>
                        <a:pt x="82877" y="16131"/>
                        <a:pt x="82400" y="16350"/>
                      </a:cubicBezTo>
                      <a:lnTo>
                        <a:pt x="12868" y="56545"/>
                      </a:lnTo>
                      <a:cubicBezTo>
                        <a:pt x="11563" y="57288"/>
                        <a:pt x="10087" y="57679"/>
                        <a:pt x="8582" y="57688"/>
                      </a:cubicBezTo>
                      <a:close/>
                    </a:path>
                  </a:pathLst>
                </a:custGeom>
                <a:solidFill>
                  <a:srgbClr val="00000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grpSp>
        </p:grpSp>
        <p:pic>
          <p:nvPicPr>
            <p:cNvPr id="13" name="Picture 12">
              <a:extLst>
                <a:ext uri="{FF2B5EF4-FFF2-40B4-BE49-F238E27FC236}">
                  <a16:creationId xmlns:a16="http://schemas.microsoft.com/office/drawing/2014/main" id="{E890FA0A-CFA3-8D7C-F07C-52E28799BF81}"/>
                </a:ext>
              </a:extLst>
            </p:cNvPr>
            <p:cNvPicPr>
              <a:picLocks noChangeAspect="1"/>
            </p:cNvPicPr>
            <p:nvPr/>
          </p:nvPicPr>
          <p:blipFill>
            <a:blip r:embed="rId3"/>
            <a:stretch>
              <a:fillRect/>
            </a:stretch>
          </p:blipFill>
          <p:spPr>
            <a:xfrm>
              <a:off x="1116350" y="2720829"/>
              <a:ext cx="3331058" cy="2104543"/>
            </a:xfrm>
            <a:prstGeom prst="rect">
              <a:avLst/>
            </a:prstGeom>
            <a:scene3d>
              <a:camera prst="isometricRightUp"/>
              <a:lightRig rig="threePt" dir="t"/>
            </a:scene3d>
          </p:spPr>
        </p:pic>
        <p:grpSp>
          <p:nvGrpSpPr>
            <p:cNvPr id="14" name="Graphic 3">
              <a:extLst>
                <a:ext uri="{FF2B5EF4-FFF2-40B4-BE49-F238E27FC236}">
                  <a16:creationId xmlns:a16="http://schemas.microsoft.com/office/drawing/2014/main" id="{B514EA48-A572-7DA3-AF08-43CB378BA260}"/>
                </a:ext>
              </a:extLst>
            </p:cNvPr>
            <p:cNvGrpSpPr/>
            <p:nvPr/>
          </p:nvGrpSpPr>
          <p:grpSpPr>
            <a:xfrm>
              <a:off x="3774704" y="3775886"/>
              <a:ext cx="308788" cy="847022"/>
              <a:chOff x="-2484901" y="3981068"/>
              <a:chExt cx="287654" cy="789050"/>
            </a:xfrm>
          </p:grpSpPr>
          <p:sp>
            <p:nvSpPr>
              <p:cNvPr id="34" name="Freeform: Shape 461">
                <a:extLst>
                  <a:ext uri="{FF2B5EF4-FFF2-40B4-BE49-F238E27FC236}">
                    <a16:creationId xmlns:a16="http://schemas.microsoft.com/office/drawing/2014/main" id="{8D3AD233-9CD5-30B9-46D1-F2D34BC1B9B0}"/>
                  </a:ext>
                </a:extLst>
              </p:cNvPr>
              <p:cNvSpPr/>
              <p:nvPr/>
            </p:nvSpPr>
            <p:spPr>
              <a:xfrm>
                <a:off x="-2484901" y="3981068"/>
                <a:ext cx="287654" cy="789050"/>
              </a:xfrm>
              <a:custGeom>
                <a:avLst/>
                <a:gdLst>
                  <a:gd name="connsiteX0" fmla="*/ 65246 w 287654"/>
                  <a:gd name="connsiteY0" fmla="*/ 754761 h 789050"/>
                  <a:gd name="connsiteX1" fmla="*/ 124682 w 287654"/>
                  <a:gd name="connsiteY1" fmla="*/ 789051 h 789050"/>
                  <a:gd name="connsiteX2" fmla="*/ 222409 w 287654"/>
                  <a:gd name="connsiteY2" fmla="*/ 732568 h 789050"/>
                  <a:gd name="connsiteX3" fmla="*/ 222409 w 287654"/>
                  <a:gd name="connsiteY3" fmla="*/ 157925 h 789050"/>
                  <a:gd name="connsiteX4" fmla="*/ 287655 w 287654"/>
                  <a:gd name="connsiteY4" fmla="*/ 120301 h 789050"/>
                  <a:gd name="connsiteX5" fmla="*/ 175831 w 287654"/>
                  <a:gd name="connsiteY5" fmla="*/ 34290 h 789050"/>
                  <a:gd name="connsiteX6" fmla="*/ 116396 w 287654"/>
                  <a:gd name="connsiteY6" fmla="*/ 0 h 789050"/>
                  <a:gd name="connsiteX7" fmla="*/ 0 w 287654"/>
                  <a:gd name="connsiteY7" fmla="*/ 217742 h 789050"/>
                  <a:gd name="connsiteX8" fmla="*/ 59436 w 287654"/>
                  <a:gd name="connsiteY8" fmla="*/ 252031 h 789050"/>
                  <a:gd name="connsiteX9" fmla="*/ 65246 w 287654"/>
                  <a:gd name="connsiteY9" fmla="*/ 248698 h 789050"/>
                  <a:gd name="connsiteX10" fmla="*/ 65246 w 287654"/>
                  <a:gd name="connsiteY10" fmla="*/ 754761 h 78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654" h="789050">
                    <a:moveTo>
                      <a:pt x="65246" y="754761"/>
                    </a:moveTo>
                    <a:lnTo>
                      <a:pt x="124682" y="789051"/>
                    </a:lnTo>
                    <a:lnTo>
                      <a:pt x="222409" y="732568"/>
                    </a:lnTo>
                    <a:lnTo>
                      <a:pt x="222409" y="157925"/>
                    </a:lnTo>
                    <a:lnTo>
                      <a:pt x="287655" y="120301"/>
                    </a:lnTo>
                    <a:lnTo>
                      <a:pt x="175831" y="34290"/>
                    </a:lnTo>
                    <a:lnTo>
                      <a:pt x="116396" y="0"/>
                    </a:lnTo>
                    <a:lnTo>
                      <a:pt x="0" y="217742"/>
                    </a:lnTo>
                    <a:lnTo>
                      <a:pt x="59436" y="252031"/>
                    </a:lnTo>
                    <a:lnTo>
                      <a:pt x="65246" y="248698"/>
                    </a:lnTo>
                    <a:lnTo>
                      <a:pt x="65246" y="754761"/>
                    </a:lnTo>
                    <a:close/>
                  </a:path>
                </a:pathLst>
              </a:custGeom>
              <a:solidFill>
                <a:srgbClr val="37474F"/>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35" name="Freeform: Shape 462">
                <a:extLst>
                  <a:ext uri="{FF2B5EF4-FFF2-40B4-BE49-F238E27FC236}">
                    <a16:creationId xmlns:a16="http://schemas.microsoft.com/office/drawing/2014/main" id="{0BA770A5-ADA3-30DA-FE1A-61F06338AFAC}"/>
                  </a:ext>
                </a:extLst>
              </p:cNvPr>
              <p:cNvSpPr/>
              <p:nvPr/>
            </p:nvSpPr>
            <p:spPr>
              <a:xfrm>
                <a:off x="-2425466" y="4015359"/>
                <a:ext cx="228218" cy="754760"/>
              </a:xfrm>
              <a:custGeom>
                <a:avLst/>
                <a:gdLst>
                  <a:gd name="connsiteX0" fmla="*/ 65246 w 228218"/>
                  <a:gd name="connsiteY0" fmla="*/ 754761 h 754760"/>
                  <a:gd name="connsiteX1" fmla="*/ 162973 w 228218"/>
                  <a:gd name="connsiteY1" fmla="*/ 698278 h 754760"/>
                  <a:gd name="connsiteX2" fmla="*/ 162973 w 228218"/>
                  <a:gd name="connsiteY2" fmla="*/ 123635 h 754760"/>
                  <a:gd name="connsiteX3" fmla="*/ 228219 w 228218"/>
                  <a:gd name="connsiteY3" fmla="*/ 86011 h 754760"/>
                  <a:gd name="connsiteX4" fmla="*/ 116396 w 228218"/>
                  <a:gd name="connsiteY4" fmla="*/ 0 h 754760"/>
                  <a:gd name="connsiteX5" fmla="*/ 0 w 228218"/>
                  <a:gd name="connsiteY5" fmla="*/ 217741 h 754760"/>
                  <a:gd name="connsiteX6" fmla="*/ 65246 w 228218"/>
                  <a:gd name="connsiteY6" fmla="*/ 180118 h 754760"/>
                  <a:gd name="connsiteX7" fmla="*/ 65246 w 228218"/>
                  <a:gd name="connsiteY7" fmla="*/ 754761 h 75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18" h="754760">
                    <a:moveTo>
                      <a:pt x="65246" y="754761"/>
                    </a:moveTo>
                    <a:lnTo>
                      <a:pt x="162973" y="698278"/>
                    </a:lnTo>
                    <a:lnTo>
                      <a:pt x="162973" y="123635"/>
                    </a:lnTo>
                    <a:lnTo>
                      <a:pt x="228219" y="86011"/>
                    </a:lnTo>
                    <a:lnTo>
                      <a:pt x="116396" y="0"/>
                    </a:lnTo>
                    <a:lnTo>
                      <a:pt x="0" y="217741"/>
                    </a:lnTo>
                    <a:lnTo>
                      <a:pt x="65246" y="180118"/>
                    </a:lnTo>
                    <a:lnTo>
                      <a:pt x="65246" y="754761"/>
                    </a:lnTo>
                    <a:close/>
                  </a:path>
                </a:pathLst>
              </a:custGeom>
              <a:solidFill>
                <a:srgbClr val="455A64"/>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36" name="Freeform: Shape 463">
                <a:extLst>
                  <a:ext uri="{FF2B5EF4-FFF2-40B4-BE49-F238E27FC236}">
                    <a16:creationId xmlns:a16="http://schemas.microsoft.com/office/drawing/2014/main" id="{07AB7496-3A54-CF8B-093B-48F19653CB1E}"/>
                  </a:ext>
                </a:extLst>
              </p:cNvPr>
              <p:cNvSpPr/>
              <p:nvPr/>
            </p:nvSpPr>
            <p:spPr>
              <a:xfrm>
                <a:off x="-2419655" y="4195476"/>
                <a:ext cx="59435" cy="574643"/>
              </a:xfrm>
              <a:custGeom>
                <a:avLst/>
                <a:gdLst>
                  <a:gd name="connsiteX0" fmla="*/ 0 w 59435"/>
                  <a:gd name="connsiteY0" fmla="*/ 540353 h 574643"/>
                  <a:gd name="connsiteX1" fmla="*/ 59436 w 59435"/>
                  <a:gd name="connsiteY1" fmla="*/ 574643 h 574643"/>
                  <a:gd name="connsiteX2" fmla="*/ 59436 w 59435"/>
                  <a:gd name="connsiteY2" fmla="*/ 0 h 574643"/>
                  <a:gd name="connsiteX3" fmla="*/ 0 w 59435"/>
                  <a:gd name="connsiteY3" fmla="*/ 34290 h 574643"/>
                  <a:gd name="connsiteX4" fmla="*/ 0 w 59435"/>
                  <a:gd name="connsiteY4" fmla="*/ 540353 h 574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 h="574643">
                    <a:moveTo>
                      <a:pt x="0" y="540353"/>
                    </a:moveTo>
                    <a:lnTo>
                      <a:pt x="59436" y="574643"/>
                    </a:lnTo>
                    <a:lnTo>
                      <a:pt x="59436" y="0"/>
                    </a:lnTo>
                    <a:lnTo>
                      <a:pt x="0" y="34290"/>
                    </a:lnTo>
                    <a:lnTo>
                      <a:pt x="0" y="540353"/>
                    </a:lnTo>
                    <a:close/>
                  </a:path>
                </a:pathLst>
              </a:custGeom>
              <a:solidFill>
                <a:srgbClr val="263238"/>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grpSp>
        <p:grpSp>
          <p:nvGrpSpPr>
            <p:cNvPr id="16" name="Graphic 3">
              <a:extLst>
                <a:ext uri="{FF2B5EF4-FFF2-40B4-BE49-F238E27FC236}">
                  <a16:creationId xmlns:a16="http://schemas.microsoft.com/office/drawing/2014/main" id="{6E86D916-82BC-BA8E-5B89-CDA06AD1E09D}"/>
                </a:ext>
              </a:extLst>
            </p:cNvPr>
            <p:cNvGrpSpPr/>
            <p:nvPr/>
          </p:nvGrpSpPr>
          <p:grpSpPr>
            <a:xfrm>
              <a:off x="4060896" y="3065979"/>
              <a:ext cx="407356" cy="1589650"/>
              <a:chOff x="-2218297" y="3319748"/>
              <a:chExt cx="379476" cy="1480852"/>
            </a:xfrm>
          </p:grpSpPr>
          <p:sp>
            <p:nvSpPr>
              <p:cNvPr id="31" name="Freeform: Shape 465">
                <a:extLst>
                  <a:ext uri="{FF2B5EF4-FFF2-40B4-BE49-F238E27FC236}">
                    <a16:creationId xmlns:a16="http://schemas.microsoft.com/office/drawing/2014/main" id="{523018D7-5FC5-0323-9C56-9D34FFE26902}"/>
                  </a:ext>
                </a:extLst>
              </p:cNvPr>
              <p:cNvSpPr/>
              <p:nvPr/>
            </p:nvSpPr>
            <p:spPr>
              <a:xfrm>
                <a:off x="-2218297" y="3319748"/>
                <a:ext cx="379475" cy="1480851"/>
              </a:xfrm>
              <a:custGeom>
                <a:avLst/>
                <a:gdLst>
                  <a:gd name="connsiteX0" fmla="*/ 86011 w 379475"/>
                  <a:gd name="connsiteY0" fmla="*/ 1435608 h 1480851"/>
                  <a:gd name="connsiteX1" fmla="*/ 164402 w 379475"/>
                  <a:gd name="connsiteY1" fmla="*/ 1480852 h 1480851"/>
                  <a:gd name="connsiteX2" fmla="*/ 293465 w 379475"/>
                  <a:gd name="connsiteY2" fmla="*/ 1406366 h 1480851"/>
                  <a:gd name="connsiteX3" fmla="*/ 293465 w 379475"/>
                  <a:gd name="connsiteY3" fmla="*/ 208407 h 1480851"/>
                  <a:gd name="connsiteX4" fmla="*/ 379476 w 379475"/>
                  <a:gd name="connsiteY4" fmla="*/ 158782 h 1480851"/>
                  <a:gd name="connsiteX5" fmla="*/ 231934 w 379475"/>
                  <a:gd name="connsiteY5" fmla="*/ 45244 h 1480851"/>
                  <a:gd name="connsiteX6" fmla="*/ 153543 w 379475"/>
                  <a:gd name="connsiteY6" fmla="*/ 0 h 1480851"/>
                  <a:gd name="connsiteX7" fmla="*/ 0 w 379475"/>
                  <a:gd name="connsiteY7" fmla="*/ 287274 h 1480851"/>
                  <a:gd name="connsiteX8" fmla="*/ 78391 w 379475"/>
                  <a:gd name="connsiteY8" fmla="*/ 332613 h 1480851"/>
                  <a:gd name="connsiteX9" fmla="*/ 86011 w 379475"/>
                  <a:gd name="connsiteY9" fmla="*/ 328136 h 1480851"/>
                  <a:gd name="connsiteX10" fmla="*/ 86011 w 379475"/>
                  <a:gd name="connsiteY10" fmla="*/ 1435608 h 1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475" h="1480851">
                    <a:moveTo>
                      <a:pt x="86011" y="1435608"/>
                    </a:moveTo>
                    <a:lnTo>
                      <a:pt x="164402" y="1480852"/>
                    </a:lnTo>
                    <a:lnTo>
                      <a:pt x="293465" y="1406366"/>
                    </a:lnTo>
                    <a:lnTo>
                      <a:pt x="293465" y="208407"/>
                    </a:lnTo>
                    <a:lnTo>
                      <a:pt x="379476" y="158782"/>
                    </a:lnTo>
                    <a:lnTo>
                      <a:pt x="231934" y="45244"/>
                    </a:lnTo>
                    <a:lnTo>
                      <a:pt x="153543" y="0"/>
                    </a:lnTo>
                    <a:lnTo>
                      <a:pt x="0" y="287274"/>
                    </a:lnTo>
                    <a:lnTo>
                      <a:pt x="78391" y="332613"/>
                    </a:lnTo>
                    <a:lnTo>
                      <a:pt x="86011" y="328136"/>
                    </a:lnTo>
                    <a:lnTo>
                      <a:pt x="86011" y="1435608"/>
                    </a:lnTo>
                    <a:close/>
                  </a:path>
                </a:pathLst>
              </a:custGeom>
              <a:solidFill>
                <a:srgbClr val="C45824"/>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32" name="Freeform: Shape 466">
                <a:extLst>
                  <a:ext uri="{FF2B5EF4-FFF2-40B4-BE49-F238E27FC236}">
                    <a16:creationId xmlns:a16="http://schemas.microsoft.com/office/drawing/2014/main" id="{2BFD3A74-07B2-9255-5BFA-5E9CA7FA6EF9}"/>
                  </a:ext>
                </a:extLst>
              </p:cNvPr>
              <p:cNvSpPr/>
              <p:nvPr/>
            </p:nvSpPr>
            <p:spPr>
              <a:xfrm>
                <a:off x="-2218297" y="3319748"/>
                <a:ext cx="231933" cy="332612"/>
              </a:xfrm>
              <a:custGeom>
                <a:avLst/>
                <a:gdLst>
                  <a:gd name="connsiteX0" fmla="*/ 78391 w 231933"/>
                  <a:gd name="connsiteY0" fmla="*/ 332613 h 332612"/>
                  <a:gd name="connsiteX1" fmla="*/ 231934 w 231933"/>
                  <a:gd name="connsiteY1" fmla="*/ 45244 h 332612"/>
                  <a:gd name="connsiteX2" fmla="*/ 153543 w 231933"/>
                  <a:gd name="connsiteY2" fmla="*/ 0 h 332612"/>
                  <a:gd name="connsiteX3" fmla="*/ 0 w 231933"/>
                  <a:gd name="connsiteY3" fmla="*/ 287274 h 332612"/>
                  <a:gd name="connsiteX4" fmla="*/ 78391 w 231933"/>
                  <a:gd name="connsiteY4" fmla="*/ 332613 h 332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933" h="332612">
                    <a:moveTo>
                      <a:pt x="78391" y="332613"/>
                    </a:moveTo>
                    <a:lnTo>
                      <a:pt x="231934" y="45244"/>
                    </a:lnTo>
                    <a:lnTo>
                      <a:pt x="153543" y="0"/>
                    </a:lnTo>
                    <a:lnTo>
                      <a:pt x="0" y="287274"/>
                    </a:lnTo>
                    <a:lnTo>
                      <a:pt x="78391" y="332613"/>
                    </a:lnTo>
                    <a:close/>
                  </a:path>
                </a:pathLst>
              </a:custGeom>
              <a:solidFill>
                <a:srgbClr val="FFFFFF">
                  <a:alpha val="1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33" name="Freeform: Shape 467">
                <a:extLst>
                  <a:ext uri="{FF2B5EF4-FFF2-40B4-BE49-F238E27FC236}">
                    <a16:creationId xmlns:a16="http://schemas.microsoft.com/office/drawing/2014/main" id="{F818CD92-3325-CEC5-8C96-629E5D2F369C}"/>
                  </a:ext>
                </a:extLst>
              </p:cNvPr>
              <p:cNvSpPr/>
              <p:nvPr/>
            </p:nvSpPr>
            <p:spPr>
              <a:xfrm>
                <a:off x="-2139906" y="3364992"/>
                <a:ext cx="301085" cy="1435608"/>
              </a:xfrm>
              <a:custGeom>
                <a:avLst/>
                <a:gdLst>
                  <a:gd name="connsiteX0" fmla="*/ 86011 w 301085"/>
                  <a:gd name="connsiteY0" fmla="*/ 1435608 h 1435608"/>
                  <a:gd name="connsiteX1" fmla="*/ 215074 w 301085"/>
                  <a:gd name="connsiteY1" fmla="*/ 1361123 h 1435608"/>
                  <a:gd name="connsiteX2" fmla="*/ 215074 w 301085"/>
                  <a:gd name="connsiteY2" fmla="*/ 163163 h 1435608"/>
                  <a:gd name="connsiteX3" fmla="*/ 301085 w 301085"/>
                  <a:gd name="connsiteY3" fmla="*/ 113538 h 1435608"/>
                  <a:gd name="connsiteX4" fmla="*/ 153543 w 301085"/>
                  <a:gd name="connsiteY4" fmla="*/ 0 h 1435608"/>
                  <a:gd name="connsiteX5" fmla="*/ 0 w 301085"/>
                  <a:gd name="connsiteY5" fmla="*/ 287369 h 1435608"/>
                  <a:gd name="connsiteX6" fmla="*/ 86011 w 301085"/>
                  <a:gd name="connsiteY6" fmla="*/ 237649 h 1435608"/>
                  <a:gd name="connsiteX7" fmla="*/ 86011 w 301085"/>
                  <a:gd name="connsiteY7" fmla="*/ 1435608 h 143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085" h="1435608">
                    <a:moveTo>
                      <a:pt x="86011" y="1435608"/>
                    </a:moveTo>
                    <a:lnTo>
                      <a:pt x="215074" y="1361123"/>
                    </a:lnTo>
                    <a:lnTo>
                      <a:pt x="215074" y="163163"/>
                    </a:lnTo>
                    <a:lnTo>
                      <a:pt x="301085" y="113538"/>
                    </a:lnTo>
                    <a:lnTo>
                      <a:pt x="153543" y="0"/>
                    </a:lnTo>
                    <a:lnTo>
                      <a:pt x="0" y="287369"/>
                    </a:lnTo>
                    <a:lnTo>
                      <a:pt x="86011" y="237649"/>
                    </a:lnTo>
                    <a:lnTo>
                      <a:pt x="86011" y="1435608"/>
                    </a:lnTo>
                    <a:close/>
                  </a:path>
                </a:pathLst>
              </a:custGeom>
              <a:solidFill>
                <a:srgbClr val="C45824"/>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grpSp>
        <p:grpSp>
          <p:nvGrpSpPr>
            <p:cNvPr id="17" name="Graphic 3">
              <a:extLst>
                <a:ext uri="{FF2B5EF4-FFF2-40B4-BE49-F238E27FC236}">
                  <a16:creationId xmlns:a16="http://schemas.microsoft.com/office/drawing/2014/main" id="{F65A4766-58EC-70A3-9D34-8D1652A6A1C1}"/>
                </a:ext>
              </a:extLst>
            </p:cNvPr>
            <p:cNvGrpSpPr/>
            <p:nvPr/>
          </p:nvGrpSpPr>
          <p:grpSpPr>
            <a:xfrm>
              <a:off x="732416" y="2703305"/>
              <a:ext cx="399584" cy="2851288"/>
              <a:chOff x="-5318970" y="2981896"/>
              <a:chExt cx="372236" cy="2656141"/>
            </a:xfrm>
          </p:grpSpPr>
          <p:sp>
            <p:nvSpPr>
              <p:cNvPr id="18" name="Freeform: Shape 471">
                <a:extLst>
                  <a:ext uri="{FF2B5EF4-FFF2-40B4-BE49-F238E27FC236}">
                    <a16:creationId xmlns:a16="http://schemas.microsoft.com/office/drawing/2014/main" id="{B50D9FF7-2B17-B9FD-BE0D-18BA2DD87EBB}"/>
                  </a:ext>
                </a:extLst>
              </p:cNvPr>
              <p:cNvSpPr/>
              <p:nvPr/>
            </p:nvSpPr>
            <p:spPr>
              <a:xfrm>
                <a:off x="-5318970" y="2981896"/>
                <a:ext cx="372236" cy="2656141"/>
              </a:xfrm>
              <a:custGeom>
                <a:avLst/>
                <a:gdLst>
                  <a:gd name="connsiteX0" fmla="*/ 84391 w 372236"/>
                  <a:gd name="connsiteY0" fmla="*/ 2611755 h 2656141"/>
                  <a:gd name="connsiteX1" fmla="*/ 161258 w 372236"/>
                  <a:gd name="connsiteY1" fmla="*/ 2656141 h 2656141"/>
                  <a:gd name="connsiteX2" fmla="*/ 287846 w 372236"/>
                  <a:gd name="connsiteY2" fmla="*/ 2583085 h 2656141"/>
                  <a:gd name="connsiteX3" fmla="*/ 287846 w 372236"/>
                  <a:gd name="connsiteY3" fmla="*/ 204502 h 2656141"/>
                  <a:gd name="connsiteX4" fmla="*/ 372237 w 372236"/>
                  <a:gd name="connsiteY4" fmla="*/ 155734 h 2656141"/>
                  <a:gd name="connsiteX5" fmla="*/ 227457 w 372236"/>
                  <a:gd name="connsiteY5" fmla="*/ 44387 h 2656141"/>
                  <a:gd name="connsiteX6" fmla="*/ 150590 w 372236"/>
                  <a:gd name="connsiteY6" fmla="*/ 0 h 2656141"/>
                  <a:gd name="connsiteX7" fmla="*/ 0 w 372236"/>
                  <a:gd name="connsiteY7" fmla="*/ 281845 h 2656141"/>
                  <a:gd name="connsiteX8" fmla="*/ 76867 w 372236"/>
                  <a:gd name="connsiteY8" fmla="*/ 326231 h 2656141"/>
                  <a:gd name="connsiteX9" fmla="*/ 84391 w 372236"/>
                  <a:gd name="connsiteY9" fmla="*/ 321945 h 2656141"/>
                  <a:gd name="connsiteX10" fmla="*/ 84391 w 372236"/>
                  <a:gd name="connsiteY10" fmla="*/ 2611755 h 265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236" h="2656141">
                    <a:moveTo>
                      <a:pt x="84391" y="2611755"/>
                    </a:moveTo>
                    <a:lnTo>
                      <a:pt x="161258" y="2656141"/>
                    </a:lnTo>
                    <a:lnTo>
                      <a:pt x="287846" y="2583085"/>
                    </a:lnTo>
                    <a:lnTo>
                      <a:pt x="287846" y="204502"/>
                    </a:lnTo>
                    <a:lnTo>
                      <a:pt x="372237" y="155734"/>
                    </a:lnTo>
                    <a:lnTo>
                      <a:pt x="227457" y="44387"/>
                    </a:lnTo>
                    <a:lnTo>
                      <a:pt x="150590" y="0"/>
                    </a:lnTo>
                    <a:lnTo>
                      <a:pt x="0" y="281845"/>
                    </a:lnTo>
                    <a:lnTo>
                      <a:pt x="76867" y="326231"/>
                    </a:lnTo>
                    <a:lnTo>
                      <a:pt x="84391" y="321945"/>
                    </a:lnTo>
                    <a:lnTo>
                      <a:pt x="84391" y="2611755"/>
                    </a:lnTo>
                    <a:close/>
                  </a:path>
                </a:pathLst>
              </a:custGeom>
              <a:solidFill>
                <a:srgbClr val="EBEBEB"/>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20" name="Freeform: Shape 472">
                <a:extLst>
                  <a:ext uri="{FF2B5EF4-FFF2-40B4-BE49-F238E27FC236}">
                    <a16:creationId xmlns:a16="http://schemas.microsoft.com/office/drawing/2014/main" id="{AE71059F-F073-2773-ABED-6A6DD3585A31}"/>
                  </a:ext>
                </a:extLst>
              </p:cNvPr>
              <p:cNvSpPr/>
              <p:nvPr/>
            </p:nvSpPr>
            <p:spPr>
              <a:xfrm>
                <a:off x="-5242103" y="3026283"/>
                <a:ext cx="295370" cy="2611754"/>
              </a:xfrm>
              <a:custGeom>
                <a:avLst/>
                <a:gdLst>
                  <a:gd name="connsiteX0" fmla="*/ 84391 w 295370"/>
                  <a:gd name="connsiteY0" fmla="*/ 2611755 h 2611754"/>
                  <a:gd name="connsiteX1" fmla="*/ 210979 w 295370"/>
                  <a:gd name="connsiteY1" fmla="*/ 2538698 h 2611754"/>
                  <a:gd name="connsiteX2" fmla="*/ 210979 w 295370"/>
                  <a:gd name="connsiteY2" fmla="*/ 160115 h 2611754"/>
                  <a:gd name="connsiteX3" fmla="*/ 295370 w 295370"/>
                  <a:gd name="connsiteY3" fmla="*/ 111347 h 2611754"/>
                  <a:gd name="connsiteX4" fmla="*/ 150590 w 295370"/>
                  <a:gd name="connsiteY4" fmla="*/ 0 h 2611754"/>
                  <a:gd name="connsiteX5" fmla="*/ 0 w 295370"/>
                  <a:gd name="connsiteY5" fmla="*/ 281845 h 2611754"/>
                  <a:gd name="connsiteX6" fmla="*/ 84391 w 295370"/>
                  <a:gd name="connsiteY6" fmla="*/ 233172 h 2611754"/>
                  <a:gd name="connsiteX7" fmla="*/ 84391 w 295370"/>
                  <a:gd name="connsiteY7" fmla="*/ 2611755 h 261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70" h="2611754">
                    <a:moveTo>
                      <a:pt x="84391" y="2611755"/>
                    </a:moveTo>
                    <a:lnTo>
                      <a:pt x="210979" y="2538698"/>
                    </a:lnTo>
                    <a:lnTo>
                      <a:pt x="210979" y="160115"/>
                    </a:lnTo>
                    <a:lnTo>
                      <a:pt x="295370" y="111347"/>
                    </a:lnTo>
                    <a:lnTo>
                      <a:pt x="150590" y="0"/>
                    </a:lnTo>
                    <a:lnTo>
                      <a:pt x="0" y="281845"/>
                    </a:lnTo>
                    <a:lnTo>
                      <a:pt x="84391" y="233172"/>
                    </a:lnTo>
                    <a:lnTo>
                      <a:pt x="84391" y="2611755"/>
                    </a:lnTo>
                    <a:close/>
                  </a:path>
                </a:pathLst>
              </a:custGeom>
              <a:solidFill>
                <a:srgbClr val="E0E0E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21" name="Freeform: Shape 473">
                <a:extLst>
                  <a:ext uri="{FF2B5EF4-FFF2-40B4-BE49-F238E27FC236}">
                    <a16:creationId xmlns:a16="http://schemas.microsoft.com/office/drawing/2014/main" id="{9F6D34A1-7DC4-3AB2-71A2-FDF8F8867BC8}"/>
                  </a:ext>
                </a:extLst>
              </p:cNvPr>
              <p:cNvSpPr/>
              <p:nvPr/>
            </p:nvSpPr>
            <p:spPr>
              <a:xfrm>
                <a:off x="-5234579" y="3259455"/>
                <a:ext cx="76866" cy="2378582"/>
              </a:xfrm>
              <a:custGeom>
                <a:avLst/>
                <a:gdLst>
                  <a:gd name="connsiteX0" fmla="*/ 0 w 76866"/>
                  <a:gd name="connsiteY0" fmla="*/ 2334196 h 2378582"/>
                  <a:gd name="connsiteX1" fmla="*/ 76867 w 76866"/>
                  <a:gd name="connsiteY1" fmla="*/ 2378583 h 2378582"/>
                  <a:gd name="connsiteX2" fmla="*/ 76867 w 76866"/>
                  <a:gd name="connsiteY2" fmla="*/ 0 h 2378582"/>
                  <a:gd name="connsiteX3" fmla="*/ 0 w 76866"/>
                  <a:gd name="connsiteY3" fmla="*/ 44387 h 2378582"/>
                  <a:gd name="connsiteX4" fmla="*/ 0 w 76866"/>
                  <a:gd name="connsiteY4" fmla="*/ 2334196 h 2378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66" h="2378582">
                    <a:moveTo>
                      <a:pt x="0" y="2334196"/>
                    </a:moveTo>
                    <a:lnTo>
                      <a:pt x="76867" y="2378583"/>
                    </a:lnTo>
                    <a:lnTo>
                      <a:pt x="76867" y="0"/>
                    </a:lnTo>
                    <a:lnTo>
                      <a:pt x="0" y="44387"/>
                    </a:lnTo>
                    <a:lnTo>
                      <a:pt x="0" y="2334196"/>
                    </a:lnTo>
                    <a:close/>
                  </a:path>
                </a:pathLst>
              </a:custGeom>
              <a:solidFill>
                <a:srgbClr val="E0E0E0"/>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sp>
            <p:nvSpPr>
              <p:cNvPr id="22" name="Freeform: Shape 474">
                <a:extLst>
                  <a:ext uri="{FF2B5EF4-FFF2-40B4-BE49-F238E27FC236}">
                    <a16:creationId xmlns:a16="http://schemas.microsoft.com/office/drawing/2014/main" id="{9A003B84-481F-445C-9E31-C5D12E366620}"/>
                  </a:ext>
                </a:extLst>
              </p:cNvPr>
              <p:cNvSpPr/>
              <p:nvPr/>
            </p:nvSpPr>
            <p:spPr>
              <a:xfrm>
                <a:off x="-5234579" y="3259455"/>
                <a:ext cx="76866" cy="2378582"/>
              </a:xfrm>
              <a:custGeom>
                <a:avLst/>
                <a:gdLst>
                  <a:gd name="connsiteX0" fmla="*/ 0 w 76866"/>
                  <a:gd name="connsiteY0" fmla="*/ 2334196 h 2378582"/>
                  <a:gd name="connsiteX1" fmla="*/ 76867 w 76866"/>
                  <a:gd name="connsiteY1" fmla="*/ 2378583 h 2378582"/>
                  <a:gd name="connsiteX2" fmla="*/ 76867 w 76866"/>
                  <a:gd name="connsiteY2" fmla="*/ 0 h 2378582"/>
                  <a:gd name="connsiteX3" fmla="*/ 0 w 76866"/>
                  <a:gd name="connsiteY3" fmla="*/ 44387 h 2378582"/>
                  <a:gd name="connsiteX4" fmla="*/ 0 w 76866"/>
                  <a:gd name="connsiteY4" fmla="*/ 2334196 h 2378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66" h="2378582">
                    <a:moveTo>
                      <a:pt x="0" y="2334196"/>
                    </a:moveTo>
                    <a:lnTo>
                      <a:pt x="76867" y="2378583"/>
                    </a:lnTo>
                    <a:lnTo>
                      <a:pt x="76867" y="0"/>
                    </a:lnTo>
                    <a:lnTo>
                      <a:pt x="0" y="44387"/>
                    </a:lnTo>
                    <a:lnTo>
                      <a:pt x="0" y="2334196"/>
                    </a:lnTo>
                    <a:close/>
                  </a:path>
                </a:pathLst>
              </a:custGeom>
              <a:solidFill>
                <a:srgbClr val="000000">
                  <a:alpha val="10000"/>
                </a:srgbClr>
              </a:solidFill>
              <a:ln w="9525" cap="flat">
                <a:noFill/>
                <a:prstDash val="solid"/>
                <a:miter/>
              </a:ln>
            </p:spPr>
            <p:txBody>
              <a:bodyPr rtlCol="0" anchor="ctr"/>
              <a:lstStyle/>
              <a:p>
                <a:pPr>
                  <a:defRPr/>
                </a:pPr>
                <a:endParaRPr lang="id-ID" sz="1799">
                  <a:solidFill>
                    <a:srgbClr val="000000"/>
                  </a:solidFill>
                  <a:latin typeface="Calibri"/>
                  <a:cs typeface="Arial"/>
                  <a:sym typeface="Arial"/>
                </a:endParaRPr>
              </a:p>
            </p:txBody>
          </p:sp>
        </p:grpSp>
      </p:grpSp>
    </p:spTree>
    <p:extLst>
      <p:ext uri="{BB962C8B-B14F-4D97-AF65-F5344CB8AC3E}">
        <p14:creationId xmlns:p14="http://schemas.microsoft.com/office/powerpoint/2010/main" val="31131733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enutup 6">
    <p:spTree>
      <p:nvGrpSpPr>
        <p:cNvPr id="1" name=""/>
        <p:cNvGrpSpPr/>
        <p:nvPr/>
      </p:nvGrpSpPr>
      <p:grpSpPr>
        <a:xfrm>
          <a:off x="0" y="0"/>
          <a:ext cx="0" cy="0"/>
          <a:chOff x="0" y="0"/>
          <a:chExt cx="0" cy="0"/>
        </a:xfrm>
      </p:grpSpPr>
      <p:pic>
        <p:nvPicPr>
          <p:cNvPr id="7" name="Picture 6" descr="A picture containing water, outdoor, water sport, sport">
            <a:extLst>
              <a:ext uri="{FF2B5EF4-FFF2-40B4-BE49-F238E27FC236}">
                <a16:creationId xmlns:a16="http://schemas.microsoft.com/office/drawing/2014/main" id="{6C6E469F-7B15-B4F7-40D1-3F9857CAC2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647" b="7502"/>
          <a:stretch/>
        </p:blipFill>
        <p:spPr>
          <a:xfrm>
            <a:off x="176" y="-1"/>
            <a:ext cx="12191647" cy="6858001"/>
          </a:xfrm>
          <a:prstGeom prst="rect">
            <a:avLst/>
          </a:prstGeom>
        </p:spPr>
      </p:pic>
      <p:sp>
        <p:nvSpPr>
          <p:cNvPr id="25" name="Rectangle 24"/>
          <p:cNvSpPr/>
          <p:nvPr userDrawn="1"/>
        </p:nvSpPr>
        <p:spPr>
          <a:xfrm>
            <a:off x="177" y="-10047"/>
            <a:ext cx="12191647" cy="6858000"/>
          </a:xfrm>
          <a:prstGeom prst="rect">
            <a:avLst/>
          </a:prstGeom>
          <a:solidFill>
            <a:srgbClr val="0A314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id-ID" sz="1799">
              <a:solidFill>
                <a:prstClr val="white"/>
              </a:solidFill>
              <a:latin typeface="Calibri" panose="020F0502020204030204"/>
            </a:endParaRPr>
          </a:p>
        </p:txBody>
      </p:sp>
      <p:sp>
        <p:nvSpPr>
          <p:cNvPr id="17" name="Rectangle 16"/>
          <p:cNvSpPr/>
          <p:nvPr userDrawn="1"/>
        </p:nvSpPr>
        <p:spPr>
          <a:xfrm>
            <a:off x="3050104" y="2690511"/>
            <a:ext cx="5940108" cy="1632435"/>
          </a:xfrm>
          <a:prstGeom prst="rect">
            <a:avLst/>
          </a:prstGeom>
        </p:spPr>
        <p:txBody>
          <a:bodyPr wrap="none" anchor="ctr">
            <a:spAutoFit/>
          </a:bodyPr>
          <a:lstStyle/>
          <a:p>
            <a:pPr algn="ctr" defTabSz="914309">
              <a:lnSpc>
                <a:spcPct val="80000"/>
              </a:lnSpc>
              <a:defRPr/>
            </a:pPr>
            <a:r>
              <a:rPr lang="en-US" sz="8000" b="1" i="1" err="1">
                <a:solidFill>
                  <a:srgbClr val="FFFF00"/>
                </a:solidFill>
                <a:latin typeface="Calibri" panose="020F0502020204030204"/>
              </a:rPr>
              <a:t>Terima</a:t>
            </a:r>
            <a:r>
              <a:rPr lang="en-US" sz="8000" b="1" i="1">
                <a:solidFill>
                  <a:srgbClr val="FFFF00"/>
                </a:solidFill>
                <a:latin typeface="Calibri" panose="020F0502020204030204"/>
              </a:rPr>
              <a:t> Kasih!</a:t>
            </a:r>
          </a:p>
          <a:p>
            <a:pPr algn="ctr" defTabSz="914309">
              <a:lnSpc>
                <a:spcPct val="80000"/>
              </a:lnSpc>
              <a:defRPr/>
            </a:pPr>
            <a:r>
              <a:rPr lang="en-US" sz="4400">
                <a:solidFill>
                  <a:prstClr val="white"/>
                </a:solidFill>
                <a:latin typeface="Calibri" panose="020F0502020204030204"/>
              </a:rPr>
              <a:t>www.bps.go.id</a:t>
            </a:r>
            <a:endParaRPr lang="id-ID" sz="4400">
              <a:solidFill>
                <a:prstClr val="white"/>
              </a:solidFill>
              <a:latin typeface="Calibri" panose="020F0502020204030204"/>
            </a:endParaRPr>
          </a:p>
        </p:txBody>
      </p:sp>
      <p:grpSp>
        <p:nvGrpSpPr>
          <p:cNvPr id="19" name="组合 5"/>
          <p:cNvGrpSpPr/>
          <p:nvPr userDrawn="1"/>
        </p:nvGrpSpPr>
        <p:grpSpPr>
          <a:xfrm rot="10800000">
            <a:off x="5581746" y="4591772"/>
            <a:ext cx="876825" cy="110431"/>
            <a:chOff x="7325756" y="6126083"/>
            <a:chExt cx="812214" cy="102290"/>
          </a:xfrm>
          <a:solidFill>
            <a:schemeClr val="bg1"/>
          </a:solidFill>
        </p:grpSpPr>
        <p:sp>
          <p:nvSpPr>
            <p:cNvPr id="20" name="椭圆 6"/>
            <p:cNvSpPr/>
            <p:nvPr/>
          </p:nvSpPr>
          <p:spPr>
            <a:xfrm>
              <a:off x="7325756"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9">
                <a:solidFill>
                  <a:prstClr val="white"/>
                </a:solidFill>
                <a:latin typeface="Calibri" panose="020F0502020204030204"/>
                <a:ea typeface="SimSun" panose="02010600030101010101" pitchFamily="2" charset="-122"/>
              </a:endParaRPr>
            </a:p>
          </p:txBody>
        </p:sp>
        <p:sp>
          <p:nvSpPr>
            <p:cNvPr id="21" name="椭圆 7"/>
            <p:cNvSpPr/>
            <p:nvPr/>
          </p:nvSpPr>
          <p:spPr>
            <a:xfrm>
              <a:off x="8035680"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9">
                <a:solidFill>
                  <a:prstClr val="white"/>
                </a:solidFill>
                <a:latin typeface="Calibri" panose="020F0502020204030204"/>
                <a:ea typeface="SimSun" panose="02010600030101010101" pitchFamily="2" charset="-122"/>
              </a:endParaRPr>
            </a:p>
          </p:txBody>
        </p:sp>
        <p:sp>
          <p:nvSpPr>
            <p:cNvPr id="22" name="椭圆 8"/>
            <p:cNvSpPr/>
            <p:nvPr/>
          </p:nvSpPr>
          <p:spPr>
            <a:xfrm>
              <a:off x="7503237"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9">
                <a:solidFill>
                  <a:prstClr val="white"/>
                </a:solidFill>
                <a:latin typeface="Calibri" panose="020F0502020204030204"/>
                <a:ea typeface="SimSun" panose="02010600030101010101" pitchFamily="2" charset="-122"/>
              </a:endParaRPr>
            </a:p>
          </p:txBody>
        </p:sp>
        <p:sp>
          <p:nvSpPr>
            <p:cNvPr id="23" name="椭圆 9"/>
            <p:cNvSpPr/>
            <p:nvPr/>
          </p:nvSpPr>
          <p:spPr>
            <a:xfrm>
              <a:off x="7680718"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9">
                <a:solidFill>
                  <a:prstClr val="white"/>
                </a:solidFill>
                <a:latin typeface="Calibri" panose="020F0502020204030204"/>
                <a:ea typeface="SimSun" panose="02010600030101010101" pitchFamily="2" charset="-122"/>
              </a:endParaRPr>
            </a:p>
          </p:txBody>
        </p:sp>
        <p:sp>
          <p:nvSpPr>
            <p:cNvPr id="24" name="椭圆 10"/>
            <p:cNvSpPr/>
            <p:nvPr/>
          </p:nvSpPr>
          <p:spPr>
            <a:xfrm>
              <a:off x="7858199"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9">
                <a:solidFill>
                  <a:prstClr val="white"/>
                </a:solidFill>
                <a:latin typeface="Calibri" panose="020F0502020204030204"/>
                <a:ea typeface="SimSun" panose="02010600030101010101" pitchFamily="2" charset="-122"/>
              </a:endParaRPr>
            </a:p>
          </p:txBody>
        </p:sp>
      </p:grpSp>
      <p:grpSp>
        <p:nvGrpSpPr>
          <p:cNvPr id="2" name="Group 1">
            <a:extLst>
              <a:ext uri="{FF2B5EF4-FFF2-40B4-BE49-F238E27FC236}">
                <a16:creationId xmlns:a16="http://schemas.microsoft.com/office/drawing/2014/main" id="{63176789-B16B-6883-D67F-AA2929E08265}"/>
              </a:ext>
            </a:extLst>
          </p:cNvPr>
          <p:cNvGrpSpPr/>
          <p:nvPr userDrawn="1"/>
        </p:nvGrpSpPr>
        <p:grpSpPr>
          <a:xfrm>
            <a:off x="54438" y="-10045"/>
            <a:ext cx="2652826" cy="908535"/>
            <a:chOff x="110825" y="8809"/>
            <a:chExt cx="3271581" cy="1116936"/>
          </a:xfrm>
        </p:grpSpPr>
        <p:pic>
          <p:nvPicPr>
            <p:cNvPr id="3" name="Picture 2">
              <a:extLst>
                <a:ext uri="{FF2B5EF4-FFF2-40B4-BE49-F238E27FC236}">
                  <a16:creationId xmlns:a16="http://schemas.microsoft.com/office/drawing/2014/main" id="{22741D8D-0033-D0B3-42E0-D680D1A00207}"/>
                </a:ext>
              </a:extLst>
            </p:cNvPr>
            <p:cNvPicPr>
              <a:picLocks noChangeAspect="1"/>
            </p:cNvPicPr>
            <p:nvPr/>
          </p:nvPicPr>
          <p:blipFill rotWithShape="1">
            <a:blip r:embed="rId3"/>
            <a:srcRect r="71752"/>
            <a:stretch/>
          </p:blipFill>
          <p:spPr>
            <a:xfrm>
              <a:off x="110825" y="8809"/>
              <a:ext cx="924156" cy="1108127"/>
            </a:xfrm>
            <a:prstGeom prst="rect">
              <a:avLst/>
            </a:prstGeom>
          </p:spPr>
        </p:pic>
        <p:pic>
          <p:nvPicPr>
            <p:cNvPr id="5" name="Picture 4">
              <a:extLst>
                <a:ext uri="{FF2B5EF4-FFF2-40B4-BE49-F238E27FC236}">
                  <a16:creationId xmlns:a16="http://schemas.microsoft.com/office/drawing/2014/main" id="{DD73480E-99CE-9474-C58A-C321B1F6C2C0}"/>
                </a:ext>
              </a:extLst>
            </p:cNvPr>
            <p:cNvPicPr>
              <a:picLocks noChangeAspect="1"/>
            </p:cNvPicPr>
            <p:nvPr/>
          </p:nvPicPr>
          <p:blipFill rotWithShape="1">
            <a:blip r:embed="rId4"/>
            <a:srcRect l="28248"/>
            <a:stretch/>
          </p:blipFill>
          <p:spPr>
            <a:xfrm>
              <a:off x="1034981" y="17617"/>
              <a:ext cx="2347425" cy="1108128"/>
            </a:xfrm>
            <a:prstGeom prst="rect">
              <a:avLst/>
            </a:prstGeom>
          </p:spPr>
        </p:pic>
      </p:grpSp>
      <p:sp>
        <p:nvSpPr>
          <p:cNvPr id="18" name="Rectangle 17">
            <a:extLst>
              <a:ext uri="{FF2B5EF4-FFF2-40B4-BE49-F238E27FC236}">
                <a16:creationId xmlns:a16="http://schemas.microsoft.com/office/drawing/2014/main" id="{9540134F-7CDD-EDB1-97F3-E41D96BC1473}"/>
              </a:ext>
            </a:extLst>
          </p:cNvPr>
          <p:cNvSpPr/>
          <p:nvPr userDrawn="1"/>
        </p:nvSpPr>
        <p:spPr>
          <a:xfrm>
            <a:off x="178" y="6596390"/>
            <a:ext cx="3190204" cy="261610"/>
          </a:xfrm>
          <a:prstGeom prst="rect">
            <a:avLst/>
          </a:prstGeom>
        </p:spPr>
        <p:txBody>
          <a:bodyPr wrap="none" anchor="t">
            <a:spAutoFit/>
          </a:bodyPr>
          <a:lstStyle/>
          <a:p>
            <a:pPr marL="0" lvl="1" indent="12695" defTabSz="1088066" fontAlgn="base">
              <a:spcAft>
                <a:spcPts val="100"/>
              </a:spcAft>
              <a:buClr>
                <a:srgbClr val="0F1B8B"/>
              </a:buClr>
              <a:defRPr/>
            </a:pPr>
            <a:r>
              <a:rPr lang="en-US" sz="1100" b="1" i="1" kern="0" err="1">
                <a:solidFill>
                  <a:prstClr val="white"/>
                </a:solidFill>
                <a:latin typeface="Calibri" panose="020F0502020204030204"/>
              </a:rPr>
              <a:t>Foto</a:t>
            </a:r>
            <a:r>
              <a:rPr lang="en-US" sz="1100" b="1" i="1" kern="0">
                <a:solidFill>
                  <a:prstClr val="white"/>
                </a:solidFill>
                <a:latin typeface="Calibri" panose="020F0502020204030204"/>
              </a:rPr>
              <a:t> oleh: Ir.  Andi </a:t>
            </a:r>
            <a:r>
              <a:rPr lang="en-US" sz="1100" b="1" i="1" kern="0" err="1">
                <a:solidFill>
                  <a:prstClr val="white"/>
                </a:solidFill>
                <a:latin typeface="Calibri" panose="020F0502020204030204"/>
              </a:rPr>
              <a:t>Pranowo</a:t>
            </a:r>
            <a:r>
              <a:rPr lang="en-US" sz="1100" b="1" i="1" kern="0">
                <a:solidFill>
                  <a:prstClr val="white"/>
                </a:solidFill>
                <a:latin typeface="Calibri" panose="020F0502020204030204"/>
              </a:rPr>
              <a:t> (BPS </a:t>
            </a:r>
            <a:r>
              <a:rPr lang="en-US" sz="1100" b="1" i="1" kern="0" err="1">
                <a:solidFill>
                  <a:prstClr val="white"/>
                </a:solidFill>
                <a:latin typeface="Calibri" panose="020F0502020204030204"/>
              </a:rPr>
              <a:t>Kabupaten</a:t>
            </a:r>
            <a:r>
              <a:rPr lang="en-US" sz="1100" b="1" i="1" kern="0">
                <a:solidFill>
                  <a:prstClr val="white"/>
                </a:solidFill>
                <a:latin typeface="Calibri" panose="020F0502020204030204"/>
              </a:rPr>
              <a:t> </a:t>
            </a:r>
            <a:r>
              <a:rPr lang="en-US" sz="1100" b="1" i="1" kern="0" err="1">
                <a:solidFill>
                  <a:prstClr val="white"/>
                </a:solidFill>
                <a:latin typeface="Calibri" panose="020F0502020204030204"/>
              </a:rPr>
              <a:t>Blitar</a:t>
            </a:r>
            <a:r>
              <a:rPr lang="en-US" sz="1100" b="1" i="1" kern="0">
                <a:solidFill>
                  <a:prstClr val="white"/>
                </a:solidFill>
                <a:latin typeface="Calibri" panose="020F0502020204030204"/>
              </a:rPr>
              <a:t>)</a:t>
            </a:r>
          </a:p>
        </p:txBody>
      </p:sp>
    </p:spTree>
    <p:extLst>
      <p:ext uri="{BB962C8B-B14F-4D97-AF65-F5344CB8AC3E}">
        <p14:creationId xmlns:p14="http://schemas.microsoft.com/office/powerpoint/2010/main" val="1056154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1">
    <p:bg>
      <p:bgPr>
        <a:solidFill>
          <a:schemeClr val="accent3"/>
        </a:soli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4776" y="6546850"/>
            <a:ext cx="442625" cy="365125"/>
          </a:xfrm>
        </p:spPr>
        <p:txBody>
          <a:bodyPr/>
          <a:lstStyle>
            <a:lvl1pPr>
              <a:defRPr sz="1400">
                <a:solidFill>
                  <a:schemeClr val="bg1"/>
                </a:solidFill>
              </a:defRPr>
            </a:lvl1pPr>
          </a:lstStyle>
          <a:p>
            <a:pPr>
              <a:defRPr/>
            </a:pPr>
            <a:fld id="{A88EA908-BA59-4183-8648-53219FC00D5C}" type="slidenum">
              <a:rPr lang="en-AU" b="1" smtClean="0"/>
              <a:pPr>
                <a:defRPr/>
              </a:pPr>
              <a:t>‹#›</a:t>
            </a:fld>
            <a:endParaRPr lang="en-AU" b="1"/>
          </a:p>
        </p:txBody>
      </p:sp>
      <p:grpSp>
        <p:nvGrpSpPr>
          <p:cNvPr id="48" name="Group 47">
            <a:extLst>
              <a:ext uri="{FF2B5EF4-FFF2-40B4-BE49-F238E27FC236}">
                <a16:creationId xmlns:a16="http://schemas.microsoft.com/office/drawing/2014/main" id="{8F5B7A28-A5D8-7122-42C9-90843948AA61}"/>
              </a:ext>
            </a:extLst>
          </p:cNvPr>
          <p:cNvGrpSpPr/>
          <p:nvPr userDrawn="1"/>
        </p:nvGrpSpPr>
        <p:grpSpPr>
          <a:xfrm>
            <a:off x="-495842" y="1"/>
            <a:ext cx="251934" cy="2084902"/>
            <a:chOff x="7687331" y="1693846"/>
            <a:chExt cx="252000" cy="2085385"/>
          </a:xfrm>
        </p:grpSpPr>
        <p:sp>
          <p:nvSpPr>
            <p:cNvPr id="49" name="Rectangle: Rounded Corners 48">
              <a:extLst>
                <a:ext uri="{FF2B5EF4-FFF2-40B4-BE49-F238E27FC236}">
                  <a16:creationId xmlns:a16="http://schemas.microsoft.com/office/drawing/2014/main" id="{3F43E7E9-1F0B-208F-C6BD-C9BE0D4A56F8}"/>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50" name="Rectangle: Rounded Corners 49">
              <a:extLst>
                <a:ext uri="{FF2B5EF4-FFF2-40B4-BE49-F238E27FC236}">
                  <a16:creationId xmlns:a16="http://schemas.microsoft.com/office/drawing/2014/main" id="{B32B7EF9-CC95-E15A-1418-7ECBAF09A396}"/>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51" name="Rectangle: Rounded Corners 50">
              <a:extLst>
                <a:ext uri="{FF2B5EF4-FFF2-40B4-BE49-F238E27FC236}">
                  <a16:creationId xmlns:a16="http://schemas.microsoft.com/office/drawing/2014/main" id="{BC99F22E-5AAC-85CB-C758-B77189BC1D76}"/>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52" name="Rectangle: Rounded Corners 51">
              <a:extLst>
                <a:ext uri="{FF2B5EF4-FFF2-40B4-BE49-F238E27FC236}">
                  <a16:creationId xmlns:a16="http://schemas.microsoft.com/office/drawing/2014/main" id="{82993135-6A34-C715-937B-EAA71B794F43}"/>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53" name="Rectangle: Rounded Corners 52">
              <a:extLst>
                <a:ext uri="{FF2B5EF4-FFF2-40B4-BE49-F238E27FC236}">
                  <a16:creationId xmlns:a16="http://schemas.microsoft.com/office/drawing/2014/main" id="{2C506F71-AA1B-D625-ED38-329E5756C73E}"/>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54" name="Rectangle: Rounded Corners 53">
              <a:extLst>
                <a:ext uri="{FF2B5EF4-FFF2-40B4-BE49-F238E27FC236}">
                  <a16:creationId xmlns:a16="http://schemas.microsoft.com/office/drawing/2014/main" id="{5DE267C6-34E9-5A05-1135-B46C65325AE9}"/>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16446402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4776" y="6546850"/>
            <a:ext cx="442625" cy="365125"/>
          </a:xfrm>
        </p:spPr>
        <p:txBody>
          <a:bodyPr/>
          <a:lstStyle>
            <a:lvl1pPr>
              <a:defRPr sz="1400">
                <a:solidFill>
                  <a:schemeClr val="accent2"/>
                </a:solidFill>
              </a:defRPr>
            </a:lvl1pPr>
          </a:lstStyle>
          <a:p>
            <a:pPr>
              <a:defRPr/>
            </a:pPr>
            <a:fld id="{A88EA908-BA59-4183-8648-53219FC00D5C}" type="slidenum">
              <a:rPr lang="en-AU" b="1" smtClean="0"/>
              <a:pPr>
                <a:defRPr/>
              </a:pPr>
              <a:t>‹#›</a:t>
            </a:fld>
            <a:endParaRPr lang="en-AU" b="1"/>
          </a:p>
        </p:txBody>
      </p:sp>
      <p:grpSp>
        <p:nvGrpSpPr>
          <p:cNvPr id="8" name="Group 7">
            <a:extLst>
              <a:ext uri="{FF2B5EF4-FFF2-40B4-BE49-F238E27FC236}">
                <a16:creationId xmlns:a16="http://schemas.microsoft.com/office/drawing/2014/main" id="{38E336AA-58CA-4709-1823-2D6895AEF805}"/>
              </a:ext>
            </a:extLst>
          </p:cNvPr>
          <p:cNvGrpSpPr/>
          <p:nvPr userDrawn="1"/>
        </p:nvGrpSpPr>
        <p:grpSpPr>
          <a:xfrm>
            <a:off x="-495842" y="1"/>
            <a:ext cx="251934" cy="2084902"/>
            <a:chOff x="7687331" y="1693846"/>
            <a:chExt cx="252000" cy="2085385"/>
          </a:xfrm>
        </p:grpSpPr>
        <p:sp>
          <p:nvSpPr>
            <p:cNvPr id="9" name="Rectangle: Rounded Corners 8">
              <a:extLst>
                <a:ext uri="{FF2B5EF4-FFF2-40B4-BE49-F238E27FC236}">
                  <a16:creationId xmlns:a16="http://schemas.microsoft.com/office/drawing/2014/main" id="{AB8D74BA-94E1-EEF9-0A87-B0ECC008EE2D}"/>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0" name="Rectangle: Rounded Corners 9">
              <a:extLst>
                <a:ext uri="{FF2B5EF4-FFF2-40B4-BE49-F238E27FC236}">
                  <a16:creationId xmlns:a16="http://schemas.microsoft.com/office/drawing/2014/main" id="{8F89B028-CD67-5C38-D131-80818F4D0A88}"/>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4" name="Rectangle: Rounded Corners 13">
              <a:extLst>
                <a:ext uri="{FF2B5EF4-FFF2-40B4-BE49-F238E27FC236}">
                  <a16:creationId xmlns:a16="http://schemas.microsoft.com/office/drawing/2014/main" id="{9F7859A9-8A1F-756F-3993-8926A703E7D8}"/>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5" name="Rectangle: Rounded Corners 14">
              <a:extLst>
                <a:ext uri="{FF2B5EF4-FFF2-40B4-BE49-F238E27FC236}">
                  <a16:creationId xmlns:a16="http://schemas.microsoft.com/office/drawing/2014/main" id="{AE7D5E44-84B1-0F56-4F0A-ABA595884494}"/>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6" name="Rectangle: Rounded Corners 15">
              <a:extLst>
                <a:ext uri="{FF2B5EF4-FFF2-40B4-BE49-F238E27FC236}">
                  <a16:creationId xmlns:a16="http://schemas.microsoft.com/office/drawing/2014/main" id="{67712139-99FD-B42E-4F44-BFBD938390C1}"/>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7" name="Rectangle: Rounded Corners 16">
              <a:extLst>
                <a:ext uri="{FF2B5EF4-FFF2-40B4-BE49-F238E27FC236}">
                  <a16:creationId xmlns:a16="http://schemas.microsoft.com/office/drawing/2014/main" id="{EA36506D-AA76-6FFA-9604-1CE1E4C349C4}"/>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1810452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4776" y="6546850"/>
            <a:ext cx="442625" cy="365125"/>
          </a:xfrm>
        </p:spPr>
        <p:txBody>
          <a:bodyPr/>
          <a:lstStyle>
            <a:lvl1pPr>
              <a:defRPr sz="1400">
                <a:solidFill>
                  <a:schemeClr val="accent2"/>
                </a:solidFill>
              </a:defRPr>
            </a:lvl1pPr>
          </a:lstStyle>
          <a:p>
            <a:pPr>
              <a:defRPr/>
            </a:pPr>
            <a:fld id="{A88EA908-BA59-4183-8648-53219FC00D5C}" type="slidenum">
              <a:rPr lang="en-AU" b="1" smtClean="0"/>
              <a:pPr>
                <a:defRPr/>
              </a:pPr>
              <a:t>‹#›</a:t>
            </a:fld>
            <a:endParaRPr lang="en-AU" b="1"/>
          </a:p>
        </p:txBody>
      </p:sp>
      <p:grpSp>
        <p:nvGrpSpPr>
          <p:cNvPr id="11" name="Group 10">
            <a:extLst>
              <a:ext uri="{FF2B5EF4-FFF2-40B4-BE49-F238E27FC236}">
                <a16:creationId xmlns:a16="http://schemas.microsoft.com/office/drawing/2014/main" id="{50443440-1EE7-F77D-73BD-0EC78626B075}"/>
              </a:ext>
            </a:extLst>
          </p:cNvPr>
          <p:cNvGrpSpPr/>
          <p:nvPr userDrawn="1"/>
        </p:nvGrpSpPr>
        <p:grpSpPr>
          <a:xfrm>
            <a:off x="-495842" y="1"/>
            <a:ext cx="251934" cy="2084902"/>
            <a:chOff x="7687331" y="1693846"/>
            <a:chExt cx="252000" cy="2085385"/>
          </a:xfrm>
        </p:grpSpPr>
        <p:sp>
          <p:nvSpPr>
            <p:cNvPr id="12" name="Rectangle: Rounded Corners 11">
              <a:extLst>
                <a:ext uri="{FF2B5EF4-FFF2-40B4-BE49-F238E27FC236}">
                  <a16:creationId xmlns:a16="http://schemas.microsoft.com/office/drawing/2014/main" id="{B0A4775F-9D1A-9171-1CE7-0CFD417438ED}"/>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3" name="Rectangle: Rounded Corners 12">
              <a:extLst>
                <a:ext uri="{FF2B5EF4-FFF2-40B4-BE49-F238E27FC236}">
                  <a16:creationId xmlns:a16="http://schemas.microsoft.com/office/drawing/2014/main" id="{09B11CB4-3913-33B4-BF71-02F39BAEB5FB}"/>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4" name="Rectangle: Rounded Corners 13">
              <a:extLst>
                <a:ext uri="{FF2B5EF4-FFF2-40B4-BE49-F238E27FC236}">
                  <a16:creationId xmlns:a16="http://schemas.microsoft.com/office/drawing/2014/main" id="{50521BD4-85E3-059B-691A-9A2C36F22056}"/>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5" name="Rectangle: Rounded Corners 14">
              <a:extLst>
                <a:ext uri="{FF2B5EF4-FFF2-40B4-BE49-F238E27FC236}">
                  <a16:creationId xmlns:a16="http://schemas.microsoft.com/office/drawing/2014/main" id="{D5A5EB62-9DB8-02F1-3FB7-E78202DFF671}"/>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6" name="Rectangle: Rounded Corners 15">
              <a:extLst>
                <a:ext uri="{FF2B5EF4-FFF2-40B4-BE49-F238E27FC236}">
                  <a16:creationId xmlns:a16="http://schemas.microsoft.com/office/drawing/2014/main" id="{FB752820-1B88-B696-4E61-4C6472CBD09C}"/>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7" name="Rectangle: Rounded Corners 16">
              <a:extLst>
                <a:ext uri="{FF2B5EF4-FFF2-40B4-BE49-F238E27FC236}">
                  <a16:creationId xmlns:a16="http://schemas.microsoft.com/office/drawing/2014/main" id="{907CC250-0261-F1BE-8E24-DCB9A6F0CA34}"/>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24678392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ver" preserve="1" userDrawn="1">
  <p:cSld name="Cover">
    <p:bg>
      <p:bgPr>
        <a:solidFill>
          <a:schemeClr val="accent3"/>
        </a:solidFill>
        <a:effectLst/>
      </p:bgPr>
    </p:bg>
    <p:spTree>
      <p:nvGrpSpPr>
        <p:cNvPr id="1" name="Shape 15"/>
        <p:cNvGrpSpPr/>
        <p:nvPr/>
      </p:nvGrpSpPr>
      <p:grpSpPr>
        <a:xfrm>
          <a:off x="0" y="0"/>
          <a:ext cx="0" cy="0"/>
          <a:chOff x="0" y="0"/>
          <a:chExt cx="0" cy="0"/>
        </a:xfrm>
      </p:grpSpPr>
      <p:sp>
        <p:nvSpPr>
          <p:cNvPr id="40" name="Freeform: Shape 39">
            <a:extLst>
              <a:ext uri="{FF2B5EF4-FFF2-40B4-BE49-F238E27FC236}">
                <a16:creationId xmlns:a16="http://schemas.microsoft.com/office/drawing/2014/main" id="{6F68CCFD-664D-35E6-4B31-EE7CB1D52B08}"/>
              </a:ext>
            </a:extLst>
          </p:cNvPr>
          <p:cNvSpPr/>
          <p:nvPr/>
        </p:nvSpPr>
        <p:spPr>
          <a:xfrm>
            <a:off x="5558870" y="4"/>
            <a:ext cx="6633128" cy="6857999"/>
          </a:xfrm>
          <a:custGeom>
            <a:avLst/>
            <a:gdLst>
              <a:gd name="connsiteX0" fmla="*/ 2831883 w 6634855"/>
              <a:gd name="connsiteY0" fmla="*/ 0 h 6859587"/>
              <a:gd name="connsiteX1" fmla="*/ 6634855 w 6634855"/>
              <a:gd name="connsiteY1" fmla="*/ 0 h 6859587"/>
              <a:gd name="connsiteX2" fmla="*/ 6634855 w 6634855"/>
              <a:gd name="connsiteY2" fmla="*/ 6859587 h 6859587"/>
              <a:gd name="connsiteX3" fmla="*/ 3444003 w 6634855"/>
              <a:gd name="connsiteY3" fmla="*/ 6859587 h 6859587"/>
              <a:gd name="connsiteX4" fmla="*/ 221046 w 6634855"/>
              <a:gd name="connsiteY4" fmla="*/ 3656069 h 6859587"/>
              <a:gd name="connsiteX5" fmla="*/ 221046 w 6634855"/>
              <a:gd name="connsiteY5" fmla="*/ 2595093 h 685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4855" h="6859587">
                <a:moveTo>
                  <a:pt x="2831883" y="0"/>
                </a:moveTo>
                <a:lnTo>
                  <a:pt x="6634855" y="0"/>
                </a:lnTo>
                <a:lnTo>
                  <a:pt x="6634855" y="6859587"/>
                </a:lnTo>
                <a:lnTo>
                  <a:pt x="3444003" y="6859587"/>
                </a:lnTo>
                <a:lnTo>
                  <a:pt x="221046" y="3656069"/>
                </a:lnTo>
                <a:cubicBezTo>
                  <a:pt x="-73682" y="3363083"/>
                  <a:pt x="-73682" y="2888069"/>
                  <a:pt x="221046" y="2595093"/>
                </a:cubicBezTo>
                <a:close/>
              </a:path>
            </a:pathLst>
          </a:custGeom>
          <a:solidFill>
            <a:schemeClr val="accent3">
              <a:lumMod val="60000"/>
              <a:lumOff val="40000"/>
            </a:schemeClr>
          </a:solidFill>
          <a:ln>
            <a:noFill/>
          </a:ln>
        </p:spPr>
        <p:txBody>
          <a:bodyPr spcFirstLastPara="1" wrap="square" lIns="91422" tIns="45699" rIns="91422" bIns="45699" anchor="ctr" anchorCtr="0">
            <a:noAutofit/>
          </a:bodyPr>
          <a:lstStyle/>
          <a:p>
            <a:pPr marL="0" marR="0" lvl="0" indent="0" algn="ctr" rtl="0">
              <a:spcBef>
                <a:spcPts val="0"/>
              </a:spcBef>
              <a:spcAft>
                <a:spcPts val="0"/>
              </a:spcAft>
              <a:buNone/>
            </a:pPr>
            <a:endParaRPr sz="1794" b="0" i="0" u="none" strike="noStrike" cap="none">
              <a:solidFill>
                <a:schemeClr val="lt1"/>
              </a:solidFill>
              <a:latin typeface="Calibri"/>
              <a:ea typeface="Calibri"/>
              <a:cs typeface="Calibri"/>
              <a:sym typeface="Calibri"/>
            </a:endParaRPr>
          </a:p>
        </p:txBody>
      </p:sp>
      <p:pic>
        <p:nvPicPr>
          <p:cNvPr id="17" name="Google Shape;17;p33"/>
          <p:cNvPicPr preferRelativeResize="0"/>
          <p:nvPr/>
        </p:nvPicPr>
        <p:blipFill rotWithShape="1">
          <a:blip r:embed="rId2">
            <a:alphaModFix/>
          </a:blip>
          <a:srcRect l="61999" t="65721"/>
          <a:stretch/>
        </p:blipFill>
        <p:spPr>
          <a:xfrm>
            <a:off x="-1" y="0"/>
            <a:ext cx="3730230" cy="3611744"/>
          </a:xfrm>
          <a:custGeom>
            <a:avLst/>
            <a:gdLst/>
            <a:ahLst/>
            <a:cxnLst/>
            <a:rect l="l" t="t" r="r" b="b"/>
            <a:pathLst>
              <a:path w="9818556" h="10538744" extrusionOk="0">
                <a:moveTo>
                  <a:pt x="0" y="0"/>
                </a:moveTo>
                <a:lnTo>
                  <a:pt x="9818556" y="0"/>
                </a:lnTo>
                <a:lnTo>
                  <a:pt x="9818556" y="10538744"/>
                </a:lnTo>
                <a:lnTo>
                  <a:pt x="0" y="10538744"/>
                </a:lnTo>
                <a:close/>
              </a:path>
            </a:pathLst>
          </a:custGeom>
          <a:noFill/>
          <a:ln>
            <a:noFill/>
          </a:ln>
        </p:spPr>
      </p:pic>
      <p:sp>
        <p:nvSpPr>
          <p:cNvPr id="19" name="Google Shape;19;p33"/>
          <p:cNvSpPr/>
          <p:nvPr/>
        </p:nvSpPr>
        <p:spPr>
          <a:xfrm>
            <a:off x="1" y="5538332"/>
            <a:ext cx="1319634" cy="1319668"/>
          </a:xfrm>
          <a:custGeom>
            <a:avLst/>
            <a:gdLst/>
            <a:ahLst/>
            <a:cxnLst/>
            <a:rect l="l" t="t" r="r" b="b"/>
            <a:pathLst>
              <a:path w="1319978" h="1319974" extrusionOk="0">
                <a:moveTo>
                  <a:pt x="0" y="0"/>
                </a:moveTo>
                <a:lnTo>
                  <a:pt x="1319978" y="1319974"/>
                </a:lnTo>
                <a:lnTo>
                  <a:pt x="0" y="1319974"/>
                </a:lnTo>
                <a:lnTo>
                  <a:pt x="0" y="0"/>
                </a:lnTo>
                <a:close/>
              </a:path>
            </a:pathLst>
          </a:custGeom>
          <a:solidFill>
            <a:schemeClr val="accent3">
              <a:lumMod val="60000"/>
              <a:lumOff val="40000"/>
            </a:schemeClr>
          </a:solidFill>
          <a:ln>
            <a:noFill/>
          </a:ln>
        </p:spPr>
        <p:txBody>
          <a:bodyPr spcFirstLastPara="1" wrap="square" lIns="91422" tIns="45699" rIns="91422" bIns="45699" anchor="ctr" anchorCtr="0">
            <a:noAutofit/>
          </a:bodyPr>
          <a:lstStyle/>
          <a:p>
            <a:pPr marL="0" marR="0" lvl="0" indent="0" algn="ctr" rtl="0">
              <a:spcBef>
                <a:spcPts val="0"/>
              </a:spcBef>
              <a:spcAft>
                <a:spcPts val="0"/>
              </a:spcAft>
              <a:buNone/>
            </a:pPr>
            <a:endParaRPr sz="1794" b="0" i="0" u="none" strike="noStrike" cap="none">
              <a:solidFill>
                <a:schemeClr val="lt1"/>
              </a:solidFill>
              <a:latin typeface="Calibri"/>
              <a:ea typeface="Calibri"/>
              <a:cs typeface="Calibri"/>
              <a:sym typeface="Calibri"/>
            </a:endParaRPr>
          </a:p>
        </p:txBody>
      </p:sp>
      <p:pic>
        <p:nvPicPr>
          <p:cNvPr id="20" name="Google Shape;20;p33"/>
          <p:cNvPicPr preferRelativeResize="0"/>
          <p:nvPr/>
        </p:nvPicPr>
        <p:blipFill rotWithShape="1">
          <a:blip r:embed="rId3">
            <a:alphaModFix/>
          </a:blip>
          <a:srcRect b="58079"/>
          <a:stretch/>
        </p:blipFill>
        <p:spPr>
          <a:xfrm>
            <a:off x="4525719" y="3315858"/>
            <a:ext cx="7354286" cy="3581716"/>
          </a:xfrm>
          <a:custGeom>
            <a:avLst/>
            <a:gdLst/>
            <a:ahLst/>
            <a:cxnLst/>
            <a:rect l="l" t="t" r="r" b="b"/>
            <a:pathLst>
              <a:path w="7356200" h="8546225" extrusionOk="0">
                <a:moveTo>
                  <a:pt x="0" y="0"/>
                </a:moveTo>
                <a:lnTo>
                  <a:pt x="7356201" y="0"/>
                </a:lnTo>
                <a:lnTo>
                  <a:pt x="7356201" y="8546226"/>
                </a:lnTo>
                <a:lnTo>
                  <a:pt x="0" y="8546226"/>
                </a:lnTo>
                <a:close/>
              </a:path>
            </a:pathLst>
          </a:custGeom>
          <a:noFill/>
          <a:ln>
            <a:noFill/>
          </a:ln>
        </p:spPr>
      </p:pic>
      <p:pic>
        <p:nvPicPr>
          <p:cNvPr id="21" name="Google Shape;21;p33"/>
          <p:cNvPicPr preferRelativeResize="0"/>
          <p:nvPr/>
        </p:nvPicPr>
        <p:blipFill rotWithShape="1">
          <a:blip r:embed="rId4">
            <a:alphaModFix/>
          </a:blip>
          <a:srcRect t="49987"/>
          <a:stretch/>
        </p:blipFill>
        <p:spPr>
          <a:xfrm>
            <a:off x="6717803" y="4"/>
            <a:ext cx="2533714" cy="1265509"/>
          </a:xfrm>
          <a:custGeom>
            <a:avLst/>
            <a:gdLst/>
            <a:ahLst/>
            <a:cxnLst/>
            <a:rect l="l" t="t" r="r" b="b"/>
            <a:pathLst>
              <a:path w="2534374" h="2530944" extrusionOk="0">
                <a:moveTo>
                  <a:pt x="0" y="0"/>
                </a:moveTo>
                <a:lnTo>
                  <a:pt x="2534374" y="0"/>
                </a:lnTo>
                <a:lnTo>
                  <a:pt x="2534374" y="2530945"/>
                </a:lnTo>
                <a:lnTo>
                  <a:pt x="0" y="2530945"/>
                </a:lnTo>
                <a:close/>
              </a:path>
            </a:pathLst>
          </a:custGeom>
          <a:noFill/>
          <a:ln>
            <a:noFill/>
          </a:ln>
        </p:spPr>
      </p:pic>
      <p:pic>
        <p:nvPicPr>
          <p:cNvPr id="22" name="Google Shape;22;p33"/>
          <p:cNvPicPr preferRelativeResize="0"/>
          <p:nvPr/>
        </p:nvPicPr>
        <p:blipFill rotWithShape="1">
          <a:blip r:embed="rId5">
            <a:alphaModFix/>
            <a:duotone>
              <a:schemeClr val="bg2">
                <a:shade val="45000"/>
                <a:satMod val="135000"/>
              </a:schemeClr>
              <a:prstClr val="white"/>
            </a:duotone>
          </a:blip>
          <a:srcRect b="38505"/>
          <a:stretch/>
        </p:blipFill>
        <p:spPr>
          <a:xfrm>
            <a:off x="185147" y="5829070"/>
            <a:ext cx="1676571" cy="1028930"/>
          </a:xfrm>
          <a:custGeom>
            <a:avLst/>
            <a:gdLst/>
            <a:ahLst/>
            <a:cxnLst/>
            <a:rect l="l" t="t" r="r" b="b"/>
            <a:pathLst>
              <a:path w="1677008" h="1673578" extrusionOk="0">
                <a:moveTo>
                  <a:pt x="0" y="0"/>
                </a:moveTo>
                <a:lnTo>
                  <a:pt x="1677008" y="0"/>
                </a:lnTo>
                <a:lnTo>
                  <a:pt x="1677008" y="1673579"/>
                </a:lnTo>
                <a:lnTo>
                  <a:pt x="0" y="1673579"/>
                </a:lnTo>
                <a:close/>
              </a:path>
            </a:pathLst>
          </a:custGeom>
          <a:noFill/>
          <a:ln>
            <a:noFill/>
          </a:ln>
        </p:spPr>
      </p:pic>
      <p:sp>
        <p:nvSpPr>
          <p:cNvPr id="23" name="Google Shape;23;p33"/>
          <p:cNvSpPr/>
          <p:nvPr/>
        </p:nvSpPr>
        <p:spPr>
          <a:xfrm>
            <a:off x="7172881" y="-213184"/>
            <a:ext cx="891429" cy="891455"/>
          </a:xfrm>
          <a:custGeom>
            <a:avLst/>
            <a:gdLst/>
            <a:ahLst/>
            <a:cxnLst/>
            <a:rect l="l" t="t" r="r" b="b"/>
            <a:pathLst>
              <a:path w="891660" h="891660" extrusionOk="0">
                <a:moveTo>
                  <a:pt x="181418" y="861619"/>
                </a:moveTo>
                <a:cubicBezTo>
                  <a:pt x="140128" y="902909"/>
                  <a:pt x="73185" y="902913"/>
                  <a:pt x="31894" y="861629"/>
                </a:cubicBezTo>
                <a:cubicBezTo>
                  <a:pt x="31894" y="861626"/>
                  <a:pt x="31894" y="861622"/>
                  <a:pt x="31894" y="861619"/>
                </a:cubicBezTo>
                <a:lnTo>
                  <a:pt x="31894" y="861619"/>
                </a:lnTo>
                <a:cubicBezTo>
                  <a:pt x="-9397" y="820321"/>
                  <a:pt x="-9397" y="753375"/>
                  <a:pt x="31894" y="712077"/>
                </a:cubicBezTo>
                <a:lnTo>
                  <a:pt x="712060" y="31897"/>
                </a:lnTo>
                <a:cubicBezTo>
                  <a:pt x="753350" y="-9398"/>
                  <a:pt x="820328" y="-9398"/>
                  <a:pt x="861618" y="31897"/>
                </a:cubicBezTo>
                <a:lnTo>
                  <a:pt x="861618" y="31897"/>
                </a:lnTo>
                <a:cubicBezTo>
                  <a:pt x="902909" y="73194"/>
                  <a:pt x="902909" y="140142"/>
                  <a:pt x="861618" y="181439"/>
                </a:cubicBezTo>
                <a:close/>
              </a:path>
            </a:pathLst>
          </a:custGeom>
          <a:solidFill>
            <a:srgbClr val="EBECEE"/>
          </a:solidFill>
          <a:ln>
            <a:noFill/>
          </a:ln>
        </p:spPr>
        <p:txBody>
          <a:bodyPr spcFirstLastPara="1" wrap="square" lIns="91422" tIns="45699" rIns="91422" bIns="45699" anchor="ctr" anchorCtr="0">
            <a:noAutofit/>
          </a:bodyPr>
          <a:lstStyle/>
          <a:p>
            <a:pPr marL="0" marR="0" lvl="0" indent="0" algn="l" rtl="0">
              <a:spcBef>
                <a:spcPts val="0"/>
              </a:spcBef>
              <a:spcAft>
                <a:spcPts val="0"/>
              </a:spcAft>
              <a:buNone/>
            </a:pPr>
            <a:endParaRPr sz="1794">
              <a:solidFill>
                <a:schemeClr val="dk1"/>
              </a:solidFill>
              <a:latin typeface="Calibri"/>
              <a:ea typeface="Calibri"/>
              <a:cs typeface="Calibri"/>
              <a:sym typeface="Calibri"/>
            </a:endParaRPr>
          </a:p>
        </p:txBody>
      </p:sp>
      <p:grpSp>
        <p:nvGrpSpPr>
          <p:cNvPr id="25" name="Google Shape;25;p33"/>
          <p:cNvGrpSpPr/>
          <p:nvPr/>
        </p:nvGrpSpPr>
        <p:grpSpPr>
          <a:xfrm rot="10800000" flipH="1">
            <a:off x="10966708" y="253700"/>
            <a:ext cx="876850" cy="110431"/>
            <a:chOff x="7325756" y="6126083"/>
            <a:chExt cx="812214" cy="102290"/>
          </a:xfrm>
        </p:grpSpPr>
        <p:sp>
          <p:nvSpPr>
            <p:cNvPr id="26" name="Google Shape;26;p33"/>
            <p:cNvSpPr/>
            <p:nvPr/>
          </p:nvSpPr>
          <p:spPr>
            <a:xfrm>
              <a:off x="7325756" y="6126083"/>
              <a:ext cx="102290" cy="102290"/>
            </a:xfrm>
            <a:prstGeom prst="ellipse">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5"/>
                <a:buFont typeface="Calibri"/>
                <a:buNone/>
              </a:pPr>
              <a:endParaRPr sz="1794" b="0" i="0" u="none" strike="noStrike" cap="none">
                <a:solidFill>
                  <a:srgbClr val="FFFFFF"/>
                </a:solidFill>
                <a:latin typeface="Calibri"/>
                <a:ea typeface="Calibri"/>
                <a:cs typeface="Calibri"/>
                <a:sym typeface="Calibri"/>
              </a:endParaRPr>
            </a:p>
          </p:txBody>
        </p:sp>
        <p:sp>
          <p:nvSpPr>
            <p:cNvPr id="27" name="Google Shape;27;p33"/>
            <p:cNvSpPr/>
            <p:nvPr/>
          </p:nvSpPr>
          <p:spPr>
            <a:xfrm>
              <a:off x="8035680" y="6126083"/>
              <a:ext cx="102290" cy="102290"/>
            </a:xfrm>
            <a:prstGeom prst="ellipse">
              <a:avLst/>
            </a:prstGeom>
            <a:solidFill>
              <a:srgbClr val="AAC48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5"/>
                <a:buFont typeface="Calibri"/>
                <a:buNone/>
              </a:pPr>
              <a:endParaRPr sz="1794" b="0" i="0" u="none" strike="noStrike" cap="none">
                <a:solidFill>
                  <a:srgbClr val="FFFFFF"/>
                </a:solidFill>
                <a:latin typeface="Calibri"/>
                <a:ea typeface="Calibri"/>
                <a:cs typeface="Calibri"/>
                <a:sym typeface="Calibri"/>
              </a:endParaRPr>
            </a:p>
          </p:txBody>
        </p:sp>
        <p:sp>
          <p:nvSpPr>
            <p:cNvPr id="28" name="Google Shape;28;p33"/>
            <p:cNvSpPr/>
            <p:nvPr/>
          </p:nvSpPr>
          <p:spPr>
            <a:xfrm>
              <a:off x="7503237" y="6126083"/>
              <a:ext cx="102290" cy="102290"/>
            </a:xfrm>
            <a:prstGeom prst="ellipse">
              <a:avLst/>
            </a:prstGeom>
            <a:solidFill>
              <a:srgbClr val="008D3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5"/>
                <a:buFont typeface="Calibri"/>
                <a:buNone/>
              </a:pPr>
              <a:endParaRPr sz="1794" b="0" i="0" u="none" strike="noStrike" cap="none">
                <a:solidFill>
                  <a:srgbClr val="FFFFFF"/>
                </a:solidFill>
                <a:latin typeface="Calibri"/>
                <a:ea typeface="Calibri"/>
                <a:cs typeface="Calibri"/>
                <a:sym typeface="Calibri"/>
              </a:endParaRPr>
            </a:p>
          </p:txBody>
        </p:sp>
        <p:sp>
          <p:nvSpPr>
            <p:cNvPr id="29" name="Google Shape;29;p33"/>
            <p:cNvSpPr/>
            <p:nvPr/>
          </p:nvSpPr>
          <p:spPr>
            <a:xfrm>
              <a:off x="7680718" y="6126083"/>
              <a:ext cx="102290" cy="102290"/>
            </a:xfrm>
            <a:prstGeom prst="ellipse">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5"/>
                <a:buFont typeface="Calibri"/>
                <a:buNone/>
              </a:pPr>
              <a:endParaRPr sz="1794" b="0" i="0" u="none" strike="noStrike" cap="none">
                <a:solidFill>
                  <a:srgbClr val="FFFFFF"/>
                </a:solidFill>
                <a:latin typeface="Calibri"/>
                <a:ea typeface="Calibri"/>
                <a:cs typeface="Calibri"/>
                <a:sym typeface="Calibri"/>
              </a:endParaRPr>
            </a:p>
          </p:txBody>
        </p:sp>
        <p:sp>
          <p:nvSpPr>
            <p:cNvPr id="30" name="Google Shape;30;p33"/>
            <p:cNvSpPr/>
            <p:nvPr/>
          </p:nvSpPr>
          <p:spPr>
            <a:xfrm>
              <a:off x="7858199" y="6126083"/>
              <a:ext cx="102290" cy="102290"/>
            </a:xfrm>
            <a:prstGeom prst="ellipse">
              <a:avLst/>
            </a:prstGeom>
            <a:solidFill>
              <a:srgbClr val="95C11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5"/>
                <a:buFont typeface="Calibri"/>
                <a:buNone/>
              </a:pPr>
              <a:endParaRPr sz="1794" b="0" i="0" u="none" strike="noStrike" cap="none">
                <a:solidFill>
                  <a:srgbClr val="FFFFFF"/>
                </a:solidFill>
                <a:latin typeface="Calibri"/>
                <a:ea typeface="Calibri"/>
                <a:cs typeface="Calibri"/>
                <a:sym typeface="Calibri"/>
              </a:endParaRPr>
            </a:p>
          </p:txBody>
        </p:sp>
      </p:grpSp>
      <p:sp>
        <p:nvSpPr>
          <p:cNvPr id="31" name="Google Shape;31;p33"/>
          <p:cNvSpPr/>
          <p:nvPr/>
        </p:nvSpPr>
        <p:spPr>
          <a:xfrm>
            <a:off x="5897109" y="-82483"/>
            <a:ext cx="6269952" cy="7110829"/>
          </a:xfrm>
          <a:custGeom>
            <a:avLst/>
            <a:gdLst/>
            <a:ahLst/>
            <a:cxnLst/>
            <a:rect l="l" t="t" r="r" b="b"/>
            <a:pathLst>
              <a:path w="6271585" h="6899166" extrusionOk="0">
                <a:moveTo>
                  <a:pt x="2844690" y="0"/>
                </a:moveTo>
                <a:lnTo>
                  <a:pt x="6271585" y="0"/>
                </a:lnTo>
                <a:lnTo>
                  <a:pt x="6271585" y="6508787"/>
                </a:lnTo>
                <a:lnTo>
                  <a:pt x="5880775" y="6899166"/>
                </a:lnTo>
                <a:lnTo>
                  <a:pt x="3530296" y="6899166"/>
                </a:lnTo>
                <a:lnTo>
                  <a:pt x="184818" y="3549998"/>
                </a:lnTo>
                <a:cubicBezTo>
                  <a:pt x="-61795" y="3303107"/>
                  <a:pt x="-61589" y="2903029"/>
                  <a:pt x="185332" y="2656406"/>
                </a:cubicBezTo>
                <a:lnTo>
                  <a:pt x="2844690" y="0"/>
                </a:lnTo>
                <a:close/>
              </a:path>
            </a:pathLst>
          </a:custGeom>
          <a:noFill/>
          <a:ln w="57150" cap="flat" cmpd="sng">
            <a:solidFill>
              <a:schemeClr val="lt1"/>
            </a:solidFill>
            <a:prstDash val="solid"/>
            <a:miter lim="800000"/>
            <a:headEnd type="none" w="sm" len="sm"/>
            <a:tailEnd type="none" w="sm" len="sm"/>
          </a:ln>
        </p:spPr>
        <p:txBody>
          <a:bodyPr spcFirstLastPara="1" wrap="square" lIns="91422" tIns="45699" rIns="91422" bIns="45699" anchor="ctr" anchorCtr="0">
            <a:noAutofit/>
          </a:bodyPr>
          <a:lstStyle/>
          <a:p>
            <a:pPr marL="0" marR="0" lvl="0" indent="0" algn="ctr" rtl="0">
              <a:spcBef>
                <a:spcPts val="0"/>
              </a:spcBef>
              <a:spcAft>
                <a:spcPts val="0"/>
              </a:spcAft>
              <a:buNone/>
            </a:pPr>
            <a:endParaRPr sz="1794">
              <a:solidFill>
                <a:schemeClr val="lt1"/>
              </a:solidFill>
              <a:latin typeface="Calibri"/>
              <a:ea typeface="Calibri"/>
              <a:cs typeface="Calibri"/>
              <a:sym typeface="Calibri"/>
            </a:endParaRPr>
          </a:p>
        </p:txBody>
      </p:sp>
      <p:pic>
        <p:nvPicPr>
          <p:cNvPr id="32" name="Google Shape;32;p33"/>
          <p:cNvPicPr preferRelativeResize="0"/>
          <p:nvPr/>
        </p:nvPicPr>
        <p:blipFill rotWithShape="1">
          <a:blip r:embed="rId6">
            <a:alphaModFix/>
          </a:blip>
          <a:srcRect/>
          <a:stretch/>
        </p:blipFill>
        <p:spPr>
          <a:xfrm>
            <a:off x="6170281" y="0"/>
            <a:ext cx="6027471" cy="6858000"/>
          </a:xfrm>
          <a:custGeom>
            <a:avLst/>
            <a:gdLst/>
            <a:ahLst/>
            <a:cxnLst/>
            <a:rect l="l" t="t" r="r" b="b"/>
            <a:pathLst>
              <a:path w="6029041" h="6859588" extrusionOk="0">
                <a:moveTo>
                  <a:pt x="2839139" y="0"/>
                </a:moveTo>
                <a:lnTo>
                  <a:pt x="6029041" y="0"/>
                </a:lnTo>
                <a:lnTo>
                  <a:pt x="6029041" y="6859588"/>
                </a:lnTo>
                <a:lnTo>
                  <a:pt x="3487643" y="6859588"/>
                </a:lnTo>
                <a:lnTo>
                  <a:pt x="189075" y="3562035"/>
                </a:lnTo>
                <a:cubicBezTo>
                  <a:pt x="-63025" y="3309966"/>
                  <a:pt x="-63025" y="2901314"/>
                  <a:pt x="189075" y="2649249"/>
                </a:cubicBezTo>
                <a:close/>
              </a:path>
            </a:pathLst>
          </a:custGeom>
          <a:noFill/>
          <a:ln>
            <a:noFill/>
          </a:ln>
        </p:spPr>
      </p:pic>
      <p:sp>
        <p:nvSpPr>
          <p:cNvPr id="9" name="Google Shape;18;p33">
            <a:extLst>
              <a:ext uri="{FF2B5EF4-FFF2-40B4-BE49-F238E27FC236}">
                <a16:creationId xmlns:a16="http://schemas.microsoft.com/office/drawing/2014/main" id="{BBBC4F5E-71D3-B16C-332A-1D92F5B298BA}"/>
              </a:ext>
            </a:extLst>
          </p:cNvPr>
          <p:cNvSpPr/>
          <p:nvPr userDrawn="1"/>
        </p:nvSpPr>
        <p:spPr>
          <a:xfrm>
            <a:off x="184678" y="243629"/>
            <a:ext cx="3913815" cy="719833"/>
          </a:xfrm>
          <a:prstGeom prst="roundRect">
            <a:avLst>
              <a:gd name="adj" fmla="val 50000"/>
            </a:avLst>
          </a:prstGeom>
          <a:solidFill>
            <a:schemeClr val="lt1"/>
          </a:solidFill>
          <a:ln>
            <a:noFill/>
          </a:ln>
        </p:spPr>
        <p:txBody>
          <a:bodyPr spcFirstLastPara="1" wrap="square" lIns="91422" tIns="45699" rIns="91422" bIns="45699" anchor="ctr" anchorCtr="0">
            <a:noAutofit/>
          </a:bodyPr>
          <a:lstStyle/>
          <a:p>
            <a:pPr marL="0" marR="0" lvl="0" indent="0" algn="ctr" rtl="0">
              <a:lnSpc>
                <a:spcPct val="100000"/>
              </a:lnSpc>
              <a:spcBef>
                <a:spcPts val="0"/>
              </a:spcBef>
              <a:spcAft>
                <a:spcPts val="0"/>
              </a:spcAft>
              <a:buClr>
                <a:schemeClr val="dk1"/>
              </a:buClr>
              <a:buSzPts val="2396"/>
              <a:buFont typeface="Calibri"/>
              <a:buNone/>
            </a:pPr>
            <a:endParaRPr sz="2395" b="0" i="0" u="none" strike="noStrike" cap="none">
              <a:solidFill>
                <a:srgbClr val="000000"/>
              </a:solidFill>
              <a:latin typeface="Libre Franklin Medium"/>
              <a:ea typeface="Libre Franklin Medium"/>
              <a:cs typeface="Libre Franklin Medium"/>
              <a:sym typeface="Libre Franklin Medium"/>
            </a:endParaRPr>
          </a:p>
        </p:txBody>
      </p:sp>
      <p:sp>
        <p:nvSpPr>
          <p:cNvPr id="34" name="Title 2">
            <a:extLst>
              <a:ext uri="{FF2B5EF4-FFF2-40B4-BE49-F238E27FC236}">
                <a16:creationId xmlns:a16="http://schemas.microsoft.com/office/drawing/2014/main" id="{8C754EFD-984A-0BA7-1813-821CDB2CDF43}"/>
              </a:ext>
            </a:extLst>
          </p:cNvPr>
          <p:cNvSpPr txBox="1">
            <a:spLocks/>
          </p:cNvSpPr>
          <p:nvPr userDrawn="1"/>
        </p:nvSpPr>
        <p:spPr>
          <a:xfrm>
            <a:off x="135269" y="2137837"/>
            <a:ext cx="5142930" cy="200995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ID" sz="5998" b="0" i="0" u="none" strike="noStrike" kern="1200" cap="none" spc="0" normalizeH="0" baseline="0" noProof="0">
                <a:ln>
                  <a:noFill/>
                </a:ln>
                <a:solidFill>
                  <a:prstClr val="white"/>
                </a:solidFill>
                <a:effectLst/>
                <a:uLnTx/>
                <a:uFillTx/>
                <a:latin typeface="Franklin Gothic Demi" panose="020B0703020102020204" pitchFamily="34" charset="0"/>
                <a:ea typeface="+mj-ea"/>
                <a:cs typeface="+mj-cs"/>
              </a:rPr>
              <a:t>BERITA RESMI STATISTIK</a:t>
            </a:r>
            <a:endParaRPr kumimoji="0" lang="en-ID" sz="4399" b="0" i="0" u="none" strike="noStrike" kern="1200" cap="none" spc="0" normalizeH="0" baseline="0" noProof="0">
              <a:ln>
                <a:noFill/>
              </a:ln>
              <a:solidFill>
                <a:prstClr val="white"/>
              </a:solidFill>
              <a:effectLst/>
              <a:uLnTx/>
              <a:uFillTx/>
              <a:latin typeface="Calibri Light"/>
              <a:ea typeface="+mj-ea"/>
              <a:cs typeface="+mj-cs"/>
            </a:endParaRPr>
          </a:p>
        </p:txBody>
      </p:sp>
      <p:sp>
        <p:nvSpPr>
          <p:cNvPr id="35" name="Rectangle: Rounded Corners 34">
            <a:extLst>
              <a:ext uri="{FF2B5EF4-FFF2-40B4-BE49-F238E27FC236}">
                <a16:creationId xmlns:a16="http://schemas.microsoft.com/office/drawing/2014/main" id="{CBD4FF0F-3185-3CF3-7E65-B0377B5EC453}"/>
              </a:ext>
            </a:extLst>
          </p:cNvPr>
          <p:cNvSpPr/>
          <p:nvPr userDrawn="1"/>
        </p:nvSpPr>
        <p:spPr>
          <a:xfrm>
            <a:off x="207531" y="3902482"/>
            <a:ext cx="2731078" cy="527970"/>
          </a:xfrm>
          <a:prstGeom prst="roundRect">
            <a:avLst>
              <a:gd name="adj" fmla="val 50000"/>
            </a:avLst>
          </a:prstGeom>
          <a:solidFill>
            <a:schemeClr val="accent3">
              <a:lumMod val="60000"/>
              <a:lumOff val="40000"/>
            </a:schemeClr>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prstClr val="white"/>
              </a:solidFill>
              <a:effectLst/>
              <a:uLnTx/>
              <a:uFillTx/>
              <a:latin typeface="Franklin Gothic Medium Cond" panose="020B0606030402020204" pitchFamily="34" charset="0"/>
              <a:ea typeface="+mn-ea"/>
              <a:cs typeface="+mn-cs"/>
            </a:endParaRPr>
          </a:p>
        </p:txBody>
      </p:sp>
      <p:sp>
        <p:nvSpPr>
          <p:cNvPr id="36" name="Text Placeholder 3">
            <a:extLst>
              <a:ext uri="{FF2B5EF4-FFF2-40B4-BE49-F238E27FC236}">
                <a16:creationId xmlns:a16="http://schemas.microsoft.com/office/drawing/2014/main" id="{81D8024E-54E0-B361-F8F5-6CB24883B86F}"/>
              </a:ext>
            </a:extLst>
          </p:cNvPr>
          <p:cNvSpPr>
            <a:spLocks noGrp="1"/>
          </p:cNvSpPr>
          <p:nvPr>
            <p:ph type="body" sz="quarter" idx="16" hasCustomPrompt="1"/>
          </p:nvPr>
        </p:nvSpPr>
        <p:spPr>
          <a:xfrm>
            <a:off x="363301" y="3923901"/>
            <a:ext cx="2419537" cy="476820"/>
          </a:xfrm>
        </p:spPr>
        <p:txBody>
          <a:bodyPr anchor="ctr" anchorCtr="0">
            <a:noAutofit/>
          </a:bodyPr>
          <a:lstStyle>
            <a:lvl1pPr marL="0" indent="0" algn="ctr">
              <a:buNone/>
              <a:defRPr sz="1999">
                <a:solidFill>
                  <a:schemeClr val="bg1"/>
                </a:solidFill>
                <a:latin typeface="+mj-lt"/>
              </a:defRPr>
            </a:lvl1pPr>
          </a:lstStyle>
          <a:p>
            <a:pPr lvl="0"/>
            <a:r>
              <a:rPr lang="en-US"/>
              <a:t>Tanggal</a:t>
            </a:r>
          </a:p>
        </p:txBody>
      </p:sp>
      <p:pic>
        <p:nvPicPr>
          <p:cNvPr id="7" name="Picture 6">
            <a:extLst>
              <a:ext uri="{FF2B5EF4-FFF2-40B4-BE49-F238E27FC236}">
                <a16:creationId xmlns:a16="http://schemas.microsoft.com/office/drawing/2014/main" id="{0C6FFD92-A476-642B-B2F8-DA90A42EC320}"/>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2694824" y="369599"/>
            <a:ext cx="1169695" cy="467892"/>
          </a:xfrm>
          <a:prstGeom prst="rect">
            <a:avLst/>
          </a:prstGeom>
        </p:spPr>
      </p:pic>
      <p:grpSp>
        <p:nvGrpSpPr>
          <p:cNvPr id="33" name="Group 32">
            <a:extLst>
              <a:ext uri="{FF2B5EF4-FFF2-40B4-BE49-F238E27FC236}">
                <a16:creationId xmlns:a16="http://schemas.microsoft.com/office/drawing/2014/main" id="{6FDB4A8F-3248-E670-3DAF-954173E7E1D2}"/>
              </a:ext>
            </a:extLst>
          </p:cNvPr>
          <p:cNvGrpSpPr>
            <a:grpSpLocks noChangeAspect="1"/>
          </p:cNvGrpSpPr>
          <p:nvPr userDrawn="1"/>
        </p:nvGrpSpPr>
        <p:grpSpPr>
          <a:xfrm>
            <a:off x="258118" y="373294"/>
            <a:ext cx="2433415" cy="460503"/>
            <a:chOff x="89771" y="2007276"/>
            <a:chExt cx="2857363" cy="540716"/>
          </a:xfrm>
        </p:grpSpPr>
        <p:pic>
          <p:nvPicPr>
            <p:cNvPr id="37" name="Picture 36" descr="A black background with blue text&#10;&#10;Description automatically generated">
              <a:extLst>
                <a:ext uri="{FF2B5EF4-FFF2-40B4-BE49-F238E27FC236}">
                  <a16:creationId xmlns:a16="http://schemas.microsoft.com/office/drawing/2014/main" id="{12C65FF1-C704-E54F-EC16-4B5526F1397D}"/>
                </a:ext>
              </a:extLst>
            </p:cNvPr>
            <p:cNvPicPr>
              <a:picLocks noChangeAspect="1"/>
            </p:cNvPicPr>
            <p:nvPr/>
          </p:nvPicPr>
          <p:blipFill>
            <a:blip r:embed="rId9"/>
            <a:srcRect t="22185" r="72326" b="22185"/>
            <a:stretch/>
          </p:blipFill>
          <p:spPr>
            <a:xfrm>
              <a:off x="89771" y="2007276"/>
              <a:ext cx="794149" cy="540716"/>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2BA2CD8A-BBB3-70AF-4D23-CC6F8A27125A}"/>
                </a:ext>
              </a:extLst>
            </p:cNvPr>
            <p:cNvPicPr>
              <a:picLocks noChangeAspect="1"/>
            </p:cNvPicPr>
            <p:nvPr/>
          </p:nvPicPr>
          <p:blipFill>
            <a:blip r:embed="rId10"/>
            <a:srcRect l="28396" t="22185" r="430" b="22186"/>
            <a:stretch/>
          </p:blipFill>
          <p:spPr>
            <a:xfrm>
              <a:off x="904616" y="2007276"/>
              <a:ext cx="2042518" cy="540716"/>
            </a:xfrm>
            <a:prstGeom prst="rect">
              <a:avLst/>
            </a:prstGeom>
          </p:spPr>
        </p:pic>
      </p:grpSp>
      <p:grpSp>
        <p:nvGrpSpPr>
          <p:cNvPr id="48" name="Group 47">
            <a:extLst>
              <a:ext uri="{FF2B5EF4-FFF2-40B4-BE49-F238E27FC236}">
                <a16:creationId xmlns:a16="http://schemas.microsoft.com/office/drawing/2014/main" id="{EEBDAA7C-8AC4-4BC1-CF78-AF3308D615A5}"/>
              </a:ext>
            </a:extLst>
          </p:cNvPr>
          <p:cNvGrpSpPr/>
          <p:nvPr userDrawn="1"/>
        </p:nvGrpSpPr>
        <p:grpSpPr>
          <a:xfrm>
            <a:off x="-495842" y="1"/>
            <a:ext cx="251934" cy="2084902"/>
            <a:chOff x="7687331" y="1693846"/>
            <a:chExt cx="252000" cy="2085385"/>
          </a:xfrm>
        </p:grpSpPr>
        <p:sp>
          <p:nvSpPr>
            <p:cNvPr id="49" name="Rectangle: Rounded Corners 48">
              <a:extLst>
                <a:ext uri="{FF2B5EF4-FFF2-40B4-BE49-F238E27FC236}">
                  <a16:creationId xmlns:a16="http://schemas.microsoft.com/office/drawing/2014/main" id="{44FB27EF-A37B-7542-B67C-AE5588B290F5}"/>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50" name="Rectangle: Rounded Corners 49">
              <a:extLst>
                <a:ext uri="{FF2B5EF4-FFF2-40B4-BE49-F238E27FC236}">
                  <a16:creationId xmlns:a16="http://schemas.microsoft.com/office/drawing/2014/main" id="{FE56DE95-5A7D-101C-592E-82F70C7E19BE}"/>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51" name="Rectangle: Rounded Corners 50">
              <a:extLst>
                <a:ext uri="{FF2B5EF4-FFF2-40B4-BE49-F238E27FC236}">
                  <a16:creationId xmlns:a16="http://schemas.microsoft.com/office/drawing/2014/main" id="{D34DB88B-9F94-8B9D-F9D3-6FC0E0B6FE4B}"/>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52" name="Rectangle: Rounded Corners 51">
              <a:extLst>
                <a:ext uri="{FF2B5EF4-FFF2-40B4-BE49-F238E27FC236}">
                  <a16:creationId xmlns:a16="http://schemas.microsoft.com/office/drawing/2014/main" id="{14A52C6F-588C-CAF1-E8F5-E60ACF6AE868}"/>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53" name="Rectangle: Rounded Corners 52">
              <a:extLst>
                <a:ext uri="{FF2B5EF4-FFF2-40B4-BE49-F238E27FC236}">
                  <a16:creationId xmlns:a16="http://schemas.microsoft.com/office/drawing/2014/main" id="{A4D7227C-FF34-F1B9-19C0-6CE1C4F226D1}"/>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54" name="Rectangle: Rounded Corners 53">
              <a:extLst>
                <a:ext uri="{FF2B5EF4-FFF2-40B4-BE49-F238E27FC236}">
                  <a16:creationId xmlns:a16="http://schemas.microsoft.com/office/drawing/2014/main" id="{628A0D64-837D-705F-6F1D-40FC516C6579}"/>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30960822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C8A3E2-547F-95E6-7A65-E2DDC2C445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433" r="11475"/>
          <a:stretch/>
        </p:blipFill>
        <p:spPr>
          <a:xfrm>
            <a:off x="5985564" y="0"/>
            <a:ext cx="6353694" cy="6856412"/>
          </a:xfrm>
          <a:custGeom>
            <a:avLst/>
            <a:gdLst>
              <a:gd name="connsiteX0" fmla="*/ 3152478 w 6355349"/>
              <a:gd name="connsiteY0" fmla="*/ 0 h 6858000"/>
              <a:gd name="connsiteX1" fmla="*/ 6355349 w 6355349"/>
              <a:gd name="connsiteY1" fmla="*/ 0 h 6858000"/>
              <a:gd name="connsiteX2" fmla="*/ 6355349 w 6355349"/>
              <a:gd name="connsiteY2" fmla="*/ 6858000 h 6858000"/>
              <a:gd name="connsiteX3" fmla="*/ 0 w 6355349"/>
              <a:gd name="connsiteY3" fmla="*/ 6858000 h 6858000"/>
              <a:gd name="connsiteX4" fmla="*/ 3152478 w 635534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5349" h="6858000">
                <a:moveTo>
                  <a:pt x="3152478" y="0"/>
                </a:moveTo>
                <a:lnTo>
                  <a:pt x="6355349" y="0"/>
                </a:lnTo>
                <a:lnTo>
                  <a:pt x="6355349" y="6858000"/>
                </a:lnTo>
                <a:lnTo>
                  <a:pt x="0" y="6858000"/>
                </a:lnTo>
                <a:cubicBezTo>
                  <a:pt x="1077167" y="4572000"/>
                  <a:pt x="2075311" y="2286000"/>
                  <a:pt x="3152478" y="0"/>
                </a:cubicBezTo>
                <a:close/>
              </a:path>
            </a:pathLst>
          </a:custGeom>
        </p:spPr>
      </p:pic>
      <p:grpSp>
        <p:nvGrpSpPr>
          <p:cNvPr id="7" name="Group 6">
            <a:extLst>
              <a:ext uri="{FF2B5EF4-FFF2-40B4-BE49-F238E27FC236}">
                <a16:creationId xmlns:a16="http://schemas.microsoft.com/office/drawing/2014/main" id="{A69213B9-6610-1A57-4D96-E590366EF4C7}"/>
              </a:ext>
            </a:extLst>
          </p:cNvPr>
          <p:cNvGrpSpPr/>
          <p:nvPr userDrawn="1"/>
        </p:nvGrpSpPr>
        <p:grpSpPr>
          <a:xfrm>
            <a:off x="276061" y="3401148"/>
            <a:ext cx="5110669" cy="71983"/>
            <a:chOff x="5878519" y="3528548"/>
            <a:chExt cx="3432544" cy="72000"/>
          </a:xfrm>
        </p:grpSpPr>
        <p:sp>
          <p:nvSpPr>
            <p:cNvPr id="8" name="Rounded Rectangle 21">
              <a:extLst>
                <a:ext uri="{FF2B5EF4-FFF2-40B4-BE49-F238E27FC236}">
                  <a16:creationId xmlns:a16="http://schemas.microsoft.com/office/drawing/2014/main" id="{647512FC-DDB0-EC7C-8A56-AD5C4DF9EC46}"/>
                </a:ext>
              </a:extLst>
            </p:cNvPr>
            <p:cNvSpPr/>
            <p:nvPr/>
          </p:nvSpPr>
          <p:spPr>
            <a:xfrm>
              <a:off x="5878519" y="3528548"/>
              <a:ext cx="3248505"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20">
              <a:extLst>
                <a:ext uri="{FF2B5EF4-FFF2-40B4-BE49-F238E27FC236}">
                  <a16:creationId xmlns:a16="http://schemas.microsoft.com/office/drawing/2014/main" id="{27709E15-33FC-D5B4-51D4-51E63840229B}"/>
                </a:ext>
              </a:extLst>
            </p:cNvPr>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Rounded Rectangle 26">
            <a:extLst>
              <a:ext uri="{FF2B5EF4-FFF2-40B4-BE49-F238E27FC236}">
                <a16:creationId xmlns:a16="http://schemas.microsoft.com/office/drawing/2014/main" id="{DDD51568-6761-1DBF-4C4A-A054EDB9DCFF}"/>
              </a:ext>
            </a:extLst>
          </p:cNvPr>
          <p:cNvSpPr/>
          <p:nvPr userDrawn="1"/>
        </p:nvSpPr>
        <p:spPr>
          <a:xfrm>
            <a:off x="233825" y="6064173"/>
            <a:ext cx="3327597" cy="4766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Freeform 36">
            <a:extLst>
              <a:ext uri="{FF2B5EF4-FFF2-40B4-BE49-F238E27FC236}">
                <a16:creationId xmlns:a16="http://schemas.microsoft.com/office/drawing/2014/main" id="{5E0A1FFD-FA7F-AEC2-3B72-A3D5D9E771CC}"/>
              </a:ext>
            </a:extLst>
          </p:cNvPr>
          <p:cNvSpPr>
            <a:spLocks noEditPoints="1"/>
          </p:cNvSpPr>
          <p:nvPr userDrawn="1"/>
        </p:nvSpPr>
        <p:spPr bwMode="auto">
          <a:xfrm>
            <a:off x="474891" y="6109749"/>
            <a:ext cx="333279" cy="365333"/>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a:endParaRPr lang="th-TH" sz="1799">
              <a:solidFill>
                <a:schemeClr val="tx1">
                  <a:lumMod val="65000"/>
                  <a:lumOff val="35000"/>
                </a:schemeClr>
              </a:solidFill>
            </a:endParaRPr>
          </a:p>
        </p:txBody>
      </p:sp>
      <p:sp>
        <p:nvSpPr>
          <p:cNvPr id="16" name="Google Shape;11;p2">
            <a:extLst>
              <a:ext uri="{FF2B5EF4-FFF2-40B4-BE49-F238E27FC236}">
                <a16:creationId xmlns:a16="http://schemas.microsoft.com/office/drawing/2014/main" id="{8F4E6B8C-73C8-874E-AD28-F221075F5B22}"/>
              </a:ext>
            </a:extLst>
          </p:cNvPr>
          <p:cNvSpPr/>
          <p:nvPr userDrawn="1"/>
        </p:nvSpPr>
        <p:spPr>
          <a:xfrm>
            <a:off x="4920664" y="2220541"/>
            <a:ext cx="3653095" cy="4635872"/>
          </a:xfrm>
          <a:prstGeom prst="parallelogram">
            <a:avLst>
              <a:gd name="adj" fmla="val 59001"/>
            </a:avLst>
          </a:prstGeom>
          <a:solidFill>
            <a:schemeClr val="accent4"/>
          </a:solidFill>
          <a:ln>
            <a:noFill/>
          </a:ln>
        </p:spPr>
        <p:txBody>
          <a:bodyPr spcFirstLastPara="1" wrap="square" lIns="91401" tIns="91401" rIns="91401" bIns="91401"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 name="Google Shape;12;p2">
            <a:extLst>
              <a:ext uri="{FF2B5EF4-FFF2-40B4-BE49-F238E27FC236}">
                <a16:creationId xmlns:a16="http://schemas.microsoft.com/office/drawing/2014/main" id="{9B8BAF3C-301A-11E4-F85E-2282E7EB798E}"/>
              </a:ext>
            </a:extLst>
          </p:cNvPr>
          <p:cNvSpPr/>
          <p:nvPr userDrawn="1"/>
        </p:nvSpPr>
        <p:spPr>
          <a:xfrm>
            <a:off x="5508058" y="-59947"/>
            <a:ext cx="3653095" cy="4696493"/>
          </a:xfrm>
          <a:prstGeom prst="parallelogram">
            <a:avLst>
              <a:gd name="adj" fmla="val 59001"/>
            </a:avLst>
          </a:prstGeom>
          <a:solidFill>
            <a:schemeClr val="accent3">
              <a:alpha val="91000"/>
            </a:schemeClr>
          </a:solidFill>
          <a:ln>
            <a:noFill/>
          </a:ln>
        </p:spPr>
        <p:txBody>
          <a:bodyPr spcFirstLastPara="1" wrap="square" lIns="91401" tIns="91401" rIns="91401" bIns="91401"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8" name="组合 5">
            <a:extLst>
              <a:ext uri="{FF2B5EF4-FFF2-40B4-BE49-F238E27FC236}">
                <a16:creationId xmlns:a16="http://schemas.microsoft.com/office/drawing/2014/main" id="{D082CEC8-662B-1225-E6E4-8FA29154338C}"/>
              </a:ext>
            </a:extLst>
          </p:cNvPr>
          <p:cNvGrpSpPr/>
          <p:nvPr userDrawn="1"/>
        </p:nvGrpSpPr>
        <p:grpSpPr>
          <a:xfrm rot="10800000" flipH="1">
            <a:off x="321335" y="4566533"/>
            <a:ext cx="991461" cy="124869"/>
            <a:chOff x="7325756" y="6126083"/>
            <a:chExt cx="812214" cy="102290"/>
          </a:xfrm>
          <a:solidFill>
            <a:schemeClr val="bg1"/>
          </a:solidFill>
        </p:grpSpPr>
        <p:sp>
          <p:nvSpPr>
            <p:cNvPr id="19" name="椭圆 6">
              <a:extLst>
                <a:ext uri="{FF2B5EF4-FFF2-40B4-BE49-F238E27FC236}">
                  <a16:creationId xmlns:a16="http://schemas.microsoft.com/office/drawing/2014/main" id="{E05600B4-5C70-71E3-8E1F-9ED67A5A7F3C}"/>
                </a:ext>
              </a:extLst>
            </p:cNvPr>
            <p:cNvSpPr/>
            <p:nvPr/>
          </p:nvSpPr>
          <p:spPr>
            <a:xfrm>
              <a:off x="7325756" y="6126083"/>
              <a:ext cx="102290" cy="1022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26"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椭圆 7">
              <a:extLst>
                <a:ext uri="{FF2B5EF4-FFF2-40B4-BE49-F238E27FC236}">
                  <a16:creationId xmlns:a16="http://schemas.microsoft.com/office/drawing/2014/main" id="{366EC8AD-B86A-B96C-56E3-5D2817F34ECC}"/>
                </a:ext>
              </a:extLst>
            </p:cNvPr>
            <p:cNvSpPr/>
            <p:nvPr/>
          </p:nvSpPr>
          <p:spPr>
            <a:xfrm>
              <a:off x="8035680" y="6126083"/>
              <a:ext cx="102290" cy="1022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26"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椭圆 8">
              <a:extLst>
                <a:ext uri="{FF2B5EF4-FFF2-40B4-BE49-F238E27FC236}">
                  <a16:creationId xmlns:a16="http://schemas.microsoft.com/office/drawing/2014/main" id="{96036C74-F1EA-8405-207E-AA8DD454B6D3}"/>
                </a:ext>
              </a:extLst>
            </p:cNvPr>
            <p:cNvSpPr/>
            <p:nvPr/>
          </p:nvSpPr>
          <p:spPr>
            <a:xfrm>
              <a:off x="7503237" y="6126083"/>
              <a:ext cx="102290" cy="102290"/>
            </a:xfrm>
            <a:prstGeom prst="ellipse">
              <a:avLst/>
            </a:pr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26"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2" name="椭圆 9">
              <a:extLst>
                <a:ext uri="{FF2B5EF4-FFF2-40B4-BE49-F238E27FC236}">
                  <a16:creationId xmlns:a16="http://schemas.microsoft.com/office/drawing/2014/main" id="{B17F2FA3-0D95-299F-00EF-286A4F66CAD7}"/>
                </a:ext>
              </a:extLst>
            </p:cNvPr>
            <p:cNvSpPr/>
            <p:nvPr/>
          </p:nvSpPr>
          <p:spPr>
            <a:xfrm>
              <a:off x="7680718" y="6126083"/>
              <a:ext cx="102290" cy="10229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26"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 name="椭圆 10">
              <a:extLst>
                <a:ext uri="{FF2B5EF4-FFF2-40B4-BE49-F238E27FC236}">
                  <a16:creationId xmlns:a16="http://schemas.microsoft.com/office/drawing/2014/main" id="{C59E9327-6905-DB6C-17FF-CB8C358C81DD}"/>
                </a:ext>
              </a:extLst>
            </p:cNvPr>
            <p:cNvSpPr/>
            <p:nvPr/>
          </p:nvSpPr>
          <p:spPr>
            <a:xfrm>
              <a:off x="7858199" y="6126083"/>
              <a:ext cx="102290" cy="10229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26"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6" name="Text Placeholder 15">
            <a:extLst>
              <a:ext uri="{FF2B5EF4-FFF2-40B4-BE49-F238E27FC236}">
                <a16:creationId xmlns:a16="http://schemas.microsoft.com/office/drawing/2014/main" id="{BDEE692D-8D7A-05C6-C926-D2AAB7B911CC}"/>
              </a:ext>
            </a:extLst>
          </p:cNvPr>
          <p:cNvSpPr>
            <a:spLocks noGrp="1"/>
          </p:cNvSpPr>
          <p:nvPr>
            <p:ph type="body" sz="quarter" idx="17" hasCustomPrompt="1"/>
          </p:nvPr>
        </p:nvSpPr>
        <p:spPr>
          <a:xfrm>
            <a:off x="146905" y="2335618"/>
            <a:ext cx="5838659" cy="904666"/>
          </a:xfrm>
        </p:spPr>
        <p:txBody>
          <a:bodyPr anchor="ctr" anchorCtr="0">
            <a:noAutofit/>
          </a:bodyPr>
          <a:lstStyle>
            <a:lvl1pPr marL="0" indent="0" algn="l">
              <a:buNone/>
              <a:defRPr sz="4799" b="1">
                <a:solidFill>
                  <a:schemeClr val="accent2"/>
                </a:solidFill>
                <a:latin typeface="Avenir Next LT Pro" panose="020B0504020202020204" pitchFamily="34" charset="0"/>
              </a:defRPr>
            </a:lvl1pPr>
          </a:lstStyle>
          <a:p>
            <a:pPr lvl="0"/>
            <a:r>
              <a:rPr lang="en-US"/>
              <a:t>[JUDUL PAPARAN]</a:t>
            </a:r>
          </a:p>
        </p:txBody>
      </p:sp>
      <p:sp>
        <p:nvSpPr>
          <p:cNvPr id="32" name="Text Placeholder 3">
            <a:extLst>
              <a:ext uri="{FF2B5EF4-FFF2-40B4-BE49-F238E27FC236}">
                <a16:creationId xmlns:a16="http://schemas.microsoft.com/office/drawing/2014/main" id="{743B6E08-8471-9968-9B73-7B604EE0FFAC}"/>
              </a:ext>
            </a:extLst>
          </p:cNvPr>
          <p:cNvSpPr>
            <a:spLocks noGrp="1"/>
          </p:cNvSpPr>
          <p:nvPr>
            <p:ph type="body" sz="quarter" idx="16" hasCustomPrompt="1"/>
          </p:nvPr>
        </p:nvSpPr>
        <p:spPr>
          <a:xfrm>
            <a:off x="966649" y="6077365"/>
            <a:ext cx="2419537" cy="476820"/>
          </a:xfrm>
        </p:spPr>
        <p:txBody>
          <a:bodyPr anchor="ctr" anchorCtr="0">
            <a:noAutofit/>
          </a:bodyPr>
          <a:lstStyle>
            <a:lvl1pPr marL="0" indent="0">
              <a:buNone/>
              <a:defRPr sz="1600" b="1">
                <a:solidFill>
                  <a:schemeClr val="bg1"/>
                </a:solidFill>
                <a:latin typeface="Segoe UI" panose="020B0502040204020203" pitchFamily="34" charset="0"/>
                <a:cs typeface="Segoe UI" panose="020B0502040204020203" pitchFamily="34" charset="0"/>
              </a:defRPr>
            </a:lvl1pPr>
          </a:lstStyle>
          <a:p>
            <a:pPr lvl="0"/>
            <a:r>
              <a:rPr lang="en-US"/>
              <a:t>[Tempat], [Tanggal]</a:t>
            </a:r>
          </a:p>
        </p:txBody>
      </p:sp>
      <p:sp>
        <p:nvSpPr>
          <p:cNvPr id="33" name="Text Placeholder 15">
            <a:extLst>
              <a:ext uri="{FF2B5EF4-FFF2-40B4-BE49-F238E27FC236}">
                <a16:creationId xmlns:a16="http://schemas.microsoft.com/office/drawing/2014/main" id="{FF8FA00C-A5F4-012D-7C8C-D2772629A68F}"/>
              </a:ext>
            </a:extLst>
          </p:cNvPr>
          <p:cNvSpPr>
            <a:spLocks noGrp="1"/>
          </p:cNvSpPr>
          <p:nvPr>
            <p:ph type="body" sz="quarter" idx="18" hasCustomPrompt="1"/>
          </p:nvPr>
        </p:nvSpPr>
        <p:spPr>
          <a:xfrm>
            <a:off x="276062" y="4840484"/>
            <a:ext cx="2959618" cy="516262"/>
          </a:xfrm>
        </p:spPr>
        <p:txBody>
          <a:bodyPr anchor="ctr" anchorCtr="0">
            <a:noAutofit/>
          </a:bodyPr>
          <a:lstStyle>
            <a:lvl1pPr marL="0" indent="0" algn="l">
              <a:buNone/>
              <a:defRPr sz="2599" b="1">
                <a:solidFill>
                  <a:schemeClr val="accent2"/>
                </a:solidFill>
                <a:latin typeface="Segoe UI" panose="020B0502040204020203" pitchFamily="34" charset="0"/>
                <a:cs typeface="Segoe UI" panose="020B0502040204020203" pitchFamily="34" charset="0"/>
              </a:defRPr>
            </a:lvl1pPr>
          </a:lstStyle>
          <a:p>
            <a:pPr lvl="0"/>
            <a:r>
              <a:rPr lang="en-US"/>
              <a:t>[</a:t>
            </a:r>
            <a:r>
              <a:rPr lang="en-US" err="1"/>
              <a:t>Pemateri</a:t>
            </a:r>
            <a:r>
              <a:rPr lang="en-US"/>
              <a:t>]</a:t>
            </a:r>
          </a:p>
        </p:txBody>
      </p:sp>
      <p:sp>
        <p:nvSpPr>
          <p:cNvPr id="34" name="Text Placeholder 22">
            <a:extLst>
              <a:ext uri="{FF2B5EF4-FFF2-40B4-BE49-F238E27FC236}">
                <a16:creationId xmlns:a16="http://schemas.microsoft.com/office/drawing/2014/main" id="{09F97384-21CC-B08B-656D-3A788A214247}"/>
              </a:ext>
            </a:extLst>
          </p:cNvPr>
          <p:cNvSpPr>
            <a:spLocks noGrp="1"/>
          </p:cNvSpPr>
          <p:nvPr>
            <p:ph type="body" sz="quarter" idx="19" hasCustomPrompt="1"/>
          </p:nvPr>
        </p:nvSpPr>
        <p:spPr>
          <a:xfrm>
            <a:off x="276062" y="5326289"/>
            <a:ext cx="2718679" cy="420411"/>
          </a:xfrm>
        </p:spPr>
        <p:txBody>
          <a:bodyPr anchor="ctr" anchorCtr="0">
            <a:normAutofit/>
          </a:bodyPr>
          <a:lstStyle>
            <a:lvl1pPr marL="0" indent="0" algn="l">
              <a:buNone/>
              <a:defRPr sz="1799">
                <a:latin typeface="Segoe UI" panose="020B0502040204020203" pitchFamily="34" charset="0"/>
                <a:cs typeface="Segoe UI" panose="020B0502040204020203" pitchFamily="34" charset="0"/>
              </a:defRPr>
            </a:lvl1pPr>
          </a:lstStyle>
          <a:p>
            <a:pPr lvl="0"/>
            <a:r>
              <a:rPr lang="en-US"/>
              <a:t>[</a:t>
            </a:r>
            <a:r>
              <a:rPr lang="en-US" err="1"/>
              <a:t>Jabatan</a:t>
            </a:r>
            <a:r>
              <a:rPr lang="en-US"/>
              <a:t>]</a:t>
            </a:r>
          </a:p>
        </p:txBody>
      </p:sp>
      <p:pic>
        <p:nvPicPr>
          <p:cNvPr id="10" name="Picture 6">
            <a:extLst>
              <a:ext uri="{FF2B5EF4-FFF2-40B4-BE49-F238E27FC236}">
                <a16:creationId xmlns:a16="http://schemas.microsoft.com/office/drawing/2014/main" id="{AAB4644D-DB4C-7005-AF7A-6E31A96E83F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694824" y="369599"/>
            <a:ext cx="1169695" cy="467892"/>
          </a:xfrm>
          <a:prstGeom prst="rect">
            <a:avLst/>
          </a:prstGeom>
        </p:spPr>
      </p:pic>
      <p:grpSp>
        <p:nvGrpSpPr>
          <p:cNvPr id="11" name="Group 10">
            <a:extLst>
              <a:ext uri="{FF2B5EF4-FFF2-40B4-BE49-F238E27FC236}">
                <a16:creationId xmlns:a16="http://schemas.microsoft.com/office/drawing/2014/main" id="{4C68A215-AD95-BFFC-7FB9-D23B564B3A48}"/>
              </a:ext>
            </a:extLst>
          </p:cNvPr>
          <p:cNvGrpSpPr>
            <a:grpSpLocks noChangeAspect="1"/>
          </p:cNvGrpSpPr>
          <p:nvPr userDrawn="1"/>
        </p:nvGrpSpPr>
        <p:grpSpPr>
          <a:xfrm>
            <a:off x="258118" y="373294"/>
            <a:ext cx="2433415" cy="460503"/>
            <a:chOff x="89771" y="2007276"/>
            <a:chExt cx="2857363" cy="540716"/>
          </a:xfrm>
        </p:grpSpPr>
        <p:pic>
          <p:nvPicPr>
            <p:cNvPr id="14" name="Picture 13" descr="A black background with blue text&#10;&#10;Description automatically generated">
              <a:extLst>
                <a:ext uri="{FF2B5EF4-FFF2-40B4-BE49-F238E27FC236}">
                  <a16:creationId xmlns:a16="http://schemas.microsoft.com/office/drawing/2014/main" id="{413CE96F-ABFD-17D4-32CF-1A24EF50264F}"/>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9F4783E6-EB95-D026-7C5D-DDC973C9B4A2}"/>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nvGrpSpPr>
          <p:cNvPr id="24" name="Group 23">
            <a:extLst>
              <a:ext uri="{FF2B5EF4-FFF2-40B4-BE49-F238E27FC236}">
                <a16:creationId xmlns:a16="http://schemas.microsoft.com/office/drawing/2014/main" id="{9F4412DC-649E-B100-DEEB-003AF0D5F983}"/>
              </a:ext>
            </a:extLst>
          </p:cNvPr>
          <p:cNvGrpSpPr/>
          <p:nvPr userDrawn="1"/>
        </p:nvGrpSpPr>
        <p:grpSpPr>
          <a:xfrm>
            <a:off x="-495842" y="1"/>
            <a:ext cx="251934" cy="2084902"/>
            <a:chOff x="7687331" y="1693846"/>
            <a:chExt cx="252000" cy="2085385"/>
          </a:xfrm>
        </p:grpSpPr>
        <p:sp>
          <p:nvSpPr>
            <p:cNvPr id="25" name="Rectangle: Rounded Corners 24">
              <a:extLst>
                <a:ext uri="{FF2B5EF4-FFF2-40B4-BE49-F238E27FC236}">
                  <a16:creationId xmlns:a16="http://schemas.microsoft.com/office/drawing/2014/main" id="{187F7F9B-4F66-06D2-979D-40EED473EBED}"/>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8" name="Rectangle: Rounded Corners 27">
              <a:extLst>
                <a:ext uri="{FF2B5EF4-FFF2-40B4-BE49-F238E27FC236}">
                  <a16:creationId xmlns:a16="http://schemas.microsoft.com/office/drawing/2014/main" id="{E9AB029E-18C4-33C8-1DCA-7D8AD2EC9FC5}"/>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9" name="Rectangle: Rounded Corners 28">
              <a:extLst>
                <a:ext uri="{FF2B5EF4-FFF2-40B4-BE49-F238E27FC236}">
                  <a16:creationId xmlns:a16="http://schemas.microsoft.com/office/drawing/2014/main" id="{1AA1845A-0E6A-B4FC-0E55-F396B7C484C6}"/>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30" name="Rectangle: Rounded Corners 29">
              <a:extLst>
                <a:ext uri="{FF2B5EF4-FFF2-40B4-BE49-F238E27FC236}">
                  <a16:creationId xmlns:a16="http://schemas.microsoft.com/office/drawing/2014/main" id="{C1C44B50-6DBF-07B9-A735-E7489811633F}"/>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31" name="Rectangle: Rounded Corners 30">
              <a:extLst>
                <a:ext uri="{FF2B5EF4-FFF2-40B4-BE49-F238E27FC236}">
                  <a16:creationId xmlns:a16="http://schemas.microsoft.com/office/drawing/2014/main" id="{135FBB40-F617-719F-F133-E62B43A9CA56}"/>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35" name="Rectangle: Rounded Corners 34">
              <a:extLst>
                <a:ext uri="{FF2B5EF4-FFF2-40B4-BE49-F238E27FC236}">
                  <a16:creationId xmlns:a16="http://schemas.microsoft.com/office/drawing/2014/main" id="{6B65371F-1576-A261-8D6A-8B4EC826E269}"/>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4282153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4">
    <p:bg>
      <p:bgPr>
        <a:solidFill>
          <a:schemeClr val="bg1"/>
        </a:soli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4776" y="6546850"/>
            <a:ext cx="442625" cy="365125"/>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spTree>
    <p:extLst>
      <p:ext uri="{BB962C8B-B14F-4D97-AF65-F5344CB8AC3E}">
        <p14:creationId xmlns:p14="http://schemas.microsoft.com/office/powerpoint/2010/main" val="1259653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Slide 1">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462104" y="0"/>
            <a:ext cx="6547323" cy="6858000"/>
          </a:xfrm>
          <a:custGeom>
            <a:avLst/>
            <a:gdLst>
              <a:gd name="connsiteX0" fmla="*/ 0 w 6547323"/>
              <a:gd name="connsiteY0" fmla="*/ 0 h 6858000"/>
              <a:gd name="connsiteX1" fmla="*/ 6349557 w 6547323"/>
              <a:gd name="connsiteY1" fmla="*/ 0 h 6858000"/>
              <a:gd name="connsiteX2" fmla="*/ 3814581 w 6547323"/>
              <a:gd name="connsiteY2" fmla="*/ 3300265 h 6858000"/>
              <a:gd name="connsiteX3" fmla="*/ 6547323 w 6547323"/>
              <a:gd name="connsiteY3" fmla="*/ 6858000 h 6858000"/>
              <a:gd name="connsiteX4" fmla="*/ 0 w 65473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7323" h="6858000">
                <a:moveTo>
                  <a:pt x="0" y="0"/>
                </a:moveTo>
                <a:lnTo>
                  <a:pt x="6349557" y="0"/>
                </a:lnTo>
                <a:lnTo>
                  <a:pt x="3814581" y="3300265"/>
                </a:lnTo>
                <a:lnTo>
                  <a:pt x="6547323"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4" name="Parallelogram 13"/>
          <p:cNvSpPr/>
          <p:nvPr userDrawn="1"/>
        </p:nvSpPr>
        <p:spPr>
          <a:xfrm flipH="1">
            <a:off x="1909836" y="3307080"/>
            <a:ext cx="5093965" cy="3550920"/>
          </a:xfrm>
          <a:prstGeom prst="parallelogram">
            <a:avLst>
              <a:gd name="adj" fmla="val 7672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6" name="Picture Placeholder 10">
            <a:extLst>
              <a:ext uri="{FF2B5EF4-FFF2-40B4-BE49-F238E27FC236}">
                <a16:creationId xmlns:a16="http://schemas.microsoft.com/office/drawing/2014/main" id="{92870B29-B525-4A0A-8BFC-BCE2939A50F0}"/>
              </a:ext>
            </a:extLst>
          </p:cNvPr>
          <p:cNvSpPr>
            <a:spLocks noGrp="1"/>
          </p:cNvSpPr>
          <p:nvPr userDrawn="1">
            <p:ph type="pic" sz="quarter" idx="15"/>
          </p:nvPr>
        </p:nvSpPr>
        <p:spPr>
          <a:xfrm>
            <a:off x="3" y="0"/>
            <a:ext cx="6547323" cy="6858000"/>
          </a:xfrm>
          <a:custGeom>
            <a:avLst/>
            <a:gdLst>
              <a:gd name="connsiteX0" fmla="*/ 0 w 6547323"/>
              <a:gd name="connsiteY0" fmla="*/ 0 h 6858000"/>
              <a:gd name="connsiteX1" fmla="*/ 6349557 w 6547323"/>
              <a:gd name="connsiteY1" fmla="*/ 0 h 6858000"/>
              <a:gd name="connsiteX2" fmla="*/ 3814581 w 6547323"/>
              <a:gd name="connsiteY2" fmla="*/ 3300265 h 6858000"/>
              <a:gd name="connsiteX3" fmla="*/ 6547323 w 6547323"/>
              <a:gd name="connsiteY3" fmla="*/ 6858000 h 6858000"/>
              <a:gd name="connsiteX4" fmla="*/ 0 w 65473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7323" h="6858000">
                <a:moveTo>
                  <a:pt x="0" y="0"/>
                </a:moveTo>
                <a:lnTo>
                  <a:pt x="6349557" y="0"/>
                </a:lnTo>
                <a:lnTo>
                  <a:pt x="3814581" y="3300265"/>
                </a:lnTo>
                <a:lnTo>
                  <a:pt x="6547323" y="6858000"/>
                </a:lnTo>
                <a:lnTo>
                  <a:pt x="0" y="6858000"/>
                </a:lnTo>
                <a:close/>
              </a:path>
            </a:pathLst>
          </a:custGeom>
          <a:pattFill prst="pct5">
            <a:fgClr>
              <a:schemeClr val="accent1"/>
            </a:fgClr>
            <a:bgClr>
              <a:schemeClr val="bg1"/>
            </a:bgClr>
          </a:pattFill>
        </p:spPr>
        <p:txBody>
          <a:bodyPr wrap="square" anchor="ctr">
            <a:noAutofit/>
          </a:bodyPr>
          <a:lstStyle>
            <a:lvl1pPr marL="0" indent="0" algn="ctr">
              <a:buFontTx/>
              <a:buNone/>
              <a:defRPr/>
            </a:lvl1pPr>
          </a:lstStyle>
          <a:p>
            <a:endParaRPr lang="en-US"/>
          </a:p>
        </p:txBody>
      </p:sp>
      <p:sp>
        <p:nvSpPr>
          <p:cNvPr id="27" name="Rounded Rectangle 26"/>
          <p:cNvSpPr/>
          <p:nvPr userDrawn="1"/>
        </p:nvSpPr>
        <p:spPr>
          <a:xfrm>
            <a:off x="8940718" y="6050981"/>
            <a:ext cx="2959619" cy="4768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799">
              <a:solidFill>
                <a:prstClr val="white"/>
              </a:solidFill>
              <a:latin typeface="Calibri"/>
            </a:endParaRPr>
          </a:p>
        </p:txBody>
      </p:sp>
      <p:sp>
        <p:nvSpPr>
          <p:cNvPr id="5" name="Freeform 36">
            <a:extLst>
              <a:ext uri="{FF2B5EF4-FFF2-40B4-BE49-F238E27FC236}">
                <a16:creationId xmlns:a16="http://schemas.microsoft.com/office/drawing/2014/main" id="{70F48F65-4F8F-4249-A108-759C8ECDB015}"/>
              </a:ext>
            </a:extLst>
          </p:cNvPr>
          <p:cNvSpPr>
            <a:spLocks noEditPoints="1"/>
          </p:cNvSpPr>
          <p:nvPr userDrawn="1"/>
        </p:nvSpPr>
        <p:spPr bwMode="auto">
          <a:xfrm>
            <a:off x="9147444" y="6096568"/>
            <a:ext cx="33335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defTabSz="914309"/>
            <a:endParaRPr lang="th-TH" sz="1799">
              <a:solidFill>
                <a:srgbClr val="000000">
                  <a:lumMod val="65000"/>
                  <a:lumOff val="35000"/>
                </a:srgbClr>
              </a:solidFill>
              <a:latin typeface="Calibri"/>
            </a:endParaRPr>
          </a:p>
        </p:txBody>
      </p:sp>
      <p:grpSp>
        <p:nvGrpSpPr>
          <p:cNvPr id="8" name="Group 7">
            <a:extLst>
              <a:ext uri="{FF2B5EF4-FFF2-40B4-BE49-F238E27FC236}">
                <a16:creationId xmlns:a16="http://schemas.microsoft.com/office/drawing/2014/main" id="{044E416C-34AB-4EB9-A296-802160C130BD}"/>
              </a:ext>
            </a:extLst>
          </p:cNvPr>
          <p:cNvGrpSpPr/>
          <p:nvPr userDrawn="1"/>
        </p:nvGrpSpPr>
        <p:grpSpPr>
          <a:xfrm flipH="1">
            <a:off x="5704328" y="3327848"/>
            <a:ext cx="6114996" cy="202305"/>
            <a:chOff x="6319024" y="3470275"/>
            <a:chExt cx="2992039" cy="202305"/>
          </a:xfrm>
        </p:grpSpPr>
        <p:sp>
          <p:nvSpPr>
            <p:cNvPr id="9" name="Rectangle 8">
              <a:extLst>
                <a:ext uri="{FF2B5EF4-FFF2-40B4-BE49-F238E27FC236}">
                  <a16:creationId xmlns:a16="http://schemas.microsoft.com/office/drawing/2014/main" id="{4480D438-D39B-4082-8B0B-7BFB42C85205}"/>
                </a:ext>
              </a:extLst>
            </p:cNvPr>
            <p:cNvSpPr/>
            <p:nvPr/>
          </p:nvSpPr>
          <p:spPr>
            <a:xfrm>
              <a:off x="8956675" y="3470275"/>
              <a:ext cx="336388" cy="20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10" name="Rounded Rectangle 21">
              <a:extLst>
                <a:ext uri="{FF2B5EF4-FFF2-40B4-BE49-F238E27FC236}">
                  <a16:creationId xmlns:a16="http://schemas.microsoft.com/office/drawing/2014/main" id="{1FFE4B49-910C-4133-BAC0-43704B54D350}"/>
                </a:ext>
              </a:extLst>
            </p:cNvPr>
            <p:cNvSpPr/>
            <p:nvPr/>
          </p:nvSpPr>
          <p:spPr>
            <a:xfrm>
              <a:off x="6319024" y="3528548"/>
              <a:ext cx="2808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11" name="Rounded Rectangle 20">
              <a:extLst>
                <a:ext uri="{FF2B5EF4-FFF2-40B4-BE49-F238E27FC236}">
                  <a16:creationId xmlns:a16="http://schemas.microsoft.com/office/drawing/2014/main" id="{3C9362EF-B51A-40D8-B735-6E0E9E88AE71}"/>
                </a:ext>
              </a:extLst>
            </p:cNvPr>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grpSp>
      <p:sp>
        <p:nvSpPr>
          <p:cNvPr id="4" name="Text Placeholder 3">
            <a:extLst>
              <a:ext uri="{FF2B5EF4-FFF2-40B4-BE49-F238E27FC236}">
                <a16:creationId xmlns:a16="http://schemas.microsoft.com/office/drawing/2014/main" id="{0ABC70D7-FB15-E109-4A28-3B5D7345B1A8}"/>
              </a:ext>
            </a:extLst>
          </p:cNvPr>
          <p:cNvSpPr>
            <a:spLocks noGrp="1"/>
          </p:cNvSpPr>
          <p:nvPr>
            <p:ph type="body" sz="quarter" idx="16" hasCustomPrompt="1"/>
          </p:nvPr>
        </p:nvSpPr>
        <p:spPr>
          <a:xfrm>
            <a:off x="9480800" y="6050981"/>
            <a:ext cx="2419537" cy="476820"/>
          </a:xfrm>
        </p:spPr>
        <p:txBody>
          <a:bodyPr anchor="ctr" anchorCtr="0">
            <a:noAutofit/>
          </a:bodyP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[Tempat], [Tanggal]</a:t>
            </a:r>
          </a:p>
        </p:txBody>
      </p:sp>
      <p:sp>
        <p:nvSpPr>
          <p:cNvPr id="16" name="Text Placeholder 15">
            <a:extLst>
              <a:ext uri="{FF2B5EF4-FFF2-40B4-BE49-F238E27FC236}">
                <a16:creationId xmlns:a16="http://schemas.microsoft.com/office/drawing/2014/main" id="{639C9897-6214-162C-3159-0467F5AE8DE4}"/>
              </a:ext>
            </a:extLst>
          </p:cNvPr>
          <p:cNvSpPr>
            <a:spLocks noGrp="1"/>
          </p:cNvSpPr>
          <p:nvPr>
            <p:ph type="body" sz="quarter" idx="17" hasCustomPrompt="1"/>
          </p:nvPr>
        </p:nvSpPr>
        <p:spPr>
          <a:xfrm>
            <a:off x="5548751" y="2335618"/>
            <a:ext cx="6351586" cy="904666"/>
          </a:xfrm>
        </p:spPr>
        <p:txBody>
          <a:bodyPr anchor="ctr" anchorCtr="0">
            <a:noAutofit/>
          </a:bodyPr>
          <a:lstStyle>
            <a:lvl1pPr marL="0" indent="0" algn="r">
              <a:buNone/>
              <a:defRPr sz="5398" b="1">
                <a:solidFill>
                  <a:schemeClr val="accent2"/>
                </a:solidFill>
                <a:latin typeface="Avenir Next LT Pro" panose="020B0504020202020204" pitchFamily="34" charset="0"/>
              </a:defRPr>
            </a:lvl1pPr>
          </a:lstStyle>
          <a:p>
            <a:pPr lvl="0"/>
            <a:r>
              <a:rPr lang="en-US"/>
              <a:t>[JUDUL PAPARAN]</a:t>
            </a:r>
          </a:p>
        </p:txBody>
      </p:sp>
      <p:sp>
        <p:nvSpPr>
          <p:cNvPr id="17" name="Text Placeholder 15">
            <a:extLst>
              <a:ext uri="{FF2B5EF4-FFF2-40B4-BE49-F238E27FC236}">
                <a16:creationId xmlns:a16="http://schemas.microsoft.com/office/drawing/2014/main" id="{88C2EB52-E887-DE4F-E26B-5C3E87F81FF5}"/>
              </a:ext>
            </a:extLst>
          </p:cNvPr>
          <p:cNvSpPr>
            <a:spLocks noGrp="1"/>
          </p:cNvSpPr>
          <p:nvPr>
            <p:ph type="body" sz="quarter" idx="18" hasCustomPrompt="1"/>
          </p:nvPr>
        </p:nvSpPr>
        <p:spPr>
          <a:xfrm>
            <a:off x="8940717" y="4814101"/>
            <a:ext cx="2959618" cy="516262"/>
          </a:xfrm>
        </p:spPr>
        <p:txBody>
          <a:bodyPr anchor="ctr" anchorCtr="0">
            <a:noAutofit/>
          </a:bodyPr>
          <a:lstStyle>
            <a:lvl1pPr marL="0" indent="0" algn="r">
              <a:buNone/>
              <a:defRPr sz="2599" b="1">
                <a:solidFill>
                  <a:schemeClr val="accent2"/>
                </a:solidFill>
                <a:latin typeface="Segoe UI" panose="020B0502040204020203" pitchFamily="34" charset="0"/>
                <a:cs typeface="Segoe UI" panose="020B0502040204020203" pitchFamily="34" charset="0"/>
              </a:defRPr>
            </a:lvl1pPr>
          </a:lstStyle>
          <a:p>
            <a:pPr lvl="0"/>
            <a:r>
              <a:rPr lang="en-US"/>
              <a:t>[</a:t>
            </a:r>
            <a:r>
              <a:rPr lang="en-US" err="1"/>
              <a:t>Pemateri</a:t>
            </a:r>
            <a:r>
              <a:rPr lang="en-US"/>
              <a:t>]</a:t>
            </a:r>
          </a:p>
        </p:txBody>
      </p:sp>
      <p:sp>
        <p:nvSpPr>
          <p:cNvPr id="23" name="Text Placeholder 22">
            <a:extLst>
              <a:ext uri="{FF2B5EF4-FFF2-40B4-BE49-F238E27FC236}">
                <a16:creationId xmlns:a16="http://schemas.microsoft.com/office/drawing/2014/main" id="{4BBE53A7-CB0D-7778-FFEB-393FF7822593}"/>
              </a:ext>
            </a:extLst>
          </p:cNvPr>
          <p:cNvSpPr>
            <a:spLocks noGrp="1"/>
          </p:cNvSpPr>
          <p:nvPr>
            <p:ph type="body" sz="quarter" idx="19" hasCustomPrompt="1"/>
          </p:nvPr>
        </p:nvSpPr>
        <p:spPr>
          <a:xfrm>
            <a:off x="9181656" y="5299905"/>
            <a:ext cx="2718679" cy="420411"/>
          </a:xfrm>
        </p:spPr>
        <p:txBody>
          <a:bodyPr anchor="ctr" anchorCtr="0">
            <a:normAutofit/>
          </a:bodyPr>
          <a:lstStyle>
            <a:lvl1pPr marL="0" indent="0" algn="r">
              <a:buNone/>
              <a:defRPr sz="1799">
                <a:latin typeface="Segoe UI" panose="020B0502040204020203" pitchFamily="34" charset="0"/>
                <a:cs typeface="Segoe UI" panose="020B0502040204020203" pitchFamily="34" charset="0"/>
              </a:defRPr>
            </a:lvl1pPr>
          </a:lstStyle>
          <a:p>
            <a:pPr lvl="0"/>
            <a:r>
              <a:rPr lang="en-US"/>
              <a:t>[</a:t>
            </a:r>
            <a:r>
              <a:rPr lang="en-US" err="1"/>
              <a:t>Jabatan</a:t>
            </a:r>
            <a:r>
              <a:rPr lang="en-US"/>
              <a:t>]</a:t>
            </a:r>
          </a:p>
        </p:txBody>
      </p:sp>
      <p:pic>
        <p:nvPicPr>
          <p:cNvPr id="2" name="Picture 6">
            <a:extLst>
              <a:ext uri="{FF2B5EF4-FFF2-40B4-BE49-F238E27FC236}">
                <a16:creationId xmlns:a16="http://schemas.microsoft.com/office/drawing/2014/main" id="{619A558B-583C-1F90-B588-53FD9A1B398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730640" y="369599"/>
            <a:ext cx="1169695" cy="467892"/>
          </a:xfrm>
          <a:prstGeom prst="rect">
            <a:avLst/>
          </a:prstGeom>
        </p:spPr>
      </p:pic>
      <p:grpSp>
        <p:nvGrpSpPr>
          <p:cNvPr id="18" name="Group 17">
            <a:extLst>
              <a:ext uri="{FF2B5EF4-FFF2-40B4-BE49-F238E27FC236}">
                <a16:creationId xmlns:a16="http://schemas.microsoft.com/office/drawing/2014/main" id="{99D4B5B4-D173-179F-1DE4-D6CFE8B79912}"/>
              </a:ext>
            </a:extLst>
          </p:cNvPr>
          <p:cNvGrpSpPr>
            <a:grpSpLocks noChangeAspect="1"/>
          </p:cNvGrpSpPr>
          <p:nvPr userDrawn="1"/>
        </p:nvGrpSpPr>
        <p:grpSpPr>
          <a:xfrm>
            <a:off x="8293934" y="373294"/>
            <a:ext cx="2433415" cy="460503"/>
            <a:chOff x="89771" y="2007276"/>
            <a:chExt cx="2857363" cy="540716"/>
          </a:xfrm>
        </p:grpSpPr>
        <p:pic>
          <p:nvPicPr>
            <p:cNvPr id="29" name="Picture 28" descr="A black background with blue text&#10;&#10;Description automatically generated">
              <a:extLst>
                <a:ext uri="{FF2B5EF4-FFF2-40B4-BE49-F238E27FC236}">
                  <a16:creationId xmlns:a16="http://schemas.microsoft.com/office/drawing/2014/main" id="{A588195A-EB47-F988-9E0C-DBB3F00B94CE}"/>
                </a:ext>
              </a:extLst>
            </p:cNvPr>
            <p:cNvPicPr>
              <a:picLocks noChangeAspect="1"/>
            </p:cNvPicPr>
            <p:nvPr/>
          </p:nvPicPr>
          <p:blipFill>
            <a:blip r:embed="rId4"/>
            <a:srcRect t="22185" r="72326" b="22185"/>
            <a:stretch/>
          </p:blipFill>
          <p:spPr>
            <a:xfrm>
              <a:off x="89771" y="2007276"/>
              <a:ext cx="794149" cy="540716"/>
            </a:xfrm>
            <a:prstGeom prst="rect">
              <a:avLst/>
            </a:prstGeom>
          </p:spPr>
        </p:pic>
        <p:pic>
          <p:nvPicPr>
            <p:cNvPr id="30" name="Picture 29" descr="A black background with a black square&#10;&#10;Description automatically generated with medium confidence">
              <a:extLst>
                <a:ext uri="{FF2B5EF4-FFF2-40B4-BE49-F238E27FC236}">
                  <a16:creationId xmlns:a16="http://schemas.microsoft.com/office/drawing/2014/main" id="{91A7302F-7628-7352-52EF-F2821F6174E3}"/>
                </a:ext>
              </a:extLst>
            </p:cNvPr>
            <p:cNvPicPr>
              <a:picLocks noChangeAspect="1"/>
            </p:cNvPicPr>
            <p:nvPr/>
          </p:nvPicPr>
          <p:blipFill>
            <a:blip r:embed="rId5"/>
            <a:srcRect l="28396" t="22185" r="430" b="22186"/>
            <a:stretch/>
          </p:blipFill>
          <p:spPr>
            <a:xfrm>
              <a:off x="904616" y="2007276"/>
              <a:ext cx="2042518" cy="540716"/>
            </a:xfrm>
            <a:prstGeom prst="rect">
              <a:avLst/>
            </a:prstGeom>
          </p:spPr>
        </p:pic>
      </p:grpSp>
      <p:grpSp>
        <p:nvGrpSpPr>
          <p:cNvPr id="31" name="组合 5">
            <a:extLst>
              <a:ext uri="{FF2B5EF4-FFF2-40B4-BE49-F238E27FC236}">
                <a16:creationId xmlns:a16="http://schemas.microsoft.com/office/drawing/2014/main" id="{ADBD8DCA-1E33-F9C3-62DB-ECFC63B8716B}"/>
              </a:ext>
            </a:extLst>
          </p:cNvPr>
          <p:cNvGrpSpPr/>
          <p:nvPr userDrawn="1"/>
        </p:nvGrpSpPr>
        <p:grpSpPr>
          <a:xfrm rot="10800000" flipH="1">
            <a:off x="10908875" y="4566533"/>
            <a:ext cx="991461" cy="124869"/>
            <a:chOff x="7325756" y="6126083"/>
            <a:chExt cx="812214" cy="102290"/>
          </a:xfrm>
          <a:solidFill>
            <a:schemeClr val="bg1"/>
          </a:solidFill>
        </p:grpSpPr>
        <p:sp>
          <p:nvSpPr>
            <p:cNvPr id="32" name="椭圆 6">
              <a:extLst>
                <a:ext uri="{FF2B5EF4-FFF2-40B4-BE49-F238E27FC236}">
                  <a16:creationId xmlns:a16="http://schemas.microsoft.com/office/drawing/2014/main" id="{2820CA36-ACB6-7E26-614E-37EA0E3738E5}"/>
                </a:ext>
              </a:extLst>
            </p:cNvPr>
            <p:cNvSpPr/>
            <p:nvPr/>
          </p:nvSpPr>
          <p:spPr>
            <a:xfrm>
              <a:off x="7325756" y="6126083"/>
              <a:ext cx="102290" cy="1022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26"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椭圆 7">
              <a:extLst>
                <a:ext uri="{FF2B5EF4-FFF2-40B4-BE49-F238E27FC236}">
                  <a16:creationId xmlns:a16="http://schemas.microsoft.com/office/drawing/2014/main" id="{148834AB-1073-9F98-8698-11F14A7B6447}"/>
                </a:ext>
              </a:extLst>
            </p:cNvPr>
            <p:cNvSpPr/>
            <p:nvPr/>
          </p:nvSpPr>
          <p:spPr>
            <a:xfrm>
              <a:off x="8035680" y="6126083"/>
              <a:ext cx="102290" cy="1022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26"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椭圆 8">
              <a:extLst>
                <a:ext uri="{FF2B5EF4-FFF2-40B4-BE49-F238E27FC236}">
                  <a16:creationId xmlns:a16="http://schemas.microsoft.com/office/drawing/2014/main" id="{CD916D14-0585-C6AD-CB5A-5C1818C05816}"/>
                </a:ext>
              </a:extLst>
            </p:cNvPr>
            <p:cNvSpPr/>
            <p:nvPr/>
          </p:nvSpPr>
          <p:spPr>
            <a:xfrm>
              <a:off x="7503237" y="6126083"/>
              <a:ext cx="102290" cy="102290"/>
            </a:xfrm>
            <a:prstGeom prst="ellipse">
              <a:avLst/>
            </a:pr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26"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椭圆 9">
              <a:extLst>
                <a:ext uri="{FF2B5EF4-FFF2-40B4-BE49-F238E27FC236}">
                  <a16:creationId xmlns:a16="http://schemas.microsoft.com/office/drawing/2014/main" id="{A941CC84-AB3E-CEAC-658A-5D86BE2EC032}"/>
                </a:ext>
              </a:extLst>
            </p:cNvPr>
            <p:cNvSpPr/>
            <p:nvPr/>
          </p:nvSpPr>
          <p:spPr>
            <a:xfrm>
              <a:off x="7680718" y="6126083"/>
              <a:ext cx="102290" cy="10229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26"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6" name="椭圆 10">
              <a:extLst>
                <a:ext uri="{FF2B5EF4-FFF2-40B4-BE49-F238E27FC236}">
                  <a16:creationId xmlns:a16="http://schemas.microsoft.com/office/drawing/2014/main" id="{ADA228BF-217F-A142-E92A-24D1104D9F3B}"/>
                </a:ext>
              </a:extLst>
            </p:cNvPr>
            <p:cNvSpPr/>
            <p:nvPr/>
          </p:nvSpPr>
          <p:spPr>
            <a:xfrm>
              <a:off x="7858199" y="6126083"/>
              <a:ext cx="102290" cy="10229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126"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7" name="Group 36">
            <a:extLst>
              <a:ext uri="{FF2B5EF4-FFF2-40B4-BE49-F238E27FC236}">
                <a16:creationId xmlns:a16="http://schemas.microsoft.com/office/drawing/2014/main" id="{69CB3A25-9CE4-D5F9-AC59-AA1ABD38C877}"/>
              </a:ext>
            </a:extLst>
          </p:cNvPr>
          <p:cNvGrpSpPr/>
          <p:nvPr userDrawn="1"/>
        </p:nvGrpSpPr>
        <p:grpSpPr>
          <a:xfrm>
            <a:off x="-495842" y="1"/>
            <a:ext cx="251934" cy="2084902"/>
            <a:chOff x="7687331" y="1693846"/>
            <a:chExt cx="252000" cy="2085385"/>
          </a:xfrm>
        </p:grpSpPr>
        <p:sp>
          <p:nvSpPr>
            <p:cNvPr id="38" name="Rectangle: Rounded Corners 37">
              <a:extLst>
                <a:ext uri="{FF2B5EF4-FFF2-40B4-BE49-F238E27FC236}">
                  <a16:creationId xmlns:a16="http://schemas.microsoft.com/office/drawing/2014/main" id="{596BC9CE-CC45-ECD2-030A-9529E544B9CB}"/>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39" name="Rectangle: Rounded Corners 38">
              <a:extLst>
                <a:ext uri="{FF2B5EF4-FFF2-40B4-BE49-F238E27FC236}">
                  <a16:creationId xmlns:a16="http://schemas.microsoft.com/office/drawing/2014/main" id="{FF2D5D86-E343-3240-B2C0-0BED1AB1359D}"/>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40" name="Rectangle: Rounded Corners 39">
              <a:extLst>
                <a:ext uri="{FF2B5EF4-FFF2-40B4-BE49-F238E27FC236}">
                  <a16:creationId xmlns:a16="http://schemas.microsoft.com/office/drawing/2014/main" id="{45BD2B2D-F836-0F53-D5FC-3D46082451BD}"/>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41" name="Rectangle: Rounded Corners 40">
              <a:extLst>
                <a:ext uri="{FF2B5EF4-FFF2-40B4-BE49-F238E27FC236}">
                  <a16:creationId xmlns:a16="http://schemas.microsoft.com/office/drawing/2014/main" id="{17DFA519-7BE3-EC2E-4620-EAFBC89DA3FC}"/>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42" name="Rectangle: Rounded Corners 41">
              <a:extLst>
                <a:ext uri="{FF2B5EF4-FFF2-40B4-BE49-F238E27FC236}">
                  <a16:creationId xmlns:a16="http://schemas.microsoft.com/office/drawing/2014/main" id="{09722F18-560D-CBC8-3881-27993A5BD3E1}"/>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43" name="Rectangle: Rounded Corners 42">
              <a:extLst>
                <a:ext uri="{FF2B5EF4-FFF2-40B4-BE49-F238E27FC236}">
                  <a16:creationId xmlns:a16="http://schemas.microsoft.com/office/drawing/2014/main" id="{60E95990-1072-E13F-295D-7B64AA610087}"/>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10160053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ver Slide 2">
    <p:spTree>
      <p:nvGrpSpPr>
        <p:cNvPr id="1" name=""/>
        <p:cNvGrpSpPr/>
        <p:nvPr/>
      </p:nvGrpSpPr>
      <p:grpSpPr>
        <a:xfrm>
          <a:off x="0" y="0"/>
          <a:ext cx="0" cy="0"/>
          <a:chOff x="0" y="0"/>
          <a:chExt cx="0" cy="0"/>
        </a:xfrm>
      </p:grpSpPr>
      <p:sp>
        <p:nvSpPr>
          <p:cNvPr id="10" name="Right Triangle 9"/>
          <p:cNvSpPr/>
          <p:nvPr userDrawn="1"/>
        </p:nvSpPr>
        <p:spPr>
          <a:xfrm rot="10800000">
            <a:off x="5340429" y="2"/>
            <a:ext cx="6851573" cy="685157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 name="Footer Placeholder 2"/>
          <p:cNvSpPr>
            <a:spLocks noGrp="1"/>
          </p:cNvSpPr>
          <p:nvPr>
            <p:ph type="ftr" sz="quarter" idx="11"/>
          </p:nvPr>
        </p:nvSpPr>
        <p:spPr/>
        <p:txBody>
          <a:bodyPr/>
          <a:lstStyle/>
          <a:p>
            <a:endParaRPr lang="en-US"/>
          </a:p>
        </p:txBody>
      </p:sp>
      <p:sp>
        <p:nvSpPr>
          <p:cNvPr id="9" name="Picture Placeholder 6"/>
          <p:cNvSpPr>
            <a:spLocks noGrp="1"/>
          </p:cNvSpPr>
          <p:nvPr>
            <p:ph type="pic" sz="quarter" idx="13"/>
          </p:nvPr>
        </p:nvSpPr>
        <p:spPr>
          <a:xfrm>
            <a:off x="3060702" y="3"/>
            <a:ext cx="9131298" cy="6851573"/>
          </a:xfrm>
          <a:custGeom>
            <a:avLst/>
            <a:gdLst>
              <a:gd name="connsiteX0" fmla="*/ 6879039 w 9131298"/>
              <a:gd name="connsiteY0" fmla="*/ 0 h 6860721"/>
              <a:gd name="connsiteX1" fmla="*/ 9131298 w 9131298"/>
              <a:gd name="connsiteY1" fmla="*/ 0 h 6860721"/>
              <a:gd name="connsiteX2" fmla="*/ 9131298 w 9131298"/>
              <a:gd name="connsiteY2" fmla="*/ 5490791 h 6860721"/>
              <a:gd name="connsiteX3" fmla="*/ 7757710 w 9131298"/>
              <a:gd name="connsiteY3" fmla="*/ 6860721 h 6860721"/>
              <a:gd name="connsiteX4" fmla="*/ 0 w 9131298"/>
              <a:gd name="connsiteY4" fmla="*/ 6860721 h 686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298" h="6860721">
                <a:moveTo>
                  <a:pt x="6879039" y="0"/>
                </a:moveTo>
                <a:lnTo>
                  <a:pt x="9131298" y="0"/>
                </a:lnTo>
                <a:lnTo>
                  <a:pt x="9131298" y="5490791"/>
                </a:lnTo>
                <a:lnTo>
                  <a:pt x="7757710" y="6860721"/>
                </a:lnTo>
                <a:lnTo>
                  <a:pt x="0" y="6860721"/>
                </a:lnTo>
                <a:close/>
              </a:path>
            </a:pathLst>
          </a:custGeom>
          <a:pattFill prst="pct5">
            <a:fgClr>
              <a:srgbClr val="1C655E"/>
            </a:fgClr>
            <a:bgClr>
              <a:schemeClr val="bg1"/>
            </a:bgClr>
          </a:pattFill>
        </p:spPr>
        <p:txBody>
          <a:bodyPr vert="horz" lIns="91440" tIns="45720" rIns="91440" bIns="45720" rtlCol="0" anchor="ctr">
            <a:normAutofit/>
          </a:bodyPr>
          <a:lstStyle>
            <a:lvl1pPr marL="228577" indent="-228577" algn="ctr">
              <a:buFont typeface="Arial" panose="020B0604020202020204" pitchFamily="34" charset="0"/>
              <a:buChar char="•"/>
              <a:defRPr lang="en-US" sz="1998" dirty="0"/>
            </a:lvl1pPr>
          </a:lstStyle>
          <a:p>
            <a:pPr marL="0" lvl="0" indent="0" algn="ctr">
              <a:buNone/>
            </a:pPr>
            <a:endParaRPr lang="en-US"/>
          </a:p>
        </p:txBody>
      </p:sp>
      <p:sp>
        <p:nvSpPr>
          <p:cNvPr id="2" name="Rounded Rectangle 26">
            <a:extLst>
              <a:ext uri="{FF2B5EF4-FFF2-40B4-BE49-F238E27FC236}">
                <a16:creationId xmlns:a16="http://schemas.microsoft.com/office/drawing/2014/main" id="{AB20DC13-C0A8-D7A1-6F52-0F9BB66BD76F}"/>
              </a:ext>
            </a:extLst>
          </p:cNvPr>
          <p:cNvSpPr/>
          <p:nvPr userDrawn="1"/>
        </p:nvSpPr>
        <p:spPr>
          <a:xfrm>
            <a:off x="330188" y="6050981"/>
            <a:ext cx="2959619" cy="47682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799">
              <a:solidFill>
                <a:prstClr val="white"/>
              </a:solidFill>
              <a:latin typeface="Calibri"/>
            </a:endParaRPr>
          </a:p>
        </p:txBody>
      </p:sp>
      <p:sp>
        <p:nvSpPr>
          <p:cNvPr id="4" name="Freeform 36">
            <a:extLst>
              <a:ext uri="{FF2B5EF4-FFF2-40B4-BE49-F238E27FC236}">
                <a16:creationId xmlns:a16="http://schemas.microsoft.com/office/drawing/2014/main" id="{862F4E25-4DA9-5C90-E6D7-662D4F055E13}"/>
              </a:ext>
            </a:extLst>
          </p:cNvPr>
          <p:cNvSpPr>
            <a:spLocks noEditPoints="1"/>
          </p:cNvSpPr>
          <p:nvPr userDrawn="1"/>
        </p:nvSpPr>
        <p:spPr bwMode="auto">
          <a:xfrm>
            <a:off x="474086" y="6096568"/>
            <a:ext cx="33335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defTabSz="914309"/>
            <a:endParaRPr lang="th-TH" sz="1799">
              <a:solidFill>
                <a:srgbClr val="000000">
                  <a:lumMod val="65000"/>
                  <a:lumOff val="35000"/>
                </a:srgbClr>
              </a:solidFill>
              <a:latin typeface="Calibri"/>
            </a:endParaRPr>
          </a:p>
        </p:txBody>
      </p:sp>
      <p:grpSp>
        <p:nvGrpSpPr>
          <p:cNvPr id="5" name="Group 4">
            <a:extLst>
              <a:ext uri="{FF2B5EF4-FFF2-40B4-BE49-F238E27FC236}">
                <a16:creationId xmlns:a16="http://schemas.microsoft.com/office/drawing/2014/main" id="{4A1A7896-9ED2-09A8-9DD2-41BB90B48E06}"/>
              </a:ext>
            </a:extLst>
          </p:cNvPr>
          <p:cNvGrpSpPr/>
          <p:nvPr userDrawn="1"/>
        </p:nvGrpSpPr>
        <p:grpSpPr>
          <a:xfrm flipH="1">
            <a:off x="330188" y="3327848"/>
            <a:ext cx="6114996" cy="202305"/>
            <a:chOff x="6319024" y="3470275"/>
            <a:chExt cx="2992039" cy="202305"/>
          </a:xfrm>
        </p:grpSpPr>
        <p:sp>
          <p:nvSpPr>
            <p:cNvPr id="6" name="Rectangle 5">
              <a:extLst>
                <a:ext uri="{FF2B5EF4-FFF2-40B4-BE49-F238E27FC236}">
                  <a16:creationId xmlns:a16="http://schemas.microsoft.com/office/drawing/2014/main" id="{59AA6F93-4616-3D4E-88A3-3E8DBF6B7AEB}"/>
                </a:ext>
              </a:extLst>
            </p:cNvPr>
            <p:cNvSpPr/>
            <p:nvPr/>
          </p:nvSpPr>
          <p:spPr>
            <a:xfrm>
              <a:off x="8956675" y="3470275"/>
              <a:ext cx="336388" cy="20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7" name="Rounded Rectangle 21">
              <a:extLst>
                <a:ext uri="{FF2B5EF4-FFF2-40B4-BE49-F238E27FC236}">
                  <a16:creationId xmlns:a16="http://schemas.microsoft.com/office/drawing/2014/main" id="{EB4D2D63-A53B-3489-FF2A-A5232C25DE6E}"/>
                </a:ext>
              </a:extLst>
            </p:cNvPr>
            <p:cNvSpPr/>
            <p:nvPr/>
          </p:nvSpPr>
          <p:spPr>
            <a:xfrm>
              <a:off x="6319024" y="3528548"/>
              <a:ext cx="2808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8" name="Rounded Rectangle 20">
              <a:extLst>
                <a:ext uri="{FF2B5EF4-FFF2-40B4-BE49-F238E27FC236}">
                  <a16:creationId xmlns:a16="http://schemas.microsoft.com/office/drawing/2014/main" id="{EECBF3DC-AE3F-8F33-CFCE-A06E8D8DAA75}"/>
                </a:ext>
              </a:extLst>
            </p:cNvPr>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grpSp>
      <p:sp>
        <p:nvSpPr>
          <p:cNvPr id="12" name="Text Placeholder 3">
            <a:extLst>
              <a:ext uri="{FF2B5EF4-FFF2-40B4-BE49-F238E27FC236}">
                <a16:creationId xmlns:a16="http://schemas.microsoft.com/office/drawing/2014/main" id="{096DB214-242C-A479-0C82-46F7D5572106}"/>
              </a:ext>
            </a:extLst>
          </p:cNvPr>
          <p:cNvSpPr>
            <a:spLocks noGrp="1"/>
          </p:cNvSpPr>
          <p:nvPr>
            <p:ph type="body" sz="quarter" idx="16" hasCustomPrompt="1"/>
          </p:nvPr>
        </p:nvSpPr>
        <p:spPr>
          <a:xfrm>
            <a:off x="859082" y="6050981"/>
            <a:ext cx="2419537" cy="476820"/>
          </a:xfrm>
        </p:spPr>
        <p:txBody>
          <a:bodyPr anchor="ctr" anchorCtr="0">
            <a:noAutofit/>
          </a:bodyP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[Tempat], [Tanggal]</a:t>
            </a:r>
          </a:p>
        </p:txBody>
      </p:sp>
      <p:sp>
        <p:nvSpPr>
          <p:cNvPr id="19" name="Text Placeholder 15">
            <a:extLst>
              <a:ext uri="{FF2B5EF4-FFF2-40B4-BE49-F238E27FC236}">
                <a16:creationId xmlns:a16="http://schemas.microsoft.com/office/drawing/2014/main" id="{4455B411-92A9-EC9C-26A5-D92500EE78F8}"/>
              </a:ext>
            </a:extLst>
          </p:cNvPr>
          <p:cNvSpPr>
            <a:spLocks noGrp="1"/>
          </p:cNvSpPr>
          <p:nvPr>
            <p:ph type="body" sz="quarter" idx="17" hasCustomPrompt="1"/>
          </p:nvPr>
        </p:nvSpPr>
        <p:spPr>
          <a:xfrm>
            <a:off x="330188" y="2335618"/>
            <a:ext cx="6228392" cy="904666"/>
          </a:xfrm>
        </p:spPr>
        <p:txBody>
          <a:bodyPr anchor="ctr" anchorCtr="0">
            <a:noAutofit/>
          </a:bodyPr>
          <a:lstStyle>
            <a:lvl1pPr marL="0" indent="0">
              <a:buNone/>
              <a:defRPr sz="5198" b="1">
                <a:solidFill>
                  <a:schemeClr val="accent2"/>
                </a:solidFill>
                <a:latin typeface="Avenir Next LT Pro" panose="020B0504020202020204" pitchFamily="34" charset="0"/>
              </a:defRPr>
            </a:lvl1pPr>
          </a:lstStyle>
          <a:p>
            <a:pPr lvl="0"/>
            <a:r>
              <a:rPr lang="en-US"/>
              <a:t>[JUDUL PAPARAN]</a:t>
            </a:r>
          </a:p>
        </p:txBody>
      </p:sp>
      <p:sp>
        <p:nvSpPr>
          <p:cNvPr id="20" name="Text Placeholder 15">
            <a:extLst>
              <a:ext uri="{FF2B5EF4-FFF2-40B4-BE49-F238E27FC236}">
                <a16:creationId xmlns:a16="http://schemas.microsoft.com/office/drawing/2014/main" id="{A24B059B-BBC8-E628-90A8-ED8EBFC0948C}"/>
              </a:ext>
            </a:extLst>
          </p:cNvPr>
          <p:cNvSpPr>
            <a:spLocks noGrp="1"/>
          </p:cNvSpPr>
          <p:nvPr>
            <p:ph type="body" sz="quarter" idx="18" hasCustomPrompt="1"/>
          </p:nvPr>
        </p:nvSpPr>
        <p:spPr>
          <a:xfrm>
            <a:off x="330189" y="4814101"/>
            <a:ext cx="2959618" cy="516262"/>
          </a:xfrm>
        </p:spPr>
        <p:txBody>
          <a:bodyPr anchor="ctr" anchorCtr="0">
            <a:noAutofit/>
          </a:bodyPr>
          <a:lstStyle>
            <a:lvl1pPr marL="0" indent="0" algn="l">
              <a:buNone/>
              <a:defRPr sz="2599" b="1">
                <a:solidFill>
                  <a:schemeClr val="accent2"/>
                </a:solidFill>
                <a:latin typeface="Poppins" panose="00000500000000000000" pitchFamily="2" charset="0"/>
                <a:cs typeface="Poppins" panose="00000500000000000000" pitchFamily="2" charset="0"/>
              </a:defRPr>
            </a:lvl1pPr>
          </a:lstStyle>
          <a:p>
            <a:pPr lvl="0"/>
            <a:r>
              <a:rPr lang="en-US"/>
              <a:t>[</a:t>
            </a:r>
            <a:r>
              <a:rPr lang="en-US" err="1"/>
              <a:t>Pemateri</a:t>
            </a:r>
            <a:r>
              <a:rPr lang="en-US"/>
              <a:t>]</a:t>
            </a:r>
          </a:p>
        </p:txBody>
      </p:sp>
      <p:sp>
        <p:nvSpPr>
          <p:cNvPr id="21" name="Text Placeholder 22">
            <a:extLst>
              <a:ext uri="{FF2B5EF4-FFF2-40B4-BE49-F238E27FC236}">
                <a16:creationId xmlns:a16="http://schemas.microsoft.com/office/drawing/2014/main" id="{2B369B92-E893-4D87-1B21-BD2F2DC57A6A}"/>
              </a:ext>
            </a:extLst>
          </p:cNvPr>
          <p:cNvSpPr>
            <a:spLocks noGrp="1"/>
          </p:cNvSpPr>
          <p:nvPr>
            <p:ph type="body" sz="quarter" idx="19" hasCustomPrompt="1"/>
          </p:nvPr>
        </p:nvSpPr>
        <p:spPr>
          <a:xfrm>
            <a:off x="330189" y="5299905"/>
            <a:ext cx="2718679" cy="420411"/>
          </a:xfrm>
        </p:spPr>
        <p:txBody>
          <a:bodyPr anchor="ctr" anchorCtr="0">
            <a:normAutofit/>
          </a:bodyPr>
          <a:lstStyle>
            <a:lvl1pPr marL="0" indent="0" algn="l">
              <a:buNone/>
              <a:defRPr sz="1799">
                <a:latin typeface="Segoe UI" panose="020B0502040204020203" pitchFamily="34" charset="0"/>
                <a:cs typeface="Segoe UI" panose="020B0502040204020203" pitchFamily="34" charset="0"/>
              </a:defRPr>
            </a:lvl1pPr>
          </a:lstStyle>
          <a:p>
            <a:pPr lvl="0"/>
            <a:r>
              <a:rPr lang="en-US"/>
              <a:t>[</a:t>
            </a:r>
            <a:r>
              <a:rPr lang="en-US" err="1"/>
              <a:t>Jabatan</a:t>
            </a:r>
            <a:r>
              <a:rPr lang="en-US"/>
              <a:t>]</a:t>
            </a:r>
          </a:p>
        </p:txBody>
      </p:sp>
      <p:pic>
        <p:nvPicPr>
          <p:cNvPr id="18" name="Picture 6">
            <a:extLst>
              <a:ext uri="{FF2B5EF4-FFF2-40B4-BE49-F238E27FC236}">
                <a16:creationId xmlns:a16="http://schemas.microsoft.com/office/drawing/2014/main" id="{3198C9A3-363D-0CD9-5CC7-2ECCA20273D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694824" y="369599"/>
            <a:ext cx="1169695" cy="467892"/>
          </a:xfrm>
          <a:prstGeom prst="rect">
            <a:avLst/>
          </a:prstGeom>
        </p:spPr>
      </p:pic>
      <p:grpSp>
        <p:nvGrpSpPr>
          <p:cNvPr id="22" name="Group 21">
            <a:extLst>
              <a:ext uri="{FF2B5EF4-FFF2-40B4-BE49-F238E27FC236}">
                <a16:creationId xmlns:a16="http://schemas.microsoft.com/office/drawing/2014/main" id="{963FAC1B-71DB-DD92-FCA0-036C07776A27}"/>
              </a:ext>
            </a:extLst>
          </p:cNvPr>
          <p:cNvGrpSpPr>
            <a:grpSpLocks noChangeAspect="1"/>
          </p:cNvGrpSpPr>
          <p:nvPr userDrawn="1"/>
        </p:nvGrpSpPr>
        <p:grpSpPr>
          <a:xfrm>
            <a:off x="258118" y="373294"/>
            <a:ext cx="2433415" cy="460503"/>
            <a:chOff x="89771" y="2007276"/>
            <a:chExt cx="2857363" cy="540716"/>
          </a:xfrm>
        </p:grpSpPr>
        <p:pic>
          <p:nvPicPr>
            <p:cNvPr id="29" name="Picture 28" descr="A black background with blue text&#10;&#10;Description automatically generated">
              <a:extLst>
                <a:ext uri="{FF2B5EF4-FFF2-40B4-BE49-F238E27FC236}">
                  <a16:creationId xmlns:a16="http://schemas.microsoft.com/office/drawing/2014/main" id="{F3FB28E9-0545-C5ED-E20D-C095E6357B7D}"/>
                </a:ext>
              </a:extLst>
            </p:cNvPr>
            <p:cNvPicPr>
              <a:picLocks noChangeAspect="1"/>
            </p:cNvPicPr>
            <p:nvPr/>
          </p:nvPicPr>
          <p:blipFill>
            <a:blip r:embed="rId4"/>
            <a:srcRect t="22185" r="72326" b="22185"/>
            <a:stretch/>
          </p:blipFill>
          <p:spPr>
            <a:xfrm>
              <a:off x="89771" y="2007276"/>
              <a:ext cx="794149" cy="540716"/>
            </a:xfrm>
            <a:prstGeom prst="rect">
              <a:avLst/>
            </a:prstGeom>
          </p:spPr>
        </p:pic>
        <p:pic>
          <p:nvPicPr>
            <p:cNvPr id="30" name="Picture 29" descr="A black background with a black square&#10;&#10;Description automatically generated with medium confidence">
              <a:extLst>
                <a:ext uri="{FF2B5EF4-FFF2-40B4-BE49-F238E27FC236}">
                  <a16:creationId xmlns:a16="http://schemas.microsoft.com/office/drawing/2014/main" id="{4E2C1D7A-5790-4422-275E-7BC63DB913B1}"/>
                </a:ext>
              </a:extLst>
            </p:cNvPr>
            <p:cNvPicPr>
              <a:picLocks noChangeAspect="1"/>
            </p:cNvPicPr>
            <p:nvPr/>
          </p:nvPicPr>
          <p:blipFill>
            <a:blip r:embed="rId5"/>
            <a:srcRect l="28396" t="22185" r="430" b="22186"/>
            <a:stretch/>
          </p:blipFill>
          <p:spPr>
            <a:xfrm>
              <a:off x="904616" y="2007276"/>
              <a:ext cx="2042518" cy="540716"/>
            </a:xfrm>
            <a:prstGeom prst="rect">
              <a:avLst/>
            </a:prstGeom>
          </p:spPr>
        </p:pic>
      </p:grpSp>
      <p:grpSp>
        <p:nvGrpSpPr>
          <p:cNvPr id="31" name="Group 30">
            <a:extLst>
              <a:ext uri="{FF2B5EF4-FFF2-40B4-BE49-F238E27FC236}">
                <a16:creationId xmlns:a16="http://schemas.microsoft.com/office/drawing/2014/main" id="{6E34A516-12FE-396B-8D11-593CC8DFAB4C}"/>
              </a:ext>
            </a:extLst>
          </p:cNvPr>
          <p:cNvGrpSpPr/>
          <p:nvPr userDrawn="1"/>
        </p:nvGrpSpPr>
        <p:grpSpPr>
          <a:xfrm>
            <a:off x="-495842" y="1"/>
            <a:ext cx="251934" cy="2084902"/>
            <a:chOff x="7687331" y="1693846"/>
            <a:chExt cx="252000" cy="2085385"/>
          </a:xfrm>
        </p:grpSpPr>
        <p:sp>
          <p:nvSpPr>
            <p:cNvPr id="32" name="Rectangle: Rounded Corners 31">
              <a:extLst>
                <a:ext uri="{FF2B5EF4-FFF2-40B4-BE49-F238E27FC236}">
                  <a16:creationId xmlns:a16="http://schemas.microsoft.com/office/drawing/2014/main" id="{C71F6027-4904-07F8-F6C2-2E9FFBAAF442}"/>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33" name="Rectangle: Rounded Corners 32">
              <a:extLst>
                <a:ext uri="{FF2B5EF4-FFF2-40B4-BE49-F238E27FC236}">
                  <a16:creationId xmlns:a16="http://schemas.microsoft.com/office/drawing/2014/main" id="{1F131AAF-847F-4E7B-8D50-B9EDCB3050FC}"/>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34" name="Rectangle: Rounded Corners 33">
              <a:extLst>
                <a:ext uri="{FF2B5EF4-FFF2-40B4-BE49-F238E27FC236}">
                  <a16:creationId xmlns:a16="http://schemas.microsoft.com/office/drawing/2014/main" id="{9A9362E1-BFEB-CF86-6EEA-ECD2EF038869}"/>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35" name="Rectangle: Rounded Corners 34">
              <a:extLst>
                <a:ext uri="{FF2B5EF4-FFF2-40B4-BE49-F238E27FC236}">
                  <a16:creationId xmlns:a16="http://schemas.microsoft.com/office/drawing/2014/main" id="{95B8112B-4FF9-83AD-F657-442D61AB66E1}"/>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36" name="Rectangle: Rounded Corners 35">
              <a:extLst>
                <a:ext uri="{FF2B5EF4-FFF2-40B4-BE49-F238E27FC236}">
                  <a16:creationId xmlns:a16="http://schemas.microsoft.com/office/drawing/2014/main" id="{7C697D96-2861-56A1-412E-44F9A635E4EF}"/>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37" name="Rectangle: Rounded Corners 36">
              <a:extLst>
                <a:ext uri="{FF2B5EF4-FFF2-40B4-BE49-F238E27FC236}">
                  <a16:creationId xmlns:a16="http://schemas.microsoft.com/office/drawing/2014/main" id="{13974D58-AD39-0A4E-5229-59B9C6208D6F}"/>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34390930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ver Slide 3">
    <p:spTree>
      <p:nvGrpSpPr>
        <p:cNvPr id="1" name=""/>
        <p:cNvGrpSpPr/>
        <p:nvPr/>
      </p:nvGrpSpPr>
      <p:grpSpPr>
        <a:xfrm>
          <a:off x="0" y="0"/>
          <a:ext cx="0" cy="0"/>
          <a:chOff x="0" y="0"/>
          <a:chExt cx="0" cy="0"/>
        </a:xfrm>
      </p:grpSpPr>
      <p:sp>
        <p:nvSpPr>
          <p:cNvPr id="6" name="Picture Placeholder 43">
            <a:extLst>
              <a:ext uri="{FF2B5EF4-FFF2-40B4-BE49-F238E27FC236}">
                <a16:creationId xmlns:a16="http://schemas.microsoft.com/office/drawing/2014/main" id="{215DCC06-2F8F-4A0C-AC7E-B38085EDF376}"/>
              </a:ext>
            </a:extLst>
          </p:cNvPr>
          <p:cNvSpPr>
            <a:spLocks noGrp="1"/>
          </p:cNvSpPr>
          <p:nvPr>
            <p:ph type="pic" sz="quarter" idx="13"/>
          </p:nvPr>
        </p:nvSpPr>
        <p:spPr>
          <a:xfrm>
            <a:off x="1" y="0"/>
            <a:ext cx="6377126" cy="6858000"/>
          </a:xfrm>
          <a:custGeom>
            <a:avLst/>
            <a:gdLst>
              <a:gd name="connsiteX0" fmla="*/ 690146 w 6377126"/>
              <a:gd name="connsiteY0" fmla="*/ 6438374 h 6858000"/>
              <a:gd name="connsiteX1" fmla="*/ 932417 w 6377126"/>
              <a:gd name="connsiteY1" fmla="*/ 6858000 h 6858000"/>
              <a:gd name="connsiteX2" fmla="*/ 0 w 6377126"/>
              <a:gd name="connsiteY2" fmla="*/ 6858000 h 6858000"/>
              <a:gd name="connsiteX3" fmla="*/ 0 w 6377126"/>
              <a:gd name="connsiteY3" fmla="*/ 6836830 h 6858000"/>
              <a:gd name="connsiteX4" fmla="*/ 0 w 6377126"/>
              <a:gd name="connsiteY4" fmla="*/ 5243008 h 6858000"/>
              <a:gd name="connsiteX5" fmla="*/ 609485 w 6377126"/>
              <a:gd name="connsiteY5" fmla="*/ 6298666 h 6858000"/>
              <a:gd name="connsiteX6" fmla="*/ 0 w 6377126"/>
              <a:gd name="connsiteY6" fmla="*/ 6650552 h 6858000"/>
              <a:gd name="connsiteX7" fmla="*/ 3961652 w 6377126"/>
              <a:gd name="connsiteY7" fmla="*/ 4549571 h 6858000"/>
              <a:gd name="connsiteX8" fmla="*/ 5294425 w 6377126"/>
              <a:gd name="connsiteY8" fmla="*/ 6858000 h 6858000"/>
              <a:gd name="connsiteX9" fmla="*/ 3253128 w 6377126"/>
              <a:gd name="connsiteY9" fmla="*/ 6858000 h 6858000"/>
              <a:gd name="connsiteX10" fmla="*/ 2430680 w 6377126"/>
              <a:gd name="connsiteY10" fmla="*/ 5433478 h 6858000"/>
              <a:gd name="connsiteX11" fmla="*/ 1384858 w 6377126"/>
              <a:gd name="connsiteY11" fmla="*/ 3864041 h 6858000"/>
              <a:gd name="connsiteX12" fmla="*/ 3105618 w 6377126"/>
              <a:gd name="connsiteY12" fmla="*/ 6844488 h 6858000"/>
              <a:gd name="connsiteX13" fmla="*/ 3082214 w 6377126"/>
              <a:gd name="connsiteY13" fmla="*/ 6858000 h 6858000"/>
              <a:gd name="connsiteX14" fmla="*/ 1072123 w 6377126"/>
              <a:gd name="connsiteY14" fmla="*/ 6858000 h 6858000"/>
              <a:gd name="connsiteX15" fmla="*/ 0 w 6377126"/>
              <a:gd name="connsiteY15" fmla="*/ 5001027 h 6858000"/>
              <a:gd name="connsiteX16" fmla="*/ 0 w 6377126"/>
              <a:gd name="connsiteY16" fmla="*/ 4663589 h 6858000"/>
              <a:gd name="connsiteX17" fmla="*/ 4656363 w 6377126"/>
              <a:gd name="connsiteY17" fmla="*/ 1975236 h 6858000"/>
              <a:gd name="connsiteX18" fmla="*/ 6377126 w 6377126"/>
              <a:gd name="connsiteY18" fmla="*/ 4955682 h 6858000"/>
              <a:gd name="connsiteX19" fmla="*/ 4846153 w 6377126"/>
              <a:gd name="connsiteY19" fmla="*/ 5839590 h 6858000"/>
              <a:gd name="connsiteX20" fmla="*/ 3125391 w 6377126"/>
              <a:gd name="connsiteY20" fmla="*/ 2859143 h 6858000"/>
              <a:gd name="connsiteX21" fmla="*/ 2160227 w 6377126"/>
              <a:gd name="connsiteY21" fmla="*/ 1429414 h 6858000"/>
              <a:gd name="connsiteX22" fmla="*/ 3880991 w 6377126"/>
              <a:gd name="connsiteY22" fmla="*/ 4409862 h 6858000"/>
              <a:gd name="connsiteX23" fmla="*/ 2350018 w 6377126"/>
              <a:gd name="connsiteY23" fmla="*/ 5293770 h 6858000"/>
              <a:gd name="connsiteX24" fmla="*/ 629257 w 6377126"/>
              <a:gd name="connsiteY24" fmla="*/ 2313322 h 6858000"/>
              <a:gd name="connsiteX25" fmla="*/ 1474664 w 6377126"/>
              <a:gd name="connsiteY25" fmla="*/ 0 h 6858000"/>
              <a:gd name="connsiteX26" fmla="*/ 3515960 w 6377126"/>
              <a:gd name="connsiteY26" fmla="*/ 0 h 6858000"/>
              <a:gd name="connsiteX27" fmla="*/ 4575702 w 6377126"/>
              <a:gd name="connsiteY27" fmla="*/ 1835527 h 6858000"/>
              <a:gd name="connsiteX28" fmla="*/ 3044729 w 6377126"/>
              <a:gd name="connsiteY28" fmla="*/ 2719435 h 6858000"/>
              <a:gd name="connsiteX29" fmla="*/ 0 w 6377126"/>
              <a:gd name="connsiteY29" fmla="*/ 0 h 6858000"/>
              <a:gd name="connsiteX30" fmla="*/ 1334958 w 6377126"/>
              <a:gd name="connsiteY30" fmla="*/ 0 h 6858000"/>
              <a:gd name="connsiteX31" fmla="*/ 2079568 w 6377126"/>
              <a:gd name="connsiteY31" fmla="*/ 1289704 h 6858000"/>
              <a:gd name="connsiteX32" fmla="*/ 548597 w 6377126"/>
              <a:gd name="connsiteY32" fmla="*/ 2173612 h 6858000"/>
              <a:gd name="connsiteX33" fmla="*/ 0 w 6377126"/>
              <a:gd name="connsiteY33" fmla="*/ 1223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77126" h="6858000">
                <a:moveTo>
                  <a:pt x="690146" y="6438374"/>
                </a:moveTo>
                <a:lnTo>
                  <a:pt x="932417" y="6858000"/>
                </a:lnTo>
                <a:lnTo>
                  <a:pt x="0" y="6858000"/>
                </a:lnTo>
                <a:lnTo>
                  <a:pt x="0" y="6836830"/>
                </a:lnTo>
                <a:close/>
                <a:moveTo>
                  <a:pt x="0" y="5243008"/>
                </a:moveTo>
                <a:lnTo>
                  <a:pt x="609485" y="6298666"/>
                </a:lnTo>
                <a:lnTo>
                  <a:pt x="0" y="6650552"/>
                </a:lnTo>
                <a:close/>
                <a:moveTo>
                  <a:pt x="3961652" y="4549571"/>
                </a:moveTo>
                <a:lnTo>
                  <a:pt x="5294425" y="6858000"/>
                </a:lnTo>
                <a:lnTo>
                  <a:pt x="3253128" y="6858000"/>
                </a:lnTo>
                <a:lnTo>
                  <a:pt x="2430680" y="5433478"/>
                </a:lnTo>
                <a:close/>
                <a:moveTo>
                  <a:pt x="1384858" y="3864041"/>
                </a:moveTo>
                <a:lnTo>
                  <a:pt x="3105618" y="6844488"/>
                </a:lnTo>
                <a:lnTo>
                  <a:pt x="3082214" y="6858000"/>
                </a:lnTo>
                <a:lnTo>
                  <a:pt x="1072123" y="6858000"/>
                </a:lnTo>
                <a:lnTo>
                  <a:pt x="0" y="5001027"/>
                </a:lnTo>
                <a:lnTo>
                  <a:pt x="0" y="4663589"/>
                </a:lnTo>
                <a:close/>
                <a:moveTo>
                  <a:pt x="4656363" y="1975236"/>
                </a:moveTo>
                <a:lnTo>
                  <a:pt x="6377126" y="4955682"/>
                </a:lnTo>
                <a:lnTo>
                  <a:pt x="4846153" y="5839590"/>
                </a:lnTo>
                <a:lnTo>
                  <a:pt x="3125391" y="2859143"/>
                </a:lnTo>
                <a:close/>
                <a:moveTo>
                  <a:pt x="2160227" y="1429414"/>
                </a:moveTo>
                <a:lnTo>
                  <a:pt x="3880991" y="4409862"/>
                </a:lnTo>
                <a:lnTo>
                  <a:pt x="2350018" y="5293770"/>
                </a:lnTo>
                <a:lnTo>
                  <a:pt x="629257" y="2313322"/>
                </a:lnTo>
                <a:close/>
                <a:moveTo>
                  <a:pt x="1474664" y="0"/>
                </a:moveTo>
                <a:lnTo>
                  <a:pt x="3515960" y="0"/>
                </a:lnTo>
                <a:lnTo>
                  <a:pt x="4575702" y="1835527"/>
                </a:lnTo>
                <a:lnTo>
                  <a:pt x="3044729" y="2719435"/>
                </a:lnTo>
                <a:close/>
                <a:moveTo>
                  <a:pt x="0" y="0"/>
                </a:moveTo>
                <a:lnTo>
                  <a:pt x="1334958" y="0"/>
                </a:lnTo>
                <a:lnTo>
                  <a:pt x="2079568" y="1289704"/>
                </a:lnTo>
                <a:lnTo>
                  <a:pt x="548597" y="2173612"/>
                </a:lnTo>
                <a:lnTo>
                  <a:pt x="0" y="1223415"/>
                </a:lnTo>
                <a:close/>
              </a:path>
            </a:pathLst>
          </a:custGeom>
          <a:pattFill prst="pct5">
            <a:fgClr>
              <a:schemeClr val="accent1"/>
            </a:fgClr>
            <a:bgClr>
              <a:schemeClr val="bg1"/>
            </a:bgClr>
          </a:pattFill>
        </p:spPr>
        <p:txBody>
          <a:bodyPr wrap="square" anchor="ctr">
            <a:noAutofit/>
          </a:bodyPr>
          <a:lstStyle>
            <a:lvl1pPr marL="0" indent="0" algn="ctr">
              <a:buFontTx/>
              <a:buNone/>
              <a:defRPr/>
            </a:lvl1pPr>
          </a:lstStyle>
          <a:p>
            <a:endParaRPr lang="en-US"/>
          </a:p>
        </p:txBody>
      </p:sp>
      <p:sp>
        <p:nvSpPr>
          <p:cNvPr id="14" name="Freeform: Shape 13">
            <a:extLst>
              <a:ext uri="{FF2B5EF4-FFF2-40B4-BE49-F238E27FC236}">
                <a16:creationId xmlns:a16="http://schemas.microsoft.com/office/drawing/2014/main" id="{B5D94040-2E6A-4074-9AF3-B7CFDC2DA20A}"/>
              </a:ext>
            </a:extLst>
          </p:cNvPr>
          <p:cNvSpPr/>
          <p:nvPr userDrawn="1"/>
        </p:nvSpPr>
        <p:spPr>
          <a:xfrm rot="19800000" flipH="1">
            <a:off x="-763010" y="1690933"/>
            <a:ext cx="1526020" cy="2643145"/>
          </a:xfrm>
          <a:custGeom>
            <a:avLst/>
            <a:gdLst>
              <a:gd name="connsiteX0" fmla="*/ 0 w 1526020"/>
              <a:gd name="connsiteY0" fmla="*/ 0 h 2643145"/>
              <a:gd name="connsiteX1" fmla="*/ 0 w 1526020"/>
              <a:gd name="connsiteY1" fmla="*/ 2643145 h 2643145"/>
              <a:gd name="connsiteX2" fmla="*/ 1526020 w 1526020"/>
              <a:gd name="connsiteY2" fmla="*/ 2643145 h 2643145"/>
            </a:gdLst>
            <a:ahLst/>
            <a:cxnLst>
              <a:cxn ang="0">
                <a:pos x="connsiteX0" y="connsiteY0"/>
              </a:cxn>
              <a:cxn ang="0">
                <a:pos x="connsiteX1" y="connsiteY1"/>
              </a:cxn>
              <a:cxn ang="0">
                <a:pos x="connsiteX2" y="connsiteY2"/>
              </a:cxn>
            </a:cxnLst>
            <a:rect l="l" t="t" r="r" b="b"/>
            <a:pathLst>
              <a:path w="1526020" h="2643145">
                <a:moveTo>
                  <a:pt x="0" y="0"/>
                </a:moveTo>
                <a:lnTo>
                  <a:pt x="0" y="2643145"/>
                </a:lnTo>
                <a:lnTo>
                  <a:pt x="1526020" y="264314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99"/>
          </a:p>
        </p:txBody>
      </p:sp>
      <p:sp>
        <p:nvSpPr>
          <p:cNvPr id="16" name="Freeform: Shape 15">
            <a:extLst>
              <a:ext uri="{FF2B5EF4-FFF2-40B4-BE49-F238E27FC236}">
                <a16:creationId xmlns:a16="http://schemas.microsoft.com/office/drawing/2014/main" id="{406E6589-8B22-4102-8C4A-8437D6B41771}"/>
              </a:ext>
            </a:extLst>
          </p:cNvPr>
          <p:cNvSpPr/>
          <p:nvPr userDrawn="1"/>
        </p:nvSpPr>
        <p:spPr>
          <a:xfrm>
            <a:off x="4928866" y="5091768"/>
            <a:ext cx="2550707" cy="1766232"/>
          </a:xfrm>
          <a:custGeom>
            <a:avLst/>
            <a:gdLst>
              <a:gd name="connsiteX0" fmla="*/ 1530973 w 2550707"/>
              <a:gd name="connsiteY0" fmla="*/ 0 h 1766232"/>
              <a:gd name="connsiteX1" fmla="*/ 2550707 w 2550707"/>
              <a:gd name="connsiteY1" fmla="*/ 1766232 h 1766232"/>
              <a:gd name="connsiteX2" fmla="*/ 509410 w 2550707"/>
              <a:gd name="connsiteY2" fmla="*/ 1766232 h 1766232"/>
              <a:gd name="connsiteX3" fmla="*/ 0 w 2550707"/>
              <a:gd name="connsiteY3" fmla="*/ 883908 h 1766232"/>
            </a:gdLst>
            <a:ahLst/>
            <a:cxnLst>
              <a:cxn ang="0">
                <a:pos x="connsiteX0" y="connsiteY0"/>
              </a:cxn>
              <a:cxn ang="0">
                <a:pos x="connsiteX1" y="connsiteY1"/>
              </a:cxn>
              <a:cxn ang="0">
                <a:pos x="connsiteX2" y="connsiteY2"/>
              </a:cxn>
              <a:cxn ang="0">
                <a:pos x="connsiteX3" y="connsiteY3"/>
              </a:cxn>
            </a:cxnLst>
            <a:rect l="l" t="t" r="r" b="b"/>
            <a:pathLst>
              <a:path w="2550707" h="1766232">
                <a:moveTo>
                  <a:pt x="1530973" y="0"/>
                </a:moveTo>
                <a:lnTo>
                  <a:pt x="2550707" y="1766232"/>
                </a:lnTo>
                <a:lnTo>
                  <a:pt x="509410" y="1766232"/>
                </a:lnTo>
                <a:lnTo>
                  <a:pt x="0" y="88390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4" name="Rounded Rectangle 26">
            <a:extLst>
              <a:ext uri="{FF2B5EF4-FFF2-40B4-BE49-F238E27FC236}">
                <a16:creationId xmlns:a16="http://schemas.microsoft.com/office/drawing/2014/main" id="{FE2D6E2D-4AC2-B504-098B-4D5F8FA7ED73}"/>
              </a:ext>
            </a:extLst>
          </p:cNvPr>
          <p:cNvSpPr/>
          <p:nvPr userDrawn="1"/>
        </p:nvSpPr>
        <p:spPr>
          <a:xfrm>
            <a:off x="8940718" y="6050981"/>
            <a:ext cx="2959619" cy="47682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799">
              <a:solidFill>
                <a:prstClr val="white"/>
              </a:solidFill>
              <a:latin typeface="Calibri"/>
            </a:endParaRPr>
          </a:p>
        </p:txBody>
      </p:sp>
      <p:sp>
        <p:nvSpPr>
          <p:cNvPr id="25" name="Freeform 36">
            <a:extLst>
              <a:ext uri="{FF2B5EF4-FFF2-40B4-BE49-F238E27FC236}">
                <a16:creationId xmlns:a16="http://schemas.microsoft.com/office/drawing/2014/main" id="{D33ABD3E-8036-E282-1384-0ACF9AE2BA83}"/>
              </a:ext>
            </a:extLst>
          </p:cNvPr>
          <p:cNvSpPr>
            <a:spLocks noEditPoints="1"/>
          </p:cNvSpPr>
          <p:nvPr userDrawn="1"/>
        </p:nvSpPr>
        <p:spPr bwMode="auto">
          <a:xfrm>
            <a:off x="9147444" y="6096568"/>
            <a:ext cx="33335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defTabSz="914309"/>
            <a:endParaRPr lang="th-TH" sz="1799">
              <a:solidFill>
                <a:srgbClr val="000000">
                  <a:lumMod val="65000"/>
                  <a:lumOff val="35000"/>
                </a:srgbClr>
              </a:solidFill>
              <a:latin typeface="Calibri"/>
            </a:endParaRPr>
          </a:p>
        </p:txBody>
      </p:sp>
      <p:grpSp>
        <p:nvGrpSpPr>
          <p:cNvPr id="26" name="Group 25">
            <a:extLst>
              <a:ext uri="{FF2B5EF4-FFF2-40B4-BE49-F238E27FC236}">
                <a16:creationId xmlns:a16="http://schemas.microsoft.com/office/drawing/2014/main" id="{04DD7865-DE6A-12A1-C140-6B56BF3E0374}"/>
              </a:ext>
            </a:extLst>
          </p:cNvPr>
          <p:cNvGrpSpPr/>
          <p:nvPr userDrawn="1"/>
        </p:nvGrpSpPr>
        <p:grpSpPr>
          <a:xfrm flipH="1">
            <a:off x="5704328" y="3327848"/>
            <a:ext cx="6114996" cy="202305"/>
            <a:chOff x="6319024" y="3470275"/>
            <a:chExt cx="2992039" cy="202305"/>
          </a:xfrm>
        </p:grpSpPr>
        <p:sp>
          <p:nvSpPr>
            <p:cNvPr id="27" name="Rectangle 26">
              <a:extLst>
                <a:ext uri="{FF2B5EF4-FFF2-40B4-BE49-F238E27FC236}">
                  <a16:creationId xmlns:a16="http://schemas.microsoft.com/office/drawing/2014/main" id="{62805F3D-FC4F-87A0-2FAC-6F5555FE5C9E}"/>
                </a:ext>
              </a:extLst>
            </p:cNvPr>
            <p:cNvSpPr/>
            <p:nvPr/>
          </p:nvSpPr>
          <p:spPr>
            <a:xfrm>
              <a:off x="8956675" y="3470275"/>
              <a:ext cx="336388" cy="20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28" name="Rounded Rectangle 21">
              <a:extLst>
                <a:ext uri="{FF2B5EF4-FFF2-40B4-BE49-F238E27FC236}">
                  <a16:creationId xmlns:a16="http://schemas.microsoft.com/office/drawing/2014/main" id="{A358A5EF-F7E4-5015-CB65-B211B8ED4406}"/>
                </a:ext>
              </a:extLst>
            </p:cNvPr>
            <p:cNvSpPr/>
            <p:nvPr/>
          </p:nvSpPr>
          <p:spPr>
            <a:xfrm>
              <a:off x="6319024" y="3528548"/>
              <a:ext cx="2808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29" name="Rounded Rectangle 20">
              <a:extLst>
                <a:ext uri="{FF2B5EF4-FFF2-40B4-BE49-F238E27FC236}">
                  <a16:creationId xmlns:a16="http://schemas.microsoft.com/office/drawing/2014/main" id="{7095D36C-D761-1DA9-4536-F114DFC1D887}"/>
                </a:ext>
              </a:extLst>
            </p:cNvPr>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grpSp>
      <p:sp>
        <p:nvSpPr>
          <p:cNvPr id="30" name="Text Placeholder 3">
            <a:extLst>
              <a:ext uri="{FF2B5EF4-FFF2-40B4-BE49-F238E27FC236}">
                <a16:creationId xmlns:a16="http://schemas.microsoft.com/office/drawing/2014/main" id="{E62810F1-93D6-9B6C-171E-DCA7C37F8AD5}"/>
              </a:ext>
            </a:extLst>
          </p:cNvPr>
          <p:cNvSpPr>
            <a:spLocks noGrp="1"/>
          </p:cNvSpPr>
          <p:nvPr>
            <p:ph type="body" sz="quarter" idx="16" hasCustomPrompt="1"/>
          </p:nvPr>
        </p:nvSpPr>
        <p:spPr>
          <a:xfrm>
            <a:off x="9480800" y="6050981"/>
            <a:ext cx="2419537" cy="476820"/>
          </a:xfrm>
        </p:spPr>
        <p:txBody>
          <a:bodyPr anchor="ctr" anchorCtr="0">
            <a:noAutofit/>
          </a:bodyP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[Tempat], [Tanggal]</a:t>
            </a:r>
          </a:p>
        </p:txBody>
      </p:sp>
      <p:grpSp>
        <p:nvGrpSpPr>
          <p:cNvPr id="31" name="组合 5">
            <a:extLst>
              <a:ext uri="{FF2B5EF4-FFF2-40B4-BE49-F238E27FC236}">
                <a16:creationId xmlns:a16="http://schemas.microsoft.com/office/drawing/2014/main" id="{A807BDD8-7634-C59F-17F6-7C34D6AF420D}"/>
              </a:ext>
            </a:extLst>
          </p:cNvPr>
          <p:cNvGrpSpPr/>
          <p:nvPr userDrawn="1"/>
        </p:nvGrpSpPr>
        <p:grpSpPr>
          <a:xfrm rot="10800000">
            <a:off x="10902644" y="4468856"/>
            <a:ext cx="876825" cy="110431"/>
            <a:chOff x="7325756" y="6126083"/>
            <a:chExt cx="812214" cy="102290"/>
          </a:xfrm>
          <a:solidFill>
            <a:schemeClr val="bg1"/>
          </a:solidFill>
        </p:grpSpPr>
        <p:sp>
          <p:nvSpPr>
            <p:cNvPr id="32" name="椭圆 6">
              <a:extLst>
                <a:ext uri="{FF2B5EF4-FFF2-40B4-BE49-F238E27FC236}">
                  <a16:creationId xmlns:a16="http://schemas.microsoft.com/office/drawing/2014/main" id="{A7BD4180-15FF-71D0-4FFF-430E5C17353B}"/>
                </a:ext>
              </a:extLst>
            </p:cNvPr>
            <p:cNvSpPr/>
            <p:nvPr/>
          </p:nvSpPr>
          <p:spPr>
            <a:xfrm>
              <a:off x="7325756" y="6126083"/>
              <a:ext cx="102290" cy="10229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33" name="椭圆 7">
              <a:extLst>
                <a:ext uri="{FF2B5EF4-FFF2-40B4-BE49-F238E27FC236}">
                  <a16:creationId xmlns:a16="http://schemas.microsoft.com/office/drawing/2014/main" id="{47726CC6-6456-67D7-E334-212603B71DB2}"/>
                </a:ext>
              </a:extLst>
            </p:cNvPr>
            <p:cNvSpPr/>
            <p:nvPr/>
          </p:nvSpPr>
          <p:spPr>
            <a:xfrm>
              <a:off x="8035680" y="6126083"/>
              <a:ext cx="102290" cy="102290"/>
            </a:xfrm>
            <a:prstGeom prst="ellipse">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34" name="椭圆 8">
              <a:extLst>
                <a:ext uri="{FF2B5EF4-FFF2-40B4-BE49-F238E27FC236}">
                  <a16:creationId xmlns:a16="http://schemas.microsoft.com/office/drawing/2014/main" id="{240F93D2-FABB-F8F7-99CE-E55215B2B52B}"/>
                </a:ext>
              </a:extLst>
            </p:cNvPr>
            <p:cNvSpPr/>
            <p:nvPr/>
          </p:nvSpPr>
          <p:spPr>
            <a:xfrm>
              <a:off x="7503237" y="6126083"/>
              <a:ext cx="102290" cy="102290"/>
            </a:xfrm>
            <a:prstGeom prst="ellipse">
              <a:avLst/>
            </a:prstGeom>
            <a:solidFill>
              <a:schemeClr val="bg2">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35" name="椭圆 9">
              <a:extLst>
                <a:ext uri="{FF2B5EF4-FFF2-40B4-BE49-F238E27FC236}">
                  <a16:creationId xmlns:a16="http://schemas.microsoft.com/office/drawing/2014/main" id="{A5DDA178-B8B7-B654-9394-B0281CD203A8}"/>
                </a:ext>
              </a:extLst>
            </p:cNvPr>
            <p:cNvSpPr/>
            <p:nvPr/>
          </p:nvSpPr>
          <p:spPr>
            <a:xfrm>
              <a:off x="7680718" y="6126083"/>
              <a:ext cx="102290" cy="102290"/>
            </a:xfrm>
            <a:prstGeom prst="ellipse">
              <a:avLst/>
            </a:prstGeom>
            <a:solidFill>
              <a:schemeClr val="bg2">
                <a:alpha val="5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36" name="椭圆 10">
              <a:extLst>
                <a:ext uri="{FF2B5EF4-FFF2-40B4-BE49-F238E27FC236}">
                  <a16:creationId xmlns:a16="http://schemas.microsoft.com/office/drawing/2014/main" id="{D47A6D98-CEFE-70ED-C29B-C3D5330364EF}"/>
                </a:ext>
              </a:extLst>
            </p:cNvPr>
            <p:cNvSpPr/>
            <p:nvPr/>
          </p:nvSpPr>
          <p:spPr>
            <a:xfrm>
              <a:off x="7858199" y="6126083"/>
              <a:ext cx="102290" cy="102290"/>
            </a:xfrm>
            <a:prstGeom prst="ellipse">
              <a:avLst/>
            </a:prstGeom>
            <a:solidFill>
              <a:schemeClr val="bg2">
                <a:alpha val="3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grpSp>
      <p:sp>
        <p:nvSpPr>
          <p:cNvPr id="37" name="Text Placeholder 15">
            <a:extLst>
              <a:ext uri="{FF2B5EF4-FFF2-40B4-BE49-F238E27FC236}">
                <a16:creationId xmlns:a16="http://schemas.microsoft.com/office/drawing/2014/main" id="{CC671D47-BBEC-49FE-E317-BCD0083F2D4E}"/>
              </a:ext>
            </a:extLst>
          </p:cNvPr>
          <p:cNvSpPr>
            <a:spLocks noGrp="1"/>
          </p:cNvSpPr>
          <p:nvPr>
            <p:ph type="body" sz="quarter" idx="17" hasCustomPrompt="1"/>
          </p:nvPr>
        </p:nvSpPr>
        <p:spPr>
          <a:xfrm>
            <a:off x="5548751" y="2335618"/>
            <a:ext cx="6351586" cy="904666"/>
          </a:xfrm>
        </p:spPr>
        <p:txBody>
          <a:bodyPr anchor="ctr" anchorCtr="0">
            <a:noAutofit/>
          </a:bodyPr>
          <a:lstStyle>
            <a:lvl1pPr marL="0" indent="0" algn="r">
              <a:buNone/>
              <a:defRPr sz="5398" b="1">
                <a:solidFill>
                  <a:schemeClr val="accent2"/>
                </a:solidFill>
                <a:latin typeface="Avenir Next LT Pro" panose="020B0504020202020204" pitchFamily="34" charset="0"/>
              </a:defRPr>
            </a:lvl1pPr>
          </a:lstStyle>
          <a:p>
            <a:pPr lvl="0"/>
            <a:r>
              <a:rPr lang="en-US"/>
              <a:t>[JUDUL PAPARAN]</a:t>
            </a:r>
          </a:p>
        </p:txBody>
      </p:sp>
      <p:sp>
        <p:nvSpPr>
          <p:cNvPr id="38" name="Text Placeholder 15">
            <a:extLst>
              <a:ext uri="{FF2B5EF4-FFF2-40B4-BE49-F238E27FC236}">
                <a16:creationId xmlns:a16="http://schemas.microsoft.com/office/drawing/2014/main" id="{4CF7B319-D33D-EE98-2E93-75472AADF134}"/>
              </a:ext>
            </a:extLst>
          </p:cNvPr>
          <p:cNvSpPr>
            <a:spLocks noGrp="1"/>
          </p:cNvSpPr>
          <p:nvPr>
            <p:ph type="body" sz="quarter" idx="18" hasCustomPrompt="1"/>
          </p:nvPr>
        </p:nvSpPr>
        <p:spPr>
          <a:xfrm>
            <a:off x="8940717" y="4814101"/>
            <a:ext cx="2959618" cy="516262"/>
          </a:xfrm>
        </p:spPr>
        <p:txBody>
          <a:bodyPr anchor="ctr" anchorCtr="0">
            <a:noAutofit/>
          </a:bodyPr>
          <a:lstStyle>
            <a:lvl1pPr marL="0" indent="0" algn="r">
              <a:buNone/>
              <a:defRPr sz="2599" b="1">
                <a:solidFill>
                  <a:schemeClr val="accent2"/>
                </a:solidFill>
                <a:latin typeface="Segoe UI" panose="020B0502040204020203" pitchFamily="34" charset="0"/>
                <a:cs typeface="Segoe UI" panose="020B0502040204020203" pitchFamily="34" charset="0"/>
              </a:defRPr>
            </a:lvl1pPr>
          </a:lstStyle>
          <a:p>
            <a:pPr lvl="0"/>
            <a:r>
              <a:rPr lang="en-US"/>
              <a:t>[</a:t>
            </a:r>
            <a:r>
              <a:rPr lang="en-US" err="1"/>
              <a:t>Pemateri</a:t>
            </a:r>
            <a:r>
              <a:rPr lang="en-US"/>
              <a:t>]</a:t>
            </a:r>
          </a:p>
        </p:txBody>
      </p:sp>
      <p:sp>
        <p:nvSpPr>
          <p:cNvPr id="39" name="Text Placeholder 22">
            <a:extLst>
              <a:ext uri="{FF2B5EF4-FFF2-40B4-BE49-F238E27FC236}">
                <a16:creationId xmlns:a16="http://schemas.microsoft.com/office/drawing/2014/main" id="{19D245B2-C6EB-F58A-2D3A-8C94AB77D9E0}"/>
              </a:ext>
            </a:extLst>
          </p:cNvPr>
          <p:cNvSpPr>
            <a:spLocks noGrp="1"/>
          </p:cNvSpPr>
          <p:nvPr>
            <p:ph type="body" sz="quarter" idx="19" hasCustomPrompt="1"/>
          </p:nvPr>
        </p:nvSpPr>
        <p:spPr>
          <a:xfrm>
            <a:off x="9181656" y="5299905"/>
            <a:ext cx="2718679" cy="420411"/>
          </a:xfrm>
        </p:spPr>
        <p:txBody>
          <a:bodyPr anchor="ctr" anchorCtr="0">
            <a:normAutofit/>
          </a:bodyPr>
          <a:lstStyle>
            <a:lvl1pPr marL="0" indent="0" algn="r">
              <a:buNone/>
              <a:defRPr sz="1799">
                <a:latin typeface="Segoe UI" panose="020B0502040204020203" pitchFamily="34" charset="0"/>
                <a:cs typeface="Segoe UI" panose="020B0502040204020203" pitchFamily="34" charset="0"/>
              </a:defRPr>
            </a:lvl1pPr>
          </a:lstStyle>
          <a:p>
            <a:pPr lvl="0"/>
            <a:r>
              <a:rPr lang="en-US"/>
              <a:t>[</a:t>
            </a:r>
            <a:r>
              <a:rPr lang="en-US" err="1"/>
              <a:t>Jabatan</a:t>
            </a:r>
            <a:r>
              <a:rPr lang="en-US"/>
              <a:t>]</a:t>
            </a:r>
          </a:p>
        </p:txBody>
      </p:sp>
      <p:grpSp>
        <p:nvGrpSpPr>
          <p:cNvPr id="7" name="Group 6">
            <a:extLst>
              <a:ext uri="{FF2B5EF4-FFF2-40B4-BE49-F238E27FC236}">
                <a16:creationId xmlns:a16="http://schemas.microsoft.com/office/drawing/2014/main" id="{DCA7E035-8441-42E1-0371-57D5DB713B63}"/>
              </a:ext>
            </a:extLst>
          </p:cNvPr>
          <p:cNvGrpSpPr/>
          <p:nvPr userDrawn="1"/>
        </p:nvGrpSpPr>
        <p:grpSpPr>
          <a:xfrm>
            <a:off x="-495842" y="1"/>
            <a:ext cx="251934" cy="2084902"/>
            <a:chOff x="7687331" y="1693846"/>
            <a:chExt cx="252000" cy="2085385"/>
          </a:xfrm>
        </p:grpSpPr>
        <p:sp>
          <p:nvSpPr>
            <p:cNvPr id="8" name="Rectangle: Rounded Corners 7">
              <a:extLst>
                <a:ext uri="{FF2B5EF4-FFF2-40B4-BE49-F238E27FC236}">
                  <a16:creationId xmlns:a16="http://schemas.microsoft.com/office/drawing/2014/main" id="{D952B713-5402-050D-E437-83B3DBB68CD0}"/>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1" name="Rectangle: Rounded Corners 10">
              <a:extLst>
                <a:ext uri="{FF2B5EF4-FFF2-40B4-BE49-F238E27FC236}">
                  <a16:creationId xmlns:a16="http://schemas.microsoft.com/office/drawing/2014/main" id="{EC90902F-A27F-4A0B-BD25-618299EB2641}"/>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2" name="Rectangle: Rounded Corners 11">
              <a:extLst>
                <a:ext uri="{FF2B5EF4-FFF2-40B4-BE49-F238E27FC236}">
                  <a16:creationId xmlns:a16="http://schemas.microsoft.com/office/drawing/2014/main" id="{119D566F-C86C-DE09-0C94-A4BBC6BADABC}"/>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3" name="Rectangle: Rounded Corners 12">
              <a:extLst>
                <a:ext uri="{FF2B5EF4-FFF2-40B4-BE49-F238E27FC236}">
                  <a16:creationId xmlns:a16="http://schemas.microsoft.com/office/drawing/2014/main" id="{008E1CBC-757E-ED40-7472-39CC7CFD5BFF}"/>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5" name="Rectangle: Rounded Corners 14">
              <a:extLst>
                <a:ext uri="{FF2B5EF4-FFF2-40B4-BE49-F238E27FC236}">
                  <a16:creationId xmlns:a16="http://schemas.microsoft.com/office/drawing/2014/main" id="{25D68211-5A03-62BB-4A07-5CDB71BB557A}"/>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7" name="Rectangle: Rounded Corners 16">
              <a:extLst>
                <a:ext uri="{FF2B5EF4-FFF2-40B4-BE49-F238E27FC236}">
                  <a16:creationId xmlns:a16="http://schemas.microsoft.com/office/drawing/2014/main" id="{D091F207-0586-8A89-6325-2AB03FE6BF36}"/>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pic>
        <p:nvPicPr>
          <p:cNvPr id="18" name="Picture 6">
            <a:extLst>
              <a:ext uri="{FF2B5EF4-FFF2-40B4-BE49-F238E27FC236}">
                <a16:creationId xmlns:a16="http://schemas.microsoft.com/office/drawing/2014/main" id="{5121229B-8344-B830-00CB-036B987DD05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730640" y="369599"/>
            <a:ext cx="1169695" cy="467892"/>
          </a:xfrm>
          <a:prstGeom prst="rect">
            <a:avLst/>
          </a:prstGeom>
        </p:spPr>
      </p:pic>
      <p:grpSp>
        <p:nvGrpSpPr>
          <p:cNvPr id="19" name="Group 18">
            <a:extLst>
              <a:ext uri="{FF2B5EF4-FFF2-40B4-BE49-F238E27FC236}">
                <a16:creationId xmlns:a16="http://schemas.microsoft.com/office/drawing/2014/main" id="{7443B0EB-0E95-77FF-4627-FA414697F4AD}"/>
              </a:ext>
            </a:extLst>
          </p:cNvPr>
          <p:cNvGrpSpPr>
            <a:grpSpLocks noChangeAspect="1"/>
          </p:cNvGrpSpPr>
          <p:nvPr userDrawn="1"/>
        </p:nvGrpSpPr>
        <p:grpSpPr>
          <a:xfrm>
            <a:off x="8293934" y="373294"/>
            <a:ext cx="2433415" cy="460503"/>
            <a:chOff x="89771" y="2007276"/>
            <a:chExt cx="2857363" cy="540716"/>
          </a:xfrm>
        </p:grpSpPr>
        <p:pic>
          <p:nvPicPr>
            <p:cNvPr id="20" name="Picture 19" descr="A black background with blue text&#10;&#10;Description automatically generated">
              <a:extLst>
                <a:ext uri="{FF2B5EF4-FFF2-40B4-BE49-F238E27FC236}">
                  <a16:creationId xmlns:a16="http://schemas.microsoft.com/office/drawing/2014/main" id="{7444AFAB-185B-3DFE-FD46-5E823C0D3946}"/>
                </a:ext>
              </a:extLst>
            </p:cNvPr>
            <p:cNvPicPr>
              <a:picLocks noChangeAspect="1"/>
            </p:cNvPicPr>
            <p:nvPr/>
          </p:nvPicPr>
          <p:blipFill>
            <a:blip r:embed="rId4"/>
            <a:srcRect t="22185" r="72326" b="22185"/>
            <a:stretch/>
          </p:blipFill>
          <p:spPr>
            <a:xfrm>
              <a:off x="89771" y="2007276"/>
              <a:ext cx="794149" cy="540716"/>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EF31B2D5-B697-E9CE-116D-A69CCD092C8B}"/>
                </a:ext>
              </a:extLst>
            </p:cNvPr>
            <p:cNvPicPr>
              <a:picLocks noChangeAspect="1"/>
            </p:cNvPicPr>
            <p:nvPr/>
          </p:nvPicPr>
          <p:blipFill>
            <a:blip r:embed="rId5"/>
            <a:srcRect l="28396" t="22185" r="430" b="22186"/>
            <a:stretch/>
          </p:blipFill>
          <p:spPr>
            <a:xfrm>
              <a:off x="904616" y="2007276"/>
              <a:ext cx="2042518" cy="540716"/>
            </a:xfrm>
            <a:prstGeom prst="rect">
              <a:avLst/>
            </a:prstGeom>
          </p:spPr>
        </p:pic>
      </p:grpSp>
    </p:spTree>
    <p:extLst>
      <p:ext uri="{BB962C8B-B14F-4D97-AF65-F5344CB8AC3E}">
        <p14:creationId xmlns:p14="http://schemas.microsoft.com/office/powerpoint/2010/main" val="32461546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69" b="24982"/>
          <a:stretch/>
        </p:blipFill>
        <p:spPr>
          <a:xfrm>
            <a:off x="177" y="1"/>
            <a:ext cx="12191647" cy="5013175"/>
          </a:xfrm>
          <a:prstGeom prst="rect">
            <a:avLst/>
          </a:prstGeom>
        </p:spPr>
      </p:pic>
      <p:sp>
        <p:nvSpPr>
          <p:cNvPr id="5" name="Rectangle 4">
            <a:extLst>
              <a:ext uri="{FF2B5EF4-FFF2-40B4-BE49-F238E27FC236}">
                <a16:creationId xmlns:a16="http://schemas.microsoft.com/office/drawing/2014/main" id="{C23D7F7B-1F24-4FDA-B956-300471A96A4A}"/>
              </a:ext>
            </a:extLst>
          </p:cNvPr>
          <p:cNvSpPr/>
          <p:nvPr userDrawn="1"/>
        </p:nvSpPr>
        <p:spPr>
          <a:xfrm>
            <a:off x="176" y="0"/>
            <a:ext cx="12191647" cy="5010932"/>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id-ID" sz="1799">
              <a:solidFill>
                <a:prstClr val="white"/>
              </a:solidFill>
              <a:latin typeface="Calibri" panose="020F0502020204030204"/>
            </a:endParaRPr>
          </a:p>
        </p:txBody>
      </p:sp>
      <p:cxnSp>
        <p:nvCxnSpPr>
          <p:cNvPr id="24" name="Straight Connector 23"/>
          <p:cNvCxnSpPr/>
          <p:nvPr userDrawn="1"/>
        </p:nvCxnSpPr>
        <p:spPr>
          <a:xfrm>
            <a:off x="976528" y="3274140"/>
            <a:ext cx="9859247" cy="0"/>
          </a:xfrm>
          <a:prstGeom prst="line">
            <a:avLst/>
          </a:prstGeom>
          <a:ln w="12700">
            <a:solidFill>
              <a:srgbClr val="DBF0F3"/>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275D5D5-DDB4-465C-9153-11CF8342A6F7}"/>
              </a:ext>
            </a:extLst>
          </p:cNvPr>
          <p:cNvSpPr/>
          <p:nvPr userDrawn="1"/>
        </p:nvSpPr>
        <p:spPr>
          <a:xfrm flipH="1">
            <a:off x="11218459" y="6588936"/>
            <a:ext cx="973364" cy="269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id-ID" sz="1799">
              <a:solidFill>
                <a:prstClr val="white"/>
              </a:solidFill>
              <a:latin typeface="Calibri" panose="020F0502020204030204"/>
            </a:endParaRPr>
          </a:p>
        </p:txBody>
      </p:sp>
      <p:sp>
        <p:nvSpPr>
          <p:cNvPr id="22" name="Rectangle 21">
            <a:extLst>
              <a:ext uri="{FF2B5EF4-FFF2-40B4-BE49-F238E27FC236}">
                <a16:creationId xmlns:a16="http://schemas.microsoft.com/office/drawing/2014/main" id="{D8689475-E536-4518-893C-67A79C75B447}"/>
              </a:ext>
            </a:extLst>
          </p:cNvPr>
          <p:cNvSpPr/>
          <p:nvPr userDrawn="1"/>
        </p:nvSpPr>
        <p:spPr>
          <a:xfrm>
            <a:off x="177" y="6588936"/>
            <a:ext cx="11218282" cy="26906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id-ID" sz="1799">
              <a:solidFill>
                <a:prstClr val="white"/>
              </a:solidFill>
              <a:latin typeface="Calibri" panose="020F0502020204030204"/>
            </a:endParaRPr>
          </a:p>
        </p:txBody>
      </p:sp>
      <p:sp>
        <p:nvSpPr>
          <p:cNvPr id="23" name="Rounded Rectangle 26">
            <a:extLst>
              <a:ext uri="{FF2B5EF4-FFF2-40B4-BE49-F238E27FC236}">
                <a16:creationId xmlns:a16="http://schemas.microsoft.com/office/drawing/2014/main" id="{84BFCD91-4DD2-4C6C-B1F8-EF166C2BA156}"/>
              </a:ext>
            </a:extLst>
          </p:cNvPr>
          <p:cNvSpPr/>
          <p:nvPr userDrawn="1"/>
        </p:nvSpPr>
        <p:spPr>
          <a:xfrm>
            <a:off x="461981" y="5560401"/>
            <a:ext cx="2959619" cy="47682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799">
              <a:solidFill>
                <a:prstClr val="white"/>
              </a:solidFill>
              <a:latin typeface="Calibri"/>
            </a:endParaRPr>
          </a:p>
        </p:txBody>
      </p:sp>
      <p:sp>
        <p:nvSpPr>
          <p:cNvPr id="27" name="Freeform 36">
            <a:extLst>
              <a:ext uri="{FF2B5EF4-FFF2-40B4-BE49-F238E27FC236}">
                <a16:creationId xmlns:a16="http://schemas.microsoft.com/office/drawing/2014/main" id="{4534FAB1-0D9B-4737-B811-04A25F87C1B9}"/>
              </a:ext>
            </a:extLst>
          </p:cNvPr>
          <p:cNvSpPr>
            <a:spLocks noEditPoints="1"/>
          </p:cNvSpPr>
          <p:nvPr userDrawn="1"/>
        </p:nvSpPr>
        <p:spPr bwMode="auto">
          <a:xfrm>
            <a:off x="734730" y="5605989"/>
            <a:ext cx="33335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rgbClr val="FDE5E5"/>
          </a:solidFill>
          <a:ln>
            <a:noFill/>
          </a:ln>
        </p:spPr>
        <p:txBody>
          <a:bodyPr/>
          <a:lstStyle/>
          <a:p>
            <a:pPr algn="r" defTabSz="914309"/>
            <a:endParaRPr lang="th-TH" sz="1799">
              <a:solidFill>
                <a:schemeClr val="tx1"/>
              </a:solidFill>
              <a:latin typeface="Calibri"/>
            </a:endParaRPr>
          </a:p>
        </p:txBody>
      </p:sp>
      <p:sp>
        <p:nvSpPr>
          <p:cNvPr id="8" name="Text Placeholder 15">
            <a:extLst>
              <a:ext uri="{FF2B5EF4-FFF2-40B4-BE49-F238E27FC236}">
                <a16:creationId xmlns:a16="http://schemas.microsoft.com/office/drawing/2014/main" id="{1373A794-26A6-EAD4-3412-A360E134F976}"/>
              </a:ext>
            </a:extLst>
          </p:cNvPr>
          <p:cNvSpPr>
            <a:spLocks noGrp="1"/>
          </p:cNvSpPr>
          <p:nvPr>
            <p:ph type="body" sz="quarter" idx="17" hasCustomPrompt="1"/>
          </p:nvPr>
        </p:nvSpPr>
        <p:spPr>
          <a:xfrm>
            <a:off x="684146" y="2183642"/>
            <a:ext cx="10823709" cy="904666"/>
          </a:xfrm>
        </p:spPr>
        <p:txBody>
          <a:bodyPr anchor="ctr" anchorCtr="0">
            <a:noAutofit/>
          </a:bodyPr>
          <a:lstStyle>
            <a:lvl1pPr marL="0" indent="0" algn="ctr">
              <a:lnSpc>
                <a:spcPct val="100000"/>
              </a:lnSpc>
              <a:spcBef>
                <a:spcPts val="0"/>
              </a:spcBef>
              <a:buNone/>
              <a:defRPr sz="4399" b="1">
                <a:solidFill>
                  <a:schemeClr val="bg1"/>
                </a:solidFill>
                <a:latin typeface="Avenir Next LT Pro" panose="020B0504020202020204" pitchFamily="34" charset="0"/>
              </a:defRPr>
            </a:lvl1pPr>
          </a:lstStyle>
          <a:p>
            <a:pPr lvl="0"/>
            <a:r>
              <a:rPr lang="en-US"/>
              <a:t>[JUDUL PAPARAN]</a:t>
            </a:r>
          </a:p>
        </p:txBody>
      </p:sp>
      <p:sp>
        <p:nvSpPr>
          <p:cNvPr id="10" name="Text Placeholder 3">
            <a:extLst>
              <a:ext uri="{FF2B5EF4-FFF2-40B4-BE49-F238E27FC236}">
                <a16:creationId xmlns:a16="http://schemas.microsoft.com/office/drawing/2014/main" id="{A70868FB-7495-D372-868C-55657300F114}"/>
              </a:ext>
            </a:extLst>
          </p:cNvPr>
          <p:cNvSpPr>
            <a:spLocks noGrp="1"/>
          </p:cNvSpPr>
          <p:nvPr>
            <p:ph type="body" sz="quarter" idx="16" hasCustomPrompt="1"/>
          </p:nvPr>
        </p:nvSpPr>
        <p:spPr>
          <a:xfrm>
            <a:off x="1146564" y="5566538"/>
            <a:ext cx="2275037" cy="476820"/>
          </a:xfrm>
        </p:spPr>
        <p:txBody>
          <a:bodyPr anchor="ctr" anchorCtr="0">
            <a:noAutofit/>
          </a:bodyPr>
          <a:lstStyle>
            <a:lvl1pPr marL="0" indent="0" algn="ctr">
              <a:buNone/>
              <a:defRPr sz="1400">
                <a:solidFill>
                  <a:schemeClr val="bg1"/>
                </a:solidFill>
                <a:latin typeface="+mj-lt"/>
              </a:defRPr>
            </a:lvl1pPr>
          </a:lstStyle>
          <a:p>
            <a:pPr lvl="0"/>
            <a:r>
              <a:rPr lang="en-US"/>
              <a:t>[Tempat], [Tanggal]</a:t>
            </a:r>
          </a:p>
        </p:txBody>
      </p:sp>
      <p:sp>
        <p:nvSpPr>
          <p:cNvPr id="11" name="Text Placeholder 15">
            <a:extLst>
              <a:ext uri="{FF2B5EF4-FFF2-40B4-BE49-F238E27FC236}">
                <a16:creationId xmlns:a16="http://schemas.microsoft.com/office/drawing/2014/main" id="{08E3E8C9-9D0C-F04C-8391-CE765160B947}"/>
              </a:ext>
            </a:extLst>
          </p:cNvPr>
          <p:cNvSpPr>
            <a:spLocks noGrp="1"/>
          </p:cNvSpPr>
          <p:nvPr>
            <p:ph type="body" sz="quarter" idx="18" hasCustomPrompt="1"/>
          </p:nvPr>
        </p:nvSpPr>
        <p:spPr>
          <a:xfrm>
            <a:off x="8258841" y="5390263"/>
            <a:ext cx="2959618" cy="516262"/>
          </a:xfrm>
        </p:spPr>
        <p:txBody>
          <a:bodyPr anchor="ctr" anchorCtr="0">
            <a:noAutofit/>
          </a:bodyPr>
          <a:lstStyle>
            <a:lvl1pPr marL="0" indent="0" algn="l">
              <a:buNone/>
              <a:defRPr sz="1999" b="1">
                <a:solidFill>
                  <a:schemeClr val="accent3"/>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12" name="Text Placeholder 22">
            <a:extLst>
              <a:ext uri="{FF2B5EF4-FFF2-40B4-BE49-F238E27FC236}">
                <a16:creationId xmlns:a16="http://schemas.microsoft.com/office/drawing/2014/main" id="{2E1763F5-37C5-1B21-97C1-1C8D2B161841}"/>
              </a:ext>
            </a:extLst>
          </p:cNvPr>
          <p:cNvSpPr>
            <a:spLocks noGrp="1"/>
          </p:cNvSpPr>
          <p:nvPr>
            <p:ph type="body" sz="quarter" idx="19" hasCustomPrompt="1"/>
          </p:nvPr>
        </p:nvSpPr>
        <p:spPr>
          <a:xfrm>
            <a:off x="8263191" y="5782959"/>
            <a:ext cx="2718679" cy="420411"/>
          </a:xfrm>
        </p:spPr>
        <p:txBody>
          <a:bodyPr anchor="ctr" anchorCtr="0">
            <a:normAutofit/>
          </a:bodyPr>
          <a:lstStyle>
            <a:lvl1pPr marL="0" indent="0" algn="l">
              <a:buNone/>
              <a:defRPr sz="1400">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
        <p:nvSpPr>
          <p:cNvPr id="4" name="Google Shape;18;p33">
            <a:extLst>
              <a:ext uri="{FF2B5EF4-FFF2-40B4-BE49-F238E27FC236}">
                <a16:creationId xmlns:a16="http://schemas.microsoft.com/office/drawing/2014/main" id="{05DEE47B-CF48-7EB1-9D64-B1EC3D57DF96}"/>
              </a:ext>
            </a:extLst>
          </p:cNvPr>
          <p:cNvSpPr/>
          <p:nvPr userDrawn="1"/>
        </p:nvSpPr>
        <p:spPr>
          <a:xfrm>
            <a:off x="4064551" y="238674"/>
            <a:ext cx="4030950" cy="719833"/>
          </a:xfrm>
          <a:prstGeom prst="roundRect">
            <a:avLst>
              <a:gd name="adj" fmla="val 50000"/>
            </a:avLst>
          </a:prstGeom>
          <a:solidFill>
            <a:schemeClr val="lt1"/>
          </a:solidFill>
          <a:ln>
            <a:noFill/>
          </a:ln>
        </p:spPr>
        <p:txBody>
          <a:bodyPr spcFirstLastPara="1" wrap="square" lIns="91422" tIns="45699" rIns="91422" bIns="45699" anchor="ctr" anchorCtr="0">
            <a:noAutofit/>
          </a:bodyPr>
          <a:lstStyle/>
          <a:p>
            <a:pPr marL="0" marR="0" lvl="0" indent="0" algn="ctr" rtl="0">
              <a:lnSpc>
                <a:spcPct val="100000"/>
              </a:lnSpc>
              <a:spcBef>
                <a:spcPts val="0"/>
              </a:spcBef>
              <a:spcAft>
                <a:spcPts val="0"/>
              </a:spcAft>
              <a:buClr>
                <a:schemeClr val="dk1"/>
              </a:buClr>
              <a:buSzPts val="2396"/>
              <a:buFont typeface="Calibri"/>
              <a:buNone/>
            </a:pPr>
            <a:endParaRPr sz="2395" b="0" i="0" u="none" strike="noStrike" cap="none">
              <a:solidFill>
                <a:srgbClr val="000000"/>
              </a:solidFill>
              <a:latin typeface="Libre Franklin Medium"/>
              <a:ea typeface="Libre Franklin Medium"/>
              <a:cs typeface="Libre Franklin Medium"/>
              <a:sym typeface="Libre Franklin Medium"/>
            </a:endParaRPr>
          </a:p>
        </p:txBody>
      </p:sp>
      <p:pic>
        <p:nvPicPr>
          <p:cNvPr id="7" name="Picture 6">
            <a:extLst>
              <a:ext uri="{FF2B5EF4-FFF2-40B4-BE49-F238E27FC236}">
                <a16:creationId xmlns:a16="http://schemas.microsoft.com/office/drawing/2014/main" id="{3C12FB1F-E4C3-8B85-F985-1151CCB0A73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738799" y="369599"/>
            <a:ext cx="1169695" cy="467892"/>
          </a:xfrm>
          <a:prstGeom prst="rect">
            <a:avLst/>
          </a:prstGeom>
        </p:spPr>
      </p:pic>
      <p:grpSp>
        <p:nvGrpSpPr>
          <p:cNvPr id="15" name="Group 14">
            <a:extLst>
              <a:ext uri="{FF2B5EF4-FFF2-40B4-BE49-F238E27FC236}">
                <a16:creationId xmlns:a16="http://schemas.microsoft.com/office/drawing/2014/main" id="{C98F19A8-8892-5120-D957-84415F82C5D2}"/>
              </a:ext>
            </a:extLst>
          </p:cNvPr>
          <p:cNvGrpSpPr>
            <a:grpSpLocks noChangeAspect="1"/>
          </p:cNvGrpSpPr>
          <p:nvPr userDrawn="1"/>
        </p:nvGrpSpPr>
        <p:grpSpPr>
          <a:xfrm>
            <a:off x="4302093" y="373294"/>
            <a:ext cx="2433415" cy="460503"/>
            <a:chOff x="89771" y="2007276"/>
            <a:chExt cx="2857363" cy="540716"/>
          </a:xfrm>
        </p:grpSpPr>
        <p:pic>
          <p:nvPicPr>
            <p:cNvPr id="16" name="Picture 15" descr="A black background with blue text&#10;&#10;Description automatically generated">
              <a:extLst>
                <a:ext uri="{FF2B5EF4-FFF2-40B4-BE49-F238E27FC236}">
                  <a16:creationId xmlns:a16="http://schemas.microsoft.com/office/drawing/2014/main" id="{985370F5-B839-B680-1CAA-D593B6EEBC40}"/>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76500DFB-2F37-FEC2-3834-7FFDDB2FA392}"/>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nvGrpSpPr>
          <p:cNvPr id="19" name="Group 18">
            <a:extLst>
              <a:ext uri="{FF2B5EF4-FFF2-40B4-BE49-F238E27FC236}">
                <a16:creationId xmlns:a16="http://schemas.microsoft.com/office/drawing/2014/main" id="{8E5914FF-C0E9-67FD-E2B1-851AD6C7C486}"/>
              </a:ext>
            </a:extLst>
          </p:cNvPr>
          <p:cNvGrpSpPr/>
          <p:nvPr userDrawn="1"/>
        </p:nvGrpSpPr>
        <p:grpSpPr>
          <a:xfrm>
            <a:off x="-495842" y="1"/>
            <a:ext cx="251934" cy="2084902"/>
            <a:chOff x="7687331" y="1693846"/>
            <a:chExt cx="252000" cy="2085385"/>
          </a:xfrm>
        </p:grpSpPr>
        <p:sp>
          <p:nvSpPr>
            <p:cNvPr id="20" name="Rectangle: Rounded Corners 19">
              <a:extLst>
                <a:ext uri="{FF2B5EF4-FFF2-40B4-BE49-F238E27FC236}">
                  <a16:creationId xmlns:a16="http://schemas.microsoft.com/office/drawing/2014/main" id="{5E0898A8-DDF3-DCFB-391E-701C43BE2B7D}"/>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5" name="Rectangle: Rounded Corners 24">
              <a:extLst>
                <a:ext uri="{FF2B5EF4-FFF2-40B4-BE49-F238E27FC236}">
                  <a16:creationId xmlns:a16="http://schemas.microsoft.com/office/drawing/2014/main" id="{67A8BEA0-8C74-1C91-44EA-84DE7381E49F}"/>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6" name="Rectangle: Rounded Corners 25">
              <a:extLst>
                <a:ext uri="{FF2B5EF4-FFF2-40B4-BE49-F238E27FC236}">
                  <a16:creationId xmlns:a16="http://schemas.microsoft.com/office/drawing/2014/main" id="{CBD52F73-AB27-A5C8-D6CA-61902C8EE88E}"/>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8" name="Rectangle: Rounded Corners 27">
              <a:extLst>
                <a:ext uri="{FF2B5EF4-FFF2-40B4-BE49-F238E27FC236}">
                  <a16:creationId xmlns:a16="http://schemas.microsoft.com/office/drawing/2014/main" id="{CB071D6D-96C2-0C29-D573-AC9492EDC0DA}"/>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9" name="Rectangle: Rounded Corners 28">
              <a:extLst>
                <a:ext uri="{FF2B5EF4-FFF2-40B4-BE49-F238E27FC236}">
                  <a16:creationId xmlns:a16="http://schemas.microsoft.com/office/drawing/2014/main" id="{539A16F3-0214-A227-2C82-2968608125D1}"/>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30" name="Rectangle: Rounded Corners 29">
              <a:extLst>
                <a:ext uri="{FF2B5EF4-FFF2-40B4-BE49-F238E27FC236}">
                  <a16:creationId xmlns:a16="http://schemas.microsoft.com/office/drawing/2014/main" id="{C22D863C-272E-F0EF-9494-8886B37C4CFB}"/>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698663032"/>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 Slide 5">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6F37072-00AC-C794-7BEE-56020B964C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574" b="22537"/>
          <a:stretch/>
        </p:blipFill>
        <p:spPr>
          <a:xfrm>
            <a:off x="-10406" y="-1"/>
            <a:ext cx="12202229" cy="5290460"/>
          </a:xfrm>
          <a:prstGeom prst="rect">
            <a:avLst/>
          </a:prstGeom>
          <a:ln w="28575">
            <a:noFill/>
          </a:ln>
        </p:spPr>
      </p:pic>
      <p:sp>
        <p:nvSpPr>
          <p:cNvPr id="15" name="Rectangle 14">
            <a:extLst>
              <a:ext uri="{FF2B5EF4-FFF2-40B4-BE49-F238E27FC236}">
                <a16:creationId xmlns:a16="http://schemas.microsoft.com/office/drawing/2014/main" id="{1FBFFC64-738D-D206-0B79-EEED578CAA42}"/>
              </a:ext>
            </a:extLst>
          </p:cNvPr>
          <p:cNvSpPr/>
          <p:nvPr userDrawn="1"/>
        </p:nvSpPr>
        <p:spPr>
          <a:xfrm>
            <a:off x="-10406" y="0"/>
            <a:ext cx="12202229" cy="5290460"/>
          </a:xfrm>
          <a:prstGeom prst="rect">
            <a:avLst/>
          </a:prstGeom>
          <a:gradFill flip="none" rotWithShape="1">
            <a:gsLst>
              <a:gs pos="100000">
                <a:schemeClr val="accent3"/>
              </a:gs>
              <a:gs pos="0">
                <a:schemeClr val="accent3">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panose="020F0502020204030204"/>
            </a:endParaRPr>
          </a:p>
        </p:txBody>
      </p:sp>
      <p:sp>
        <p:nvSpPr>
          <p:cNvPr id="8" name="Rounded Rectangle 26">
            <a:extLst>
              <a:ext uri="{FF2B5EF4-FFF2-40B4-BE49-F238E27FC236}">
                <a16:creationId xmlns:a16="http://schemas.microsoft.com/office/drawing/2014/main" id="{901DD65E-30ED-902E-8362-5342498F8CC7}"/>
              </a:ext>
            </a:extLst>
          </p:cNvPr>
          <p:cNvSpPr/>
          <p:nvPr userDrawn="1"/>
        </p:nvSpPr>
        <p:spPr>
          <a:xfrm>
            <a:off x="8681472" y="5805484"/>
            <a:ext cx="3188496" cy="574565"/>
          </a:xfrm>
          <a:prstGeom prst="roundRect">
            <a:avLst>
              <a:gd name="adj" fmla="val 2895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799">
              <a:solidFill>
                <a:prstClr val="white"/>
              </a:solidFill>
              <a:latin typeface="Calibri" panose="020F0502020204030204"/>
            </a:endParaRPr>
          </a:p>
        </p:txBody>
      </p:sp>
      <p:sp>
        <p:nvSpPr>
          <p:cNvPr id="9" name="Freeform 36">
            <a:extLst>
              <a:ext uri="{FF2B5EF4-FFF2-40B4-BE49-F238E27FC236}">
                <a16:creationId xmlns:a16="http://schemas.microsoft.com/office/drawing/2014/main" id="{123C8262-0C9D-6845-3BE3-471139D02C91}"/>
              </a:ext>
            </a:extLst>
          </p:cNvPr>
          <p:cNvSpPr>
            <a:spLocks noEditPoints="1"/>
          </p:cNvSpPr>
          <p:nvPr userDrawn="1"/>
        </p:nvSpPr>
        <p:spPr bwMode="auto">
          <a:xfrm>
            <a:off x="8807211" y="5911971"/>
            <a:ext cx="33335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defTabSz="914309"/>
            <a:endParaRPr lang="th-TH" sz="1799">
              <a:solidFill>
                <a:prstClr val="black">
                  <a:lumMod val="65000"/>
                  <a:lumOff val="35000"/>
                </a:prstClr>
              </a:solidFill>
              <a:latin typeface="Calibri" panose="020F0502020204030204"/>
              <a:cs typeface="Cordia New" panose="020B0304020202020204" pitchFamily="34" charset="-34"/>
            </a:endParaRPr>
          </a:p>
        </p:txBody>
      </p:sp>
      <p:cxnSp>
        <p:nvCxnSpPr>
          <p:cNvPr id="4" name="Straight Connector 3">
            <a:extLst>
              <a:ext uri="{FF2B5EF4-FFF2-40B4-BE49-F238E27FC236}">
                <a16:creationId xmlns:a16="http://schemas.microsoft.com/office/drawing/2014/main" id="{0C91FFF2-498D-A84B-A2C2-1886E8A6854A}"/>
              </a:ext>
            </a:extLst>
          </p:cNvPr>
          <p:cNvCxnSpPr>
            <a:cxnSpLocks/>
          </p:cNvCxnSpPr>
          <p:nvPr userDrawn="1"/>
        </p:nvCxnSpPr>
        <p:spPr>
          <a:xfrm>
            <a:off x="4083012" y="5781573"/>
            <a:ext cx="0" cy="5984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ext Placeholder 15">
            <a:extLst>
              <a:ext uri="{FF2B5EF4-FFF2-40B4-BE49-F238E27FC236}">
                <a16:creationId xmlns:a16="http://schemas.microsoft.com/office/drawing/2014/main" id="{3A20DBD6-516B-9F88-E74C-D9B2A3E99284}"/>
              </a:ext>
            </a:extLst>
          </p:cNvPr>
          <p:cNvSpPr>
            <a:spLocks noGrp="1"/>
          </p:cNvSpPr>
          <p:nvPr>
            <p:ph type="body" sz="quarter" idx="17" hasCustomPrompt="1"/>
          </p:nvPr>
        </p:nvSpPr>
        <p:spPr>
          <a:xfrm>
            <a:off x="593725" y="2238782"/>
            <a:ext cx="10823709" cy="904666"/>
          </a:xfrm>
        </p:spPr>
        <p:txBody>
          <a:bodyPr anchor="ctr" anchorCtr="0">
            <a:noAutofit/>
          </a:bodyPr>
          <a:lstStyle>
            <a:lvl1pPr marL="0" indent="0" algn="l">
              <a:lnSpc>
                <a:spcPct val="100000"/>
              </a:lnSpc>
              <a:spcBef>
                <a:spcPts val="0"/>
              </a:spcBef>
              <a:buNone/>
              <a:defRPr sz="5398" b="1">
                <a:solidFill>
                  <a:schemeClr val="bg1"/>
                </a:solidFill>
                <a:effectLst/>
                <a:latin typeface="Century Gothic" panose="020B0502020202020204" pitchFamily="34" charset="0"/>
              </a:defRPr>
            </a:lvl1pPr>
          </a:lstStyle>
          <a:p>
            <a:pPr lvl="0"/>
            <a:r>
              <a:rPr lang="en-US"/>
              <a:t>[JUDUL PAPARAN]</a:t>
            </a:r>
          </a:p>
        </p:txBody>
      </p:sp>
      <p:sp>
        <p:nvSpPr>
          <p:cNvPr id="7" name="Text Placeholder 15">
            <a:extLst>
              <a:ext uri="{FF2B5EF4-FFF2-40B4-BE49-F238E27FC236}">
                <a16:creationId xmlns:a16="http://schemas.microsoft.com/office/drawing/2014/main" id="{967958B1-97E1-94AB-3D7C-BA6C7CE5F3B9}"/>
              </a:ext>
            </a:extLst>
          </p:cNvPr>
          <p:cNvSpPr>
            <a:spLocks noGrp="1"/>
          </p:cNvSpPr>
          <p:nvPr>
            <p:ph type="body" sz="quarter" idx="18" hasCustomPrompt="1"/>
          </p:nvPr>
        </p:nvSpPr>
        <p:spPr>
          <a:xfrm>
            <a:off x="367592" y="5671958"/>
            <a:ext cx="2959618" cy="516262"/>
          </a:xfrm>
        </p:spPr>
        <p:txBody>
          <a:bodyPr anchor="ctr" anchorCtr="0">
            <a:noAutofit/>
          </a:bodyPr>
          <a:lstStyle>
            <a:lvl1pPr marL="0" indent="0" algn="l">
              <a:buNone/>
              <a:defRPr sz="1999" b="1">
                <a:solidFill>
                  <a:schemeClr val="accent3"/>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11" name="Text Placeholder 22">
            <a:extLst>
              <a:ext uri="{FF2B5EF4-FFF2-40B4-BE49-F238E27FC236}">
                <a16:creationId xmlns:a16="http://schemas.microsoft.com/office/drawing/2014/main" id="{82497842-BE37-1C84-05D4-6AECD3056B6C}"/>
              </a:ext>
            </a:extLst>
          </p:cNvPr>
          <p:cNvSpPr>
            <a:spLocks noGrp="1"/>
          </p:cNvSpPr>
          <p:nvPr>
            <p:ph type="body" sz="quarter" idx="19" hasCustomPrompt="1"/>
          </p:nvPr>
        </p:nvSpPr>
        <p:spPr>
          <a:xfrm>
            <a:off x="371942" y="6064654"/>
            <a:ext cx="2718679" cy="420411"/>
          </a:xfrm>
        </p:spPr>
        <p:txBody>
          <a:bodyPr anchor="ctr" anchorCtr="0">
            <a:normAutofit/>
          </a:bodyPr>
          <a:lstStyle>
            <a:lvl1pPr marL="0" indent="0" algn="l">
              <a:buNone/>
              <a:defRPr sz="1400">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
        <p:nvSpPr>
          <p:cNvPr id="16" name="Text Placeholder 3">
            <a:extLst>
              <a:ext uri="{FF2B5EF4-FFF2-40B4-BE49-F238E27FC236}">
                <a16:creationId xmlns:a16="http://schemas.microsoft.com/office/drawing/2014/main" id="{4727D80E-71F3-EF89-F18C-AD5D9E92319B}"/>
              </a:ext>
            </a:extLst>
          </p:cNvPr>
          <p:cNvSpPr>
            <a:spLocks noGrp="1"/>
          </p:cNvSpPr>
          <p:nvPr>
            <p:ph type="body" sz="quarter" idx="16" hasCustomPrompt="1"/>
          </p:nvPr>
        </p:nvSpPr>
        <p:spPr>
          <a:xfrm>
            <a:off x="9266305" y="5842401"/>
            <a:ext cx="2275037" cy="476820"/>
          </a:xfrm>
        </p:spPr>
        <p:txBody>
          <a:bodyPr anchor="ctr" anchorCtr="0">
            <a:noAutofit/>
          </a:bodyPr>
          <a:lstStyle>
            <a:lvl1pPr marL="0" indent="0" algn="ctr">
              <a:buNone/>
              <a:defRPr sz="1400">
                <a:solidFill>
                  <a:schemeClr val="bg1"/>
                </a:solidFill>
                <a:latin typeface="+mj-lt"/>
              </a:defRPr>
            </a:lvl1pPr>
          </a:lstStyle>
          <a:p>
            <a:pPr lvl="0"/>
            <a:r>
              <a:rPr lang="en-US"/>
              <a:t>[Tempat], [Tanggal]</a:t>
            </a:r>
          </a:p>
        </p:txBody>
      </p:sp>
      <p:sp>
        <p:nvSpPr>
          <p:cNvPr id="3" name="Google Shape;18;p33">
            <a:extLst>
              <a:ext uri="{FF2B5EF4-FFF2-40B4-BE49-F238E27FC236}">
                <a16:creationId xmlns:a16="http://schemas.microsoft.com/office/drawing/2014/main" id="{BA4C45E3-8E94-B7DD-38DB-FC20D976B281}"/>
              </a:ext>
            </a:extLst>
          </p:cNvPr>
          <p:cNvSpPr/>
          <p:nvPr userDrawn="1"/>
        </p:nvSpPr>
        <p:spPr>
          <a:xfrm>
            <a:off x="184678" y="243629"/>
            <a:ext cx="3913815" cy="719833"/>
          </a:xfrm>
          <a:prstGeom prst="roundRect">
            <a:avLst>
              <a:gd name="adj" fmla="val 50000"/>
            </a:avLst>
          </a:prstGeom>
          <a:solidFill>
            <a:schemeClr val="lt1"/>
          </a:solidFill>
          <a:ln>
            <a:noFill/>
          </a:ln>
        </p:spPr>
        <p:txBody>
          <a:bodyPr spcFirstLastPara="1" wrap="square" lIns="91422" tIns="45699" rIns="91422" bIns="45699" anchor="ctr" anchorCtr="0">
            <a:noAutofit/>
          </a:bodyPr>
          <a:lstStyle/>
          <a:p>
            <a:pPr marL="0" marR="0" lvl="0" indent="0" algn="ctr" rtl="0">
              <a:lnSpc>
                <a:spcPct val="100000"/>
              </a:lnSpc>
              <a:spcBef>
                <a:spcPts val="0"/>
              </a:spcBef>
              <a:spcAft>
                <a:spcPts val="0"/>
              </a:spcAft>
              <a:buClr>
                <a:schemeClr val="dk1"/>
              </a:buClr>
              <a:buSzPts val="2396"/>
              <a:buFont typeface="Calibri"/>
              <a:buNone/>
            </a:pPr>
            <a:endParaRPr sz="2395" b="0" i="0" u="none" strike="noStrike" cap="none">
              <a:solidFill>
                <a:srgbClr val="000000"/>
              </a:solidFill>
              <a:latin typeface="Libre Franklin Medium"/>
              <a:ea typeface="Libre Franklin Medium"/>
              <a:cs typeface="Libre Franklin Medium"/>
              <a:sym typeface="Libre Franklin Medium"/>
            </a:endParaRPr>
          </a:p>
        </p:txBody>
      </p:sp>
      <p:pic>
        <p:nvPicPr>
          <p:cNvPr id="6" name="Picture 6">
            <a:extLst>
              <a:ext uri="{FF2B5EF4-FFF2-40B4-BE49-F238E27FC236}">
                <a16:creationId xmlns:a16="http://schemas.microsoft.com/office/drawing/2014/main" id="{5231704B-0BBC-C1AC-3F50-E74900218C7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694824" y="369599"/>
            <a:ext cx="1169695" cy="467892"/>
          </a:xfrm>
          <a:prstGeom prst="rect">
            <a:avLst/>
          </a:prstGeom>
        </p:spPr>
      </p:pic>
      <p:grpSp>
        <p:nvGrpSpPr>
          <p:cNvPr id="12" name="Group 11">
            <a:extLst>
              <a:ext uri="{FF2B5EF4-FFF2-40B4-BE49-F238E27FC236}">
                <a16:creationId xmlns:a16="http://schemas.microsoft.com/office/drawing/2014/main" id="{BD3DE0CB-9478-2C24-C5AE-D64C4C466E1D}"/>
              </a:ext>
            </a:extLst>
          </p:cNvPr>
          <p:cNvGrpSpPr>
            <a:grpSpLocks noChangeAspect="1"/>
          </p:cNvGrpSpPr>
          <p:nvPr userDrawn="1"/>
        </p:nvGrpSpPr>
        <p:grpSpPr>
          <a:xfrm>
            <a:off x="258118" y="373294"/>
            <a:ext cx="2433415" cy="460503"/>
            <a:chOff x="89771" y="2007276"/>
            <a:chExt cx="2857363" cy="540716"/>
          </a:xfrm>
        </p:grpSpPr>
        <p:pic>
          <p:nvPicPr>
            <p:cNvPr id="20" name="Picture 19" descr="A black background with blue text&#10;&#10;Description automatically generated">
              <a:extLst>
                <a:ext uri="{FF2B5EF4-FFF2-40B4-BE49-F238E27FC236}">
                  <a16:creationId xmlns:a16="http://schemas.microsoft.com/office/drawing/2014/main" id="{1979FEA2-C155-AE3D-AA16-C9B84C9B0C3F}"/>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36C96714-527D-443F-D1A8-AB07DB2B979D}"/>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nvGrpSpPr>
          <p:cNvPr id="22" name="Group 21">
            <a:extLst>
              <a:ext uri="{FF2B5EF4-FFF2-40B4-BE49-F238E27FC236}">
                <a16:creationId xmlns:a16="http://schemas.microsoft.com/office/drawing/2014/main" id="{2201CF4E-1FF8-F856-5D08-003ED23A1946}"/>
              </a:ext>
            </a:extLst>
          </p:cNvPr>
          <p:cNvGrpSpPr/>
          <p:nvPr userDrawn="1"/>
        </p:nvGrpSpPr>
        <p:grpSpPr>
          <a:xfrm>
            <a:off x="-495842" y="1"/>
            <a:ext cx="251934" cy="2084902"/>
            <a:chOff x="7687331" y="1693846"/>
            <a:chExt cx="252000" cy="2085385"/>
          </a:xfrm>
        </p:grpSpPr>
        <p:sp>
          <p:nvSpPr>
            <p:cNvPr id="23" name="Rectangle: Rounded Corners 22">
              <a:extLst>
                <a:ext uri="{FF2B5EF4-FFF2-40B4-BE49-F238E27FC236}">
                  <a16:creationId xmlns:a16="http://schemas.microsoft.com/office/drawing/2014/main" id="{AA68858A-933F-CA07-8472-6DCF820035D4}"/>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4" name="Rectangle: Rounded Corners 23">
              <a:extLst>
                <a:ext uri="{FF2B5EF4-FFF2-40B4-BE49-F238E27FC236}">
                  <a16:creationId xmlns:a16="http://schemas.microsoft.com/office/drawing/2014/main" id="{829E47BB-6F6D-E1C2-EE62-0C21C1832E95}"/>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5" name="Rectangle: Rounded Corners 24">
              <a:extLst>
                <a:ext uri="{FF2B5EF4-FFF2-40B4-BE49-F238E27FC236}">
                  <a16:creationId xmlns:a16="http://schemas.microsoft.com/office/drawing/2014/main" id="{BEBC5C27-71BD-DDBF-2A06-5A32647320BB}"/>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6" name="Rectangle: Rounded Corners 25">
              <a:extLst>
                <a:ext uri="{FF2B5EF4-FFF2-40B4-BE49-F238E27FC236}">
                  <a16:creationId xmlns:a16="http://schemas.microsoft.com/office/drawing/2014/main" id="{C4256DF1-FB64-32C9-86F3-1F2910C217A3}"/>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7" name="Rectangle: Rounded Corners 26">
              <a:extLst>
                <a:ext uri="{FF2B5EF4-FFF2-40B4-BE49-F238E27FC236}">
                  <a16:creationId xmlns:a16="http://schemas.microsoft.com/office/drawing/2014/main" id="{37C1C1FE-E1CF-238B-0857-7CAE6CD8C6E5}"/>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8" name="Rectangle: Rounded Corners 27">
              <a:extLst>
                <a:ext uri="{FF2B5EF4-FFF2-40B4-BE49-F238E27FC236}">
                  <a16:creationId xmlns:a16="http://schemas.microsoft.com/office/drawing/2014/main" id="{A09A0F08-67D8-1786-D789-513CADEEAF42}"/>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28266382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ver Slide 6">
    <p:spTree>
      <p:nvGrpSpPr>
        <p:cNvPr id="1" name=""/>
        <p:cNvGrpSpPr/>
        <p:nvPr/>
      </p:nvGrpSpPr>
      <p:grpSpPr>
        <a:xfrm>
          <a:off x="0" y="0"/>
          <a:ext cx="0" cy="0"/>
          <a:chOff x="0" y="0"/>
          <a:chExt cx="0" cy="0"/>
        </a:xfrm>
      </p:grpSpPr>
      <p:pic>
        <p:nvPicPr>
          <p:cNvPr id="30" name="Google Shape;250;p3">
            <a:extLst>
              <a:ext uri="{FF2B5EF4-FFF2-40B4-BE49-F238E27FC236}">
                <a16:creationId xmlns:a16="http://schemas.microsoft.com/office/drawing/2014/main" id="{D1040517-8F7D-2A12-C8A3-9A70309EC2CF}"/>
              </a:ext>
            </a:extLst>
          </p:cNvPr>
          <p:cNvPicPr preferRelativeResize="0"/>
          <p:nvPr userDrawn="1"/>
        </p:nvPicPr>
        <p:blipFill rotWithShape="1">
          <a:blip r:embed="rId2">
            <a:duotone>
              <a:srgbClr val="4BACC6">
                <a:shade val="45000"/>
                <a:satMod val="135000"/>
              </a:srgbClr>
              <a:prstClr val="white"/>
            </a:duotone>
            <a:extLst>
              <a:ext uri="{28A0092B-C50C-407E-A947-70E740481C1C}">
                <a14:useLocalDpi xmlns:a14="http://schemas.microsoft.com/office/drawing/2010/main" val="0"/>
              </a:ext>
            </a:extLst>
          </a:blip>
          <a:srcRect l="5073" t="16431" r="1364" b="7229"/>
          <a:stretch/>
        </p:blipFill>
        <p:spPr>
          <a:xfrm>
            <a:off x="177" y="1"/>
            <a:ext cx="12191647" cy="6858000"/>
          </a:xfrm>
          <a:prstGeom prst="rect">
            <a:avLst/>
          </a:prstGeom>
          <a:noFill/>
          <a:ln>
            <a:noFill/>
          </a:ln>
        </p:spPr>
      </p:pic>
      <p:sp>
        <p:nvSpPr>
          <p:cNvPr id="31" name="AutoShape 3">
            <a:extLst>
              <a:ext uri="{FF2B5EF4-FFF2-40B4-BE49-F238E27FC236}">
                <a16:creationId xmlns:a16="http://schemas.microsoft.com/office/drawing/2014/main" id="{5945CCC2-8BE2-2C43-AF83-E5B3D9D8A11C}"/>
              </a:ext>
            </a:extLst>
          </p:cNvPr>
          <p:cNvSpPr/>
          <p:nvPr userDrawn="1"/>
        </p:nvSpPr>
        <p:spPr>
          <a:xfrm rot="19055697">
            <a:off x="142478" y="-1771417"/>
            <a:ext cx="8750082" cy="14212035"/>
          </a:xfrm>
          <a:prstGeom prst="rect">
            <a:avLst/>
          </a:prstGeom>
          <a:solidFill>
            <a:schemeClr val="accent3">
              <a:alpha val="89804"/>
            </a:schemeClr>
          </a:solidFill>
        </p:spPr>
        <p:txBody>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endParaRPr>
          </a:p>
        </p:txBody>
      </p:sp>
      <p:sp>
        <p:nvSpPr>
          <p:cNvPr id="32" name="AutoShape 4">
            <a:extLst>
              <a:ext uri="{FF2B5EF4-FFF2-40B4-BE49-F238E27FC236}">
                <a16:creationId xmlns:a16="http://schemas.microsoft.com/office/drawing/2014/main" id="{460DE6E9-A7DD-1851-CD67-06A48A7A7BE0}"/>
              </a:ext>
            </a:extLst>
          </p:cNvPr>
          <p:cNvSpPr/>
          <p:nvPr userDrawn="1"/>
        </p:nvSpPr>
        <p:spPr>
          <a:xfrm rot="2794097">
            <a:off x="3349887" y="2916539"/>
            <a:ext cx="8110305" cy="0"/>
          </a:xfrm>
          <a:prstGeom prst="line">
            <a:avLst/>
          </a:prstGeom>
          <a:ln w="38100" cap="flat">
            <a:solidFill>
              <a:srgbClr val="F8FBFD"/>
            </a:solidFill>
            <a:prstDash val="solid"/>
            <a:headEnd type="none" w="sm" len="sm"/>
            <a:tailEnd type="none" w="sm" len="sm"/>
          </a:ln>
        </p:spPr>
        <p:txBody>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endParaRPr>
          </a:p>
        </p:txBody>
      </p:sp>
      <p:sp>
        <p:nvSpPr>
          <p:cNvPr id="36" name="AutoShape 9">
            <a:extLst>
              <a:ext uri="{FF2B5EF4-FFF2-40B4-BE49-F238E27FC236}">
                <a16:creationId xmlns:a16="http://schemas.microsoft.com/office/drawing/2014/main" id="{D62F276F-C67B-EAD2-9B7B-672D00A6BC6A}"/>
              </a:ext>
            </a:extLst>
          </p:cNvPr>
          <p:cNvSpPr/>
          <p:nvPr userDrawn="1"/>
        </p:nvSpPr>
        <p:spPr>
          <a:xfrm rot="-2700000">
            <a:off x="9529279" y="5326842"/>
            <a:ext cx="3953529" cy="4048188"/>
          </a:xfrm>
          <a:prstGeom prst="rect">
            <a:avLst/>
          </a:prstGeom>
          <a:solidFill>
            <a:srgbClr val="F8FBFD"/>
          </a:solidFill>
        </p:spPr>
        <p:txBody>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endParaRPr>
          </a:p>
        </p:txBody>
      </p:sp>
      <p:grpSp>
        <p:nvGrpSpPr>
          <p:cNvPr id="39" name="组合 5">
            <a:extLst>
              <a:ext uri="{FF2B5EF4-FFF2-40B4-BE49-F238E27FC236}">
                <a16:creationId xmlns:a16="http://schemas.microsoft.com/office/drawing/2014/main" id="{180CBBE6-3A6C-DEE9-605C-B6D0E5084461}"/>
              </a:ext>
            </a:extLst>
          </p:cNvPr>
          <p:cNvGrpSpPr/>
          <p:nvPr userDrawn="1"/>
        </p:nvGrpSpPr>
        <p:grpSpPr>
          <a:xfrm rot="10800000" flipH="1">
            <a:off x="480960" y="3724140"/>
            <a:ext cx="1117568" cy="140748"/>
            <a:chOff x="7325756" y="6126083"/>
            <a:chExt cx="812214" cy="102290"/>
          </a:xfrm>
          <a:solidFill>
            <a:sysClr val="window" lastClr="FFFFFF"/>
          </a:solidFill>
        </p:grpSpPr>
        <p:sp>
          <p:nvSpPr>
            <p:cNvPr id="40" name="椭圆 6">
              <a:extLst>
                <a:ext uri="{FF2B5EF4-FFF2-40B4-BE49-F238E27FC236}">
                  <a16:creationId xmlns:a16="http://schemas.microsoft.com/office/drawing/2014/main" id="{B0CC8FB5-275D-DF6C-1BE7-7B786CE4A20B}"/>
                </a:ext>
              </a:extLst>
            </p:cNvPr>
            <p:cNvSpPr/>
            <p:nvPr/>
          </p:nvSpPr>
          <p:spPr>
            <a:xfrm>
              <a:off x="7325756" y="6126083"/>
              <a:ext cx="102290" cy="102290"/>
            </a:xfrm>
            <a:prstGeom prst="ellipse">
              <a:avLst/>
            </a:prstGeom>
            <a:grpFill/>
            <a:ln w="25400" cap="flat" cmpd="sng" algn="ctr">
              <a:noFill/>
              <a:prstDash val="solid"/>
            </a:ln>
            <a:effectLst/>
          </p:spPr>
          <p:txBody>
            <a:bodyPr rtlCol="0" anchor="ctr"/>
            <a:lstStyle/>
            <a:p>
              <a:pPr marL="0" marR="0" lvl="0" indent="0" defTabSz="609783"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41" name="椭圆 7">
              <a:extLst>
                <a:ext uri="{FF2B5EF4-FFF2-40B4-BE49-F238E27FC236}">
                  <a16:creationId xmlns:a16="http://schemas.microsoft.com/office/drawing/2014/main" id="{1F6C0AAF-E51D-EE7A-2244-D610E5A8B882}"/>
                </a:ext>
              </a:extLst>
            </p:cNvPr>
            <p:cNvSpPr/>
            <p:nvPr/>
          </p:nvSpPr>
          <p:spPr>
            <a:xfrm>
              <a:off x="8035680" y="6126083"/>
              <a:ext cx="102290" cy="102290"/>
            </a:xfrm>
            <a:prstGeom prst="ellipse">
              <a:avLst/>
            </a:prstGeom>
            <a:grpFill/>
            <a:ln w="25400" cap="flat" cmpd="sng" algn="ctr">
              <a:noFill/>
              <a:prstDash val="solid"/>
            </a:ln>
            <a:effectLst/>
          </p:spPr>
          <p:txBody>
            <a:bodyPr rtlCol="0" anchor="ctr"/>
            <a:lstStyle/>
            <a:p>
              <a:pPr marL="0" marR="0" lvl="0" indent="0" defTabSz="609783"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42" name="椭圆 8">
              <a:extLst>
                <a:ext uri="{FF2B5EF4-FFF2-40B4-BE49-F238E27FC236}">
                  <a16:creationId xmlns:a16="http://schemas.microsoft.com/office/drawing/2014/main" id="{558058FD-B71E-B438-2594-C01C623FC1C8}"/>
                </a:ext>
              </a:extLst>
            </p:cNvPr>
            <p:cNvSpPr/>
            <p:nvPr/>
          </p:nvSpPr>
          <p:spPr>
            <a:xfrm>
              <a:off x="7503237" y="6126083"/>
              <a:ext cx="102290" cy="102290"/>
            </a:xfrm>
            <a:prstGeom prst="ellipse">
              <a:avLst/>
            </a:prstGeom>
            <a:grpFill/>
            <a:ln w="25400" cap="flat" cmpd="sng" algn="ctr">
              <a:noFill/>
              <a:prstDash val="solid"/>
            </a:ln>
            <a:effectLst/>
          </p:spPr>
          <p:txBody>
            <a:bodyPr rtlCol="0" anchor="ctr"/>
            <a:lstStyle/>
            <a:p>
              <a:pPr marL="0" marR="0" lvl="0" indent="0" defTabSz="609783"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43" name="椭圆 9">
              <a:extLst>
                <a:ext uri="{FF2B5EF4-FFF2-40B4-BE49-F238E27FC236}">
                  <a16:creationId xmlns:a16="http://schemas.microsoft.com/office/drawing/2014/main" id="{7FAF5432-EF5B-2C24-4F62-99ED55BC760D}"/>
                </a:ext>
              </a:extLst>
            </p:cNvPr>
            <p:cNvSpPr/>
            <p:nvPr/>
          </p:nvSpPr>
          <p:spPr>
            <a:xfrm>
              <a:off x="7680718" y="6126083"/>
              <a:ext cx="102290" cy="102290"/>
            </a:xfrm>
            <a:prstGeom prst="ellipse">
              <a:avLst/>
            </a:prstGeom>
            <a:grpFill/>
            <a:ln w="25400" cap="flat" cmpd="sng" algn="ctr">
              <a:noFill/>
              <a:prstDash val="solid"/>
            </a:ln>
            <a:effectLst/>
          </p:spPr>
          <p:txBody>
            <a:bodyPr rtlCol="0" anchor="ctr"/>
            <a:lstStyle/>
            <a:p>
              <a:pPr marL="0" marR="0" lvl="0" indent="0" defTabSz="609783"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44" name="椭圆 10">
              <a:extLst>
                <a:ext uri="{FF2B5EF4-FFF2-40B4-BE49-F238E27FC236}">
                  <a16:creationId xmlns:a16="http://schemas.microsoft.com/office/drawing/2014/main" id="{3CE92E15-456A-BC16-1B3E-C2FAEB7C46EC}"/>
                </a:ext>
              </a:extLst>
            </p:cNvPr>
            <p:cNvSpPr/>
            <p:nvPr/>
          </p:nvSpPr>
          <p:spPr>
            <a:xfrm>
              <a:off x="7858199" y="6126083"/>
              <a:ext cx="102290" cy="102290"/>
            </a:xfrm>
            <a:prstGeom prst="ellipse">
              <a:avLst/>
            </a:prstGeom>
            <a:grpFill/>
            <a:ln w="25400" cap="flat" cmpd="sng" algn="ctr">
              <a:noFill/>
              <a:prstDash val="solid"/>
            </a:ln>
            <a:effectLst/>
          </p:spPr>
          <p:txBody>
            <a:bodyPr rtlCol="0" anchor="ctr"/>
            <a:lstStyle/>
            <a:p>
              <a:pPr marL="0" marR="0" lvl="0" indent="0" defTabSz="609783"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grpSp>
      <p:sp>
        <p:nvSpPr>
          <p:cNvPr id="46" name="Text Placeholder 45">
            <a:extLst>
              <a:ext uri="{FF2B5EF4-FFF2-40B4-BE49-F238E27FC236}">
                <a16:creationId xmlns:a16="http://schemas.microsoft.com/office/drawing/2014/main" id="{CEDF93A1-FF6A-4E9C-922C-56087DC12E0B}"/>
              </a:ext>
            </a:extLst>
          </p:cNvPr>
          <p:cNvSpPr>
            <a:spLocks noGrp="1"/>
          </p:cNvSpPr>
          <p:nvPr>
            <p:ph type="body" sz="quarter" idx="10" hasCustomPrompt="1"/>
          </p:nvPr>
        </p:nvSpPr>
        <p:spPr>
          <a:xfrm>
            <a:off x="464319" y="2695868"/>
            <a:ext cx="6217557" cy="804677"/>
          </a:xfrm>
        </p:spPr>
        <p:txBody>
          <a:bodyPr>
            <a:noAutofit/>
          </a:bodyPr>
          <a:lstStyle>
            <a:lvl1pPr marL="0" indent="0">
              <a:buNone/>
              <a:defRPr sz="4999" b="1">
                <a:solidFill>
                  <a:schemeClr val="bg1"/>
                </a:solidFill>
                <a:latin typeface="Avenir Next LT Pro" panose="020B0504020202020204" pitchFamily="34" charset="0"/>
              </a:defRPr>
            </a:lvl1pPr>
            <a:lvl2pPr marL="457108" indent="0">
              <a:buNone/>
              <a:defRPr b="1">
                <a:latin typeface="Avenir Next LT Pro" panose="020B0504020202020204" pitchFamily="34" charset="0"/>
              </a:defRPr>
            </a:lvl2pPr>
            <a:lvl3pPr marL="914218" indent="0">
              <a:buNone/>
              <a:defRPr b="1">
                <a:latin typeface="Avenir Next LT Pro" panose="020B0504020202020204" pitchFamily="34" charset="0"/>
              </a:defRPr>
            </a:lvl3pPr>
            <a:lvl4pPr marL="1371325" indent="0">
              <a:buNone/>
              <a:defRPr b="1">
                <a:latin typeface="Avenir Next LT Pro" panose="020B0504020202020204" pitchFamily="34" charset="0"/>
              </a:defRPr>
            </a:lvl4pPr>
            <a:lvl5pPr marL="1828433" indent="0">
              <a:buNone/>
              <a:defRPr b="1">
                <a:latin typeface="Avenir Next LT Pro" panose="020B0504020202020204" pitchFamily="34" charset="0"/>
              </a:defRPr>
            </a:lvl5pPr>
          </a:lstStyle>
          <a:p>
            <a:pPr lvl="0"/>
            <a:r>
              <a:rPr lang="en-US"/>
              <a:t>[JUDUL PAPARAN]</a:t>
            </a:r>
          </a:p>
        </p:txBody>
      </p:sp>
      <p:sp>
        <p:nvSpPr>
          <p:cNvPr id="47" name="Text Placeholder 15">
            <a:extLst>
              <a:ext uri="{FF2B5EF4-FFF2-40B4-BE49-F238E27FC236}">
                <a16:creationId xmlns:a16="http://schemas.microsoft.com/office/drawing/2014/main" id="{74A5A884-EBE8-49FD-D817-47A7A6CA5EED}"/>
              </a:ext>
            </a:extLst>
          </p:cNvPr>
          <p:cNvSpPr>
            <a:spLocks noGrp="1"/>
          </p:cNvSpPr>
          <p:nvPr>
            <p:ph type="body" sz="quarter" idx="18" hasCustomPrompt="1"/>
          </p:nvPr>
        </p:nvSpPr>
        <p:spPr>
          <a:xfrm>
            <a:off x="464320" y="5268004"/>
            <a:ext cx="2959618" cy="516262"/>
          </a:xfrm>
        </p:spPr>
        <p:txBody>
          <a:bodyPr anchor="ctr" anchorCtr="0">
            <a:noAutofit/>
          </a:bodyPr>
          <a:lstStyle>
            <a:lvl1pPr marL="0" indent="0" algn="l">
              <a:buNone/>
              <a:defRPr sz="1999" b="1">
                <a:solidFill>
                  <a:schemeClr val="bg1"/>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48" name="Text Placeholder 22">
            <a:extLst>
              <a:ext uri="{FF2B5EF4-FFF2-40B4-BE49-F238E27FC236}">
                <a16:creationId xmlns:a16="http://schemas.microsoft.com/office/drawing/2014/main" id="{1941D734-C8A5-14B1-066E-4C013BCFD72B}"/>
              </a:ext>
            </a:extLst>
          </p:cNvPr>
          <p:cNvSpPr>
            <a:spLocks noGrp="1"/>
          </p:cNvSpPr>
          <p:nvPr>
            <p:ph type="body" sz="quarter" idx="19" hasCustomPrompt="1"/>
          </p:nvPr>
        </p:nvSpPr>
        <p:spPr>
          <a:xfrm>
            <a:off x="468669" y="5737801"/>
            <a:ext cx="2718679" cy="420411"/>
          </a:xfrm>
        </p:spPr>
        <p:txBody>
          <a:bodyPr anchor="ctr" anchorCtr="0">
            <a:normAutofit/>
          </a:bodyPr>
          <a:lstStyle>
            <a:lvl1pPr marL="0" indent="0" algn="l">
              <a:buNone/>
              <a:defRPr sz="1400">
                <a:solidFill>
                  <a:schemeClr val="bg1"/>
                </a:solidFill>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
        <p:nvSpPr>
          <p:cNvPr id="49" name="Text Placeholder 45">
            <a:extLst>
              <a:ext uri="{FF2B5EF4-FFF2-40B4-BE49-F238E27FC236}">
                <a16:creationId xmlns:a16="http://schemas.microsoft.com/office/drawing/2014/main" id="{7D1583C8-7996-0665-1062-27ECF1355FEA}"/>
              </a:ext>
            </a:extLst>
          </p:cNvPr>
          <p:cNvSpPr>
            <a:spLocks noGrp="1"/>
          </p:cNvSpPr>
          <p:nvPr>
            <p:ph type="body" sz="quarter" idx="20" hasCustomPrompt="1"/>
          </p:nvPr>
        </p:nvSpPr>
        <p:spPr>
          <a:xfrm>
            <a:off x="490557" y="4741169"/>
            <a:ext cx="6217557" cy="435484"/>
          </a:xfrm>
        </p:spPr>
        <p:txBody>
          <a:bodyPr>
            <a:noAutofit/>
          </a:bodyPr>
          <a:lstStyle>
            <a:lvl1pPr marL="0" indent="0">
              <a:buNone/>
              <a:defRPr sz="1999" b="1">
                <a:solidFill>
                  <a:schemeClr val="bg1"/>
                </a:solidFill>
                <a:latin typeface="Avenir Next LT Pro" panose="020B0504020202020204" pitchFamily="34" charset="0"/>
              </a:defRPr>
            </a:lvl1pPr>
            <a:lvl2pPr marL="457108" indent="0">
              <a:buNone/>
              <a:defRPr b="1">
                <a:latin typeface="Avenir Next LT Pro" panose="020B0504020202020204" pitchFamily="34" charset="0"/>
              </a:defRPr>
            </a:lvl2pPr>
            <a:lvl3pPr marL="914218" indent="0">
              <a:buNone/>
              <a:defRPr b="1">
                <a:latin typeface="Avenir Next LT Pro" panose="020B0504020202020204" pitchFamily="34" charset="0"/>
              </a:defRPr>
            </a:lvl3pPr>
            <a:lvl4pPr marL="1371325" indent="0">
              <a:buNone/>
              <a:defRPr b="1">
                <a:latin typeface="Avenir Next LT Pro" panose="020B0504020202020204" pitchFamily="34" charset="0"/>
              </a:defRPr>
            </a:lvl4pPr>
            <a:lvl5pPr marL="1828433" indent="0">
              <a:buNone/>
              <a:defRPr b="1">
                <a:latin typeface="Avenir Next LT Pro" panose="020B0504020202020204" pitchFamily="34" charset="0"/>
              </a:defRPr>
            </a:lvl5pPr>
          </a:lstStyle>
          <a:p>
            <a:pPr lvl="0"/>
            <a:r>
              <a:rPr lang="en-US"/>
              <a:t>[Tempat, Tanggal]</a:t>
            </a:r>
          </a:p>
        </p:txBody>
      </p:sp>
      <p:sp>
        <p:nvSpPr>
          <p:cNvPr id="9" name="Google Shape;18;p33">
            <a:extLst>
              <a:ext uri="{FF2B5EF4-FFF2-40B4-BE49-F238E27FC236}">
                <a16:creationId xmlns:a16="http://schemas.microsoft.com/office/drawing/2014/main" id="{23A1C82A-1EDE-5011-9F75-6731E6286D06}"/>
              </a:ext>
            </a:extLst>
          </p:cNvPr>
          <p:cNvSpPr/>
          <p:nvPr userDrawn="1"/>
        </p:nvSpPr>
        <p:spPr>
          <a:xfrm>
            <a:off x="184678" y="238674"/>
            <a:ext cx="4030950" cy="719833"/>
          </a:xfrm>
          <a:prstGeom prst="roundRect">
            <a:avLst>
              <a:gd name="adj" fmla="val 50000"/>
            </a:avLst>
          </a:prstGeom>
          <a:solidFill>
            <a:schemeClr val="lt1"/>
          </a:solidFill>
          <a:ln>
            <a:noFill/>
          </a:ln>
        </p:spPr>
        <p:txBody>
          <a:bodyPr spcFirstLastPara="1" wrap="square" lIns="91422" tIns="45699" rIns="91422" bIns="45699" anchor="ctr" anchorCtr="0">
            <a:noAutofit/>
          </a:bodyPr>
          <a:lstStyle/>
          <a:p>
            <a:pPr marL="0" marR="0" lvl="0" indent="0" algn="ctr" rtl="0">
              <a:lnSpc>
                <a:spcPct val="100000"/>
              </a:lnSpc>
              <a:spcBef>
                <a:spcPts val="0"/>
              </a:spcBef>
              <a:spcAft>
                <a:spcPts val="0"/>
              </a:spcAft>
              <a:buClr>
                <a:schemeClr val="dk1"/>
              </a:buClr>
              <a:buSzPts val="2396"/>
              <a:buFont typeface="Calibri"/>
              <a:buNone/>
            </a:pPr>
            <a:endParaRPr sz="2395" b="0" i="0" u="none" strike="noStrike" cap="none">
              <a:solidFill>
                <a:srgbClr val="000000"/>
              </a:solidFill>
              <a:latin typeface="Libre Franklin Medium"/>
              <a:ea typeface="Libre Franklin Medium"/>
              <a:cs typeface="Libre Franklin Medium"/>
              <a:sym typeface="Libre Franklin Medium"/>
            </a:endParaRPr>
          </a:p>
        </p:txBody>
      </p:sp>
      <p:pic>
        <p:nvPicPr>
          <p:cNvPr id="2" name="Picture 6">
            <a:extLst>
              <a:ext uri="{FF2B5EF4-FFF2-40B4-BE49-F238E27FC236}">
                <a16:creationId xmlns:a16="http://schemas.microsoft.com/office/drawing/2014/main" id="{6B9A9BAA-F6F5-0493-B441-1ECAA08545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839090" y="369599"/>
            <a:ext cx="1169695" cy="467892"/>
          </a:xfrm>
          <a:prstGeom prst="rect">
            <a:avLst/>
          </a:prstGeom>
        </p:spPr>
      </p:pic>
      <p:grpSp>
        <p:nvGrpSpPr>
          <p:cNvPr id="7" name="Group 6">
            <a:extLst>
              <a:ext uri="{FF2B5EF4-FFF2-40B4-BE49-F238E27FC236}">
                <a16:creationId xmlns:a16="http://schemas.microsoft.com/office/drawing/2014/main" id="{A2690F07-7CB2-9F23-6A7A-A5A346D50675}"/>
              </a:ext>
            </a:extLst>
          </p:cNvPr>
          <p:cNvGrpSpPr>
            <a:grpSpLocks noChangeAspect="1"/>
          </p:cNvGrpSpPr>
          <p:nvPr userDrawn="1"/>
        </p:nvGrpSpPr>
        <p:grpSpPr>
          <a:xfrm>
            <a:off x="402384" y="373294"/>
            <a:ext cx="2433415" cy="460503"/>
            <a:chOff x="89771" y="2007276"/>
            <a:chExt cx="2857363" cy="540716"/>
          </a:xfrm>
        </p:grpSpPr>
        <p:pic>
          <p:nvPicPr>
            <p:cNvPr id="8" name="Picture 7" descr="A black background with blue text&#10;&#10;Description automatically generated">
              <a:extLst>
                <a:ext uri="{FF2B5EF4-FFF2-40B4-BE49-F238E27FC236}">
                  <a16:creationId xmlns:a16="http://schemas.microsoft.com/office/drawing/2014/main" id="{B2ECE366-9599-B53A-AF9E-7F2009F2FCD1}"/>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FCAA15F6-C73A-2FED-0BF1-0BF302A380D9}"/>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nvGrpSpPr>
          <p:cNvPr id="13" name="Group 12">
            <a:extLst>
              <a:ext uri="{FF2B5EF4-FFF2-40B4-BE49-F238E27FC236}">
                <a16:creationId xmlns:a16="http://schemas.microsoft.com/office/drawing/2014/main" id="{C48066A7-D67A-C125-CD0A-CD84F18B98F1}"/>
              </a:ext>
            </a:extLst>
          </p:cNvPr>
          <p:cNvGrpSpPr/>
          <p:nvPr userDrawn="1"/>
        </p:nvGrpSpPr>
        <p:grpSpPr>
          <a:xfrm>
            <a:off x="-495842" y="1"/>
            <a:ext cx="251934" cy="2084902"/>
            <a:chOff x="7687331" y="1693846"/>
            <a:chExt cx="252000" cy="2085385"/>
          </a:xfrm>
        </p:grpSpPr>
        <p:sp>
          <p:nvSpPr>
            <p:cNvPr id="14" name="Rectangle: Rounded Corners 13">
              <a:extLst>
                <a:ext uri="{FF2B5EF4-FFF2-40B4-BE49-F238E27FC236}">
                  <a16:creationId xmlns:a16="http://schemas.microsoft.com/office/drawing/2014/main" id="{596128AC-CCDB-F299-4BAC-9162EBB36536}"/>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5" name="Rectangle: Rounded Corners 14">
              <a:extLst>
                <a:ext uri="{FF2B5EF4-FFF2-40B4-BE49-F238E27FC236}">
                  <a16:creationId xmlns:a16="http://schemas.microsoft.com/office/drawing/2014/main" id="{1BF016F9-B32C-E0EB-D6F1-DB3D60A28D51}"/>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6" name="Rectangle: Rounded Corners 15">
              <a:extLst>
                <a:ext uri="{FF2B5EF4-FFF2-40B4-BE49-F238E27FC236}">
                  <a16:creationId xmlns:a16="http://schemas.microsoft.com/office/drawing/2014/main" id="{9BC8F708-D0D0-2C08-746F-87FC6E7C3F39}"/>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7" name="Rectangle: Rounded Corners 16">
              <a:extLst>
                <a:ext uri="{FF2B5EF4-FFF2-40B4-BE49-F238E27FC236}">
                  <a16:creationId xmlns:a16="http://schemas.microsoft.com/office/drawing/2014/main" id="{EBCAE2BB-DA86-DEF8-50CA-34BB4CD41DA4}"/>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8" name="Rectangle: Rounded Corners 17">
              <a:extLst>
                <a:ext uri="{FF2B5EF4-FFF2-40B4-BE49-F238E27FC236}">
                  <a16:creationId xmlns:a16="http://schemas.microsoft.com/office/drawing/2014/main" id="{48D17992-8CE8-970D-2806-2BC50196C99D}"/>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9" name="Rectangle: Rounded Corners 18">
              <a:extLst>
                <a:ext uri="{FF2B5EF4-FFF2-40B4-BE49-F238E27FC236}">
                  <a16:creationId xmlns:a16="http://schemas.microsoft.com/office/drawing/2014/main" id="{27CB0CA8-7D6F-FB8B-EF4D-6442C4AEA92E}"/>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2729034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Slide 7">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F69ABD-8977-AAFF-8917-F71D11CE1974}"/>
              </a:ext>
            </a:extLst>
          </p:cNvPr>
          <p:cNvSpPr/>
          <p:nvPr userDrawn="1"/>
        </p:nvSpPr>
        <p:spPr>
          <a:xfrm>
            <a:off x="-10580" y="5567062"/>
            <a:ext cx="12199406" cy="12858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799"/>
          </a:p>
        </p:txBody>
      </p:sp>
      <p:pic>
        <p:nvPicPr>
          <p:cNvPr id="15" name="Picture 14">
            <a:extLst>
              <a:ext uri="{FF2B5EF4-FFF2-40B4-BE49-F238E27FC236}">
                <a16:creationId xmlns:a16="http://schemas.microsoft.com/office/drawing/2014/main" id="{D7BE0B9D-9CBF-1B3E-ED69-4E1F7427FFB1}"/>
              </a:ext>
            </a:extLst>
          </p:cNvPr>
          <p:cNvPicPr>
            <a:picLocks noChangeAspect="1"/>
          </p:cNvPicPr>
          <p:nvPr userDrawn="1"/>
        </p:nvPicPr>
        <p:blipFill rotWithShape="1">
          <a:blip r:embed="rId2"/>
          <a:srcRect t="24087" r="12316" b="22178"/>
          <a:stretch/>
        </p:blipFill>
        <p:spPr>
          <a:xfrm>
            <a:off x="-10580" y="-317978"/>
            <a:ext cx="12199406" cy="5851513"/>
          </a:xfrm>
          <a:prstGeom prst="rect">
            <a:avLst/>
          </a:prstGeom>
        </p:spPr>
      </p:pic>
      <p:sp>
        <p:nvSpPr>
          <p:cNvPr id="16" name="Rectangle 15">
            <a:extLst>
              <a:ext uri="{FF2B5EF4-FFF2-40B4-BE49-F238E27FC236}">
                <a16:creationId xmlns:a16="http://schemas.microsoft.com/office/drawing/2014/main" id="{872A012D-5E39-875D-82AB-C4BFBC23FA4C}"/>
              </a:ext>
            </a:extLst>
          </p:cNvPr>
          <p:cNvSpPr/>
          <p:nvPr userDrawn="1"/>
        </p:nvSpPr>
        <p:spPr>
          <a:xfrm>
            <a:off x="-10579" y="-219992"/>
            <a:ext cx="12199405" cy="5711716"/>
          </a:xfrm>
          <a:prstGeom prst="rect">
            <a:avLst/>
          </a:prstGeom>
          <a:gradFill flip="none" rotWithShape="1">
            <a:gsLst>
              <a:gs pos="100000">
                <a:schemeClr val="accent3"/>
              </a:gs>
              <a:gs pos="0">
                <a:schemeClr val="accent3">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26">
            <a:extLst>
              <a:ext uri="{FF2B5EF4-FFF2-40B4-BE49-F238E27FC236}">
                <a16:creationId xmlns:a16="http://schemas.microsoft.com/office/drawing/2014/main" id="{8D12520D-E24F-21CB-C82D-51C9ECF8E191}"/>
              </a:ext>
            </a:extLst>
          </p:cNvPr>
          <p:cNvSpPr/>
          <p:nvPr userDrawn="1"/>
        </p:nvSpPr>
        <p:spPr>
          <a:xfrm>
            <a:off x="8679287" y="5804140"/>
            <a:ext cx="3187758" cy="574432"/>
          </a:xfrm>
          <a:prstGeom prst="roundRect">
            <a:avLst>
              <a:gd name="adj" fmla="val 2895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36">
            <a:extLst>
              <a:ext uri="{FF2B5EF4-FFF2-40B4-BE49-F238E27FC236}">
                <a16:creationId xmlns:a16="http://schemas.microsoft.com/office/drawing/2014/main" id="{764D0136-D83F-A1C5-A4BE-96DA2A6A5003}"/>
              </a:ext>
            </a:extLst>
          </p:cNvPr>
          <p:cNvSpPr>
            <a:spLocks noEditPoints="1"/>
          </p:cNvSpPr>
          <p:nvPr userDrawn="1"/>
        </p:nvSpPr>
        <p:spPr bwMode="auto">
          <a:xfrm>
            <a:off x="8804996" y="5910602"/>
            <a:ext cx="333279" cy="365333"/>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th-TH" sz="1799"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ordia New" panose="020B0304020202020204" pitchFamily="34" charset="-34"/>
            </a:endParaRPr>
          </a:p>
        </p:txBody>
      </p:sp>
      <p:sp>
        <p:nvSpPr>
          <p:cNvPr id="20" name="Rectangle 19">
            <a:extLst>
              <a:ext uri="{FF2B5EF4-FFF2-40B4-BE49-F238E27FC236}">
                <a16:creationId xmlns:a16="http://schemas.microsoft.com/office/drawing/2014/main" id="{38D16A51-0647-F78E-6DCC-A247ADF83619}"/>
              </a:ext>
            </a:extLst>
          </p:cNvPr>
          <p:cNvSpPr/>
          <p:nvPr userDrawn="1"/>
        </p:nvSpPr>
        <p:spPr>
          <a:xfrm flipV="1">
            <a:off x="0" y="5426923"/>
            <a:ext cx="12188826" cy="140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A16109F3-22B8-68B1-8046-80B19D4C7879}"/>
              </a:ext>
            </a:extLst>
          </p:cNvPr>
          <p:cNvCxnSpPr>
            <a:cxnSpLocks/>
          </p:cNvCxnSpPr>
          <p:nvPr userDrawn="1"/>
        </p:nvCxnSpPr>
        <p:spPr>
          <a:xfrm>
            <a:off x="2329234" y="3449600"/>
            <a:ext cx="7388432"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0C42420-38C2-3F4A-7723-99E89239D3A9}"/>
              </a:ext>
            </a:extLst>
          </p:cNvPr>
          <p:cNvCxnSpPr>
            <a:cxnSpLocks/>
          </p:cNvCxnSpPr>
          <p:nvPr userDrawn="1"/>
        </p:nvCxnSpPr>
        <p:spPr>
          <a:xfrm>
            <a:off x="5399704" y="5882070"/>
            <a:ext cx="0" cy="5983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93E712-E714-584E-BB58-D8CADC0E7778}"/>
              </a:ext>
            </a:extLst>
          </p:cNvPr>
          <p:cNvSpPr/>
          <p:nvPr userDrawn="1"/>
        </p:nvSpPr>
        <p:spPr>
          <a:xfrm>
            <a:off x="0" y="-164775"/>
            <a:ext cx="12199405" cy="985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799"/>
          </a:p>
        </p:txBody>
      </p:sp>
      <p:sp>
        <p:nvSpPr>
          <p:cNvPr id="36" name="Text Placeholder 15">
            <a:extLst>
              <a:ext uri="{FF2B5EF4-FFF2-40B4-BE49-F238E27FC236}">
                <a16:creationId xmlns:a16="http://schemas.microsoft.com/office/drawing/2014/main" id="{DE6C46C8-C949-2887-1B4F-9C7415995956}"/>
              </a:ext>
            </a:extLst>
          </p:cNvPr>
          <p:cNvSpPr>
            <a:spLocks noGrp="1"/>
          </p:cNvSpPr>
          <p:nvPr>
            <p:ph type="body" sz="quarter" idx="17" hasCustomPrompt="1"/>
          </p:nvPr>
        </p:nvSpPr>
        <p:spPr>
          <a:xfrm>
            <a:off x="684146" y="2183642"/>
            <a:ext cx="10823709" cy="904666"/>
          </a:xfrm>
        </p:spPr>
        <p:txBody>
          <a:bodyPr anchor="ctr" anchorCtr="0">
            <a:noAutofit/>
          </a:bodyPr>
          <a:lstStyle>
            <a:lvl1pPr marL="0" indent="0" algn="ctr">
              <a:lnSpc>
                <a:spcPct val="100000"/>
              </a:lnSpc>
              <a:spcBef>
                <a:spcPts val="0"/>
              </a:spcBef>
              <a:buNone/>
              <a:defRPr sz="4399" b="1">
                <a:solidFill>
                  <a:schemeClr val="bg1"/>
                </a:solidFill>
                <a:latin typeface="Avenir Next LT Pro" panose="020B0504020202020204" pitchFamily="34" charset="0"/>
              </a:defRPr>
            </a:lvl1pPr>
          </a:lstStyle>
          <a:p>
            <a:pPr lvl="0"/>
            <a:r>
              <a:rPr lang="en-US"/>
              <a:t>[JUDUL PAPARAN]</a:t>
            </a:r>
          </a:p>
        </p:txBody>
      </p:sp>
      <p:sp>
        <p:nvSpPr>
          <p:cNvPr id="39" name="Text Placeholder 15">
            <a:extLst>
              <a:ext uri="{FF2B5EF4-FFF2-40B4-BE49-F238E27FC236}">
                <a16:creationId xmlns:a16="http://schemas.microsoft.com/office/drawing/2014/main" id="{C22603AE-71C9-4ED6-FFDD-80B5B83A84FF}"/>
              </a:ext>
            </a:extLst>
          </p:cNvPr>
          <p:cNvSpPr>
            <a:spLocks noGrp="1"/>
          </p:cNvSpPr>
          <p:nvPr>
            <p:ph type="body" sz="quarter" idx="18" hasCustomPrompt="1"/>
          </p:nvPr>
        </p:nvSpPr>
        <p:spPr>
          <a:xfrm>
            <a:off x="367590" y="5671958"/>
            <a:ext cx="3707035" cy="516262"/>
          </a:xfrm>
        </p:spPr>
        <p:txBody>
          <a:bodyPr anchor="ctr" anchorCtr="0">
            <a:noAutofit/>
          </a:bodyPr>
          <a:lstStyle>
            <a:lvl1pPr marL="0" indent="0" algn="l">
              <a:buNone/>
              <a:defRPr sz="1999" b="1">
                <a:solidFill>
                  <a:schemeClr val="accent3"/>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40" name="Text Placeholder 22">
            <a:extLst>
              <a:ext uri="{FF2B5EF4-FFF2-40B4-BE49-F238E27FC236}">
                <a16:creationId xmlns:a16="http://schemas.microsoft.com/office/drawing/2014/main" id="{FECA3438-7EDF-9C44-8AD9-4448C5FB0092}"/>
              </a:ext>
            </a:extLst>
          </p:cNvPr>
          <p:cNvSpPr>
            <a:spLocks noGrp="1"/>
          </p:cNvSpPr>
          <p:nvPr>
            <p:ph type="body" sz="quarter" idx="19" hasCustomPrompt="1"/>
          </p:nvPr>
        </p:nvSpPr>
        <p:spPr>
          <a:xfrm>
            <a:off x="371940" y="6181589"/>
            <a:ext cx="3671044" cy="420411"/>
          </a:xfrm>
        </p:spPr>
        <p:txBody>
          <a:bodyPr anchor="ctr" anchorCtr="0">
            <a:normAutofit/>
          </a:bodyPr>
          <a:lstStyle>
            <a:lvl1pPr marL="0" indent="0" algn="l">
              <a:buNone/>
              <a:defRPr sz="1400">
                <a:solidFill>
                  <a:schemeClr val="tx2"/>
                </a:solidFill>
                <a:latin typeface="Poppins Bold" panose="00000800000000000000" pitchFamily="2" charset="0"/>
                <a:cs typeface="Poppins Bold" panose="00000800000000000000" pitchFamily="2" charset="0"/>
              </a:defRPr>
            </a:lvl1pPr>
          </a:lstStyle>
          <a:p>
            <a:pPr lvl="0"/>
            <a:r>
              <a:rPr lang="en-US"/>
              <a:t>[</a:t>
            </a:r>
            <a:r>
              <a:rPr lang="en-US" err="1"/>
              <a:t>Jabatan</a:t>
            </a:r>
            <a:r>
              <a:rPr lang="en-US"/>
              <a:t>]</a:t>
            </a:r>
          </a:p>
        </p:txBody>
      </p:sp>
      <p:sp>
        <p:nvSpPr>
          <p:cNvPr id="41" name="Text Placeholder 3">
            <a:extLst>
              <a:ext uri="{FF2B5EF4-FFF2-40B4-BE49-F238E27FC236}">
                <a16:creationId xmlns:a16="http://schemas.microsoft.com/office/drawing/2014/main" id="{F549DA01-C79C-CDC9-ABB3-95CB0B72EBC1}"/>
              </a:ext>
            </a:extLst>
          </p:cNvPr>
          <p:cNvSpPr>
            <a:spLocks noGrp="1"/>
          </p:cNvSpPr>
          <p:nvPr>
            <p:ph type="body" sz="quarter" idx="16" hasCustomPrompt="1"/>
          </p:nvPr>
        </p:nvSpPr>
        <p:spPr>
          <a:xfrm>
            <a:off x="9266305" y="5842401"/>
            <a:ext cx="2275037" cy="476820"/>
          </a:xfrm>
        </p:spPr>
        <p:txBody>
          <a:bodyPr anchor="ctr" anchorCtr="0">
            <a:noAutofit/>
          </a:bodyPr>
          <a:lstStyle>
            <a:lvl1pPr marL="0" indent="0" algn="ctr">
              <a:buNone/>
              <a:defRPr sz="1400">
                <a:solidFill>
                  <a:schemeClr val="bg1"/>
                </a:solidFill>
                <a:latin typeface="+mj-lt"/>
              </a:defRPr>
            </a:lvl1pPr>
          </a:lstStyle>
          <a:p>
            <a:pPr lvl="0"/>
            <a:r>
              <a:rPr lang="en-US"/>
              <a:t>[Tempat], [Tanggal]</a:t>
            </a:r>
          </a:p>
        </p:txBody>
      </p:sp>
      <p:grpSp>
        <p:nvGrpSpPr>
          <p:cNvPr id="2" name="Group 1">
            <a:extLst>
              <a:ext uri="{FF2B5EF4-FFF2-40B4-BE49-F238E27FC236}">
                <a16:creationId xmlns:a16="http://schemas.microsoft.com/office/drawing/2014/main" id="{9F5DE22E-CACB-88DF-700F-49E1DE969162}"/>
              </a:ext>
            </a:extLst>
          </p:cNvPr>
          <p:cNvGrpSpPr/>
          <p:nvPr userDrawn="1"/>
        </p:nvGrpSpPr>
        <p:grpSpPr>
          <a:xfrm>
            <a:off x="-495842" y="1"/>
            <a:ext cx="251934" cy="2084902"/>
            <a:chOff x="7687331" y="1693846"/>
            <a:chExt cx="252000" cy="2085385"/>
          </a:xfrm>
        </p:grpSpPr>
        <p:sp>
          <p:nvSpPr>
            <p:cNvPr id="4" name="Rectangle: Rounded Corners 3">
              <a:extLst>
                <a:ext uri="{FF2B5EF4-FFF2-40B4-BE49-F238E27FC236}">
                  <a16:creationId xmlns:a16="http://schemas.microsoft.com/office/drawing/2014/main" id="{58AA1814-4DC8-B8EE-FA79-3D89BE6DBC7F}"/>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5" name="Rectangle: Rounded Corners 4">
              <a:extLst>
                <a:ext uri="{FF2B5EF4-FFF2-40B4-BE49-F238E27FC236}">
                  <a16:creationId xmlns:a16="http://schemas.microsoft.com/office/drawing/2014/main" id="{C7F5EF12-6531-A520-78C6-7BCE3D692C83}"/>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6" name="Rectangle: Rounded Corners 5">
              <a:extLst>
                <a:ext uri="{FF2B5EF4-FFF2-40B4-BE49-F238E27FC236}">
                  <a16:creationId xmlns:a16="http://schemas.microsoft.com/office/drawing/2014/main" id="{014EC233-2225-8412-0E14-F0188F74ABB7}"/>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7" name="Rectangle: Rounded Corners 6">
              <a:extLst>
                <a:ext uri="{FF2B5EF4-FFF2-40B4-BE49-F238E27FC236}">
                  <a16:creationId xmlns:a16="http://schemas.microsoft.com/office/drawing/2014/main" id="{1270634C-2DFF-1E50-A598-6DC0A89270EF}"/>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8" name="Rectangle: Rounded Corners 7">
              <a:extLst>
                <a:ext uri="{FF2B5EF4-FFF2-40B4-BE49-F238E27FC236}">
                  <a16:creationId xmlns:a16="http://schemas.microsoft.com/office/drawing/2014/main" id="{26B91823-18B9-D878-B3A0-754A98DD8BCC}"/>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9" name="Rectangle: Rounded Corners 8">
              <a:extLst>
                <a:ext uri="{FF2B5EF4-FFF2-40B4-BE49-F238E27FC236}">
                  <a16:creationId xmlns:a16="http://schemas.microsoft.com/office/drawing/2014/main" id="{BA07C78E-3A64-5877-C758-3D356DBEFFA5}"/>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grpSp>
        <p:nvGrpSpPr>
          <p:cNvPr id="25" name="Group 24">
            <a:extLst>
              <a:ext uri="{FF2B5EF4-FFF2-40B4-BE49-F238E27FC236}">
                <a16:creationId xmlns:a16="http://schemas.microsoft.com/office/drawing/2014/main" id="{D713293B-4707-E716-9240-3200F75B42A4}"/>
              </a:ext>
            </a:extLst>
          </p:cNvPr>
          <p:cNvGrpSpPr/>
          <p:nvPr userDrawn="1"/>
        </p:nvGrpSpPr>
        <p:grpSpPr>
          <a:xfrm>
            <a:off x="4334674" y="173580"/>
            <a:ext cx="3522651" cy="467892"/>
            <a:chOff x="4305786" y="132677"/>
            <a:chExt cx="3523568" cy="468000"/>
          </a:xfrm>
        </p:grpSpPr>
        <p:pic>
          <p:nvPicPr>
            <p:cNvPr id="27" name="Picture 6">
              <a:extLst>
                <a:ext uri="{FF2B5EF4-FFF2-40B4-BE49-F238E27FC236}">
                  <a16:creationId xmlns:a16="http://schemas.microsoft.com/office/drawing/2014/main" id="{E86BFEB7-CF93-E962-FA98-8C47A3C48A4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659354" y="132677"/>
              <a:ext cx="1170000" cy="468000"/>
            </a:xfrm>
            <a:prstGeom prst="rect">
              <a:avLst/>
            </a:prstGeom>
          </p:spPr>
        </p:pic>
        <p:grpSp>
          <p:nvGrpSpPr>
            <p:cNvPr id="28" name="Group 27">
              <a:extLst>
                <a:ext uri="{FF2B5EF4-FFF2-40B4-BE49-F238E27FC236}">
                  <a16:creationId xmlns:a16="http://schemas.microsoft.com/office/drawing/2014/main" id="{3DC96EFE-412F-1604-6101-9B445A7E0835}"/>
                </a:ext>
              </a:extLst>
            </p:cNvPr>
            <p:cNvGrpSpPr>
              <a:grpSpLocks noChangeAspect="1"/>
            </p:cNvGrpSpPr>
            <p:nvPr userDrawn="1"/>
          </p:nvGrpSpPr>
          <p:grpSpPr>
            <a:xfrm>
              <a:off x="4305786" y="136372"/>
              <a:ext cx="2350276" cy="460610"/>
              <a:chOff x="188113" y="2007276"/>
              <a:chExt cx="2759021" cy="540716"/>
            </a:xfrm>
          </p:grpSpPr>
          <p:pic>
            <p:nvPicPr>
              <p:cNvPr id="29" name="Picture 28" descr="A black background with blue text&#10;&#10;Description automatically generated">
                <a:extLst>
                  <a:ext uri="{FF2B5EF4-FFF2-40B4-BE49-F238E27FC236}">
                    <a16:creationId xmlns:a16="http://schemas.microsoft.com/office/drawing/2014/main" id="{988DE61B-E0A5-7CE0-F595-61E22D5FAED3}"/>
                  </a:ext>
                </a:extLst>
              </p:cNvPr>
              <p:cNvPicPr>
                <a:picLocks noChangeAspect="1"/>
              </p:cNvPicPr>
              <p:nvPr/>
            </p:nvPicPr>
            <p:blipFill>
              <a:blip r:embed="rId5"/>
              <a:srcRect l="3427" t="22185" r="72326" b="22185"/>
              <a:stretch/>
            </p:blipFill>
            <p:spPr>
              <a:xfrm>
                <a:off x="188113" y="2007276"/>
                <a:ext cx="695807" cy="540716"/>
              </a:xfrm>
              <a:prstGeom prst="rect">
                <a:avLst/>
              </a:prstGeom>
            </p:spPr>
          </p:pic>
          <p:pic>
            <p:nvPicPr>
              <p:cNvPr id="32" name="Picture 31" descr="A black background with a black square&#10;&#10;Description automatically generated with medium confidence">
                <a:extLst>
                  <a:ext uri="{FF2B5EF4-FFF2-40B4-BE49-F238E27FC236}">
                    <a16:creationId xmlns:a16="http://schemas.microsoft.com/office/drawing/2014/main" id="{9676E397-E6A4-FBE5-34EA-9CB3019C53BE}"/>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spTree>
    <p:extLst>
      <p:ext uri="{BB962C8B-B14F-4D97-AF65-F5344CB8AC3E}">
        <p14:creationId xmlns:p14="http://schemas.microsoft.com/office/powerpoint/2010/main" val="2386410741"/>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Design Blue" preserve="1" userDrawn="1">
  <p:cSld name="5_Design Blue">
    <p:bg>
      <p:bgPr>
        <a:solidFill>
          <a:srgbClr val="FFFFFF"/>
        </a:solidFill>
        <a:effectLst/>
      </p:bgPr>
    </p:bg>
    <p:spTree>
      <p:nvGrpSpPr>
        <p:cNvPr id="1" name="Shape 91"/>
        <p:cNvGrpSpPr/>
        <p:nvPr/>
      </p:nvGrpSpPr>
      <p:grpSpPr>
        <a:xfrm>
          <a:off x="0" y="0"/>
          <a:ext cx="0" cy="0"/>
          <a:chOff x="0" y="0"/>
          <a:chExt cx="0" cy="0"/>
        </a:xfrm>
      </p:grpSpPr>
      <p:pic>
        <p:nvPicPr>
          <p:cNvPr id="2" name="Google Shape;250;p3">
            <a:extLst>
              <a:ext uri="{FF2B5EF4-FFF2-40B4-BE49-F238E27FC236}">
                <a16:creationId xmlns:a16="http://schemas.microsoft.com/office/drawing/2014/main" id="{B1A2F23F-ADAA-80FC-6F91-394354297A42}"/>
              </a:ext>
            </a:extLst>
          </p:cNvPr>
          <p:cNvPicPr preferRelativeResize="0"/>
          <p:nvPr userDrawn="1"/>
        </p:nvPicPr>
        <p:blipFill>
          <a:blip r:embed="rId2">
            <a:extLst>
              <a:ext uri="{28A0092B-C50C-407E-A947-70E740481C1C}">
                <a14:useLocalDpi xmlns:a14="http://schemas.microsoft.com/office/drawing/2010/main" val="0"/>
              </a:ext>
            </a:extLst>
          </a:blip>
          <a:srcRect t="18529" b="18529"/>
          <a:stretch/>
        </p:blipFill>
        <p:spPr>
          <a:xfrm>
            <a:off x="0" y="0"/>
            <a:ext cx="12192000" cy="5290457"/>
          </a:xfrm>
          <a:prstGeom prst="rect">
            <a:avLst/>
          </a:prstGeom>
          <a:noFill/>
          <a:ln>
            <a:noFill/>
          </a:ln>
        </p:spPr>
      </p:pic>
      <p:sp>
        <p:nvSpPr>
          <p:cNvPr id="15" name="Google Shape;251;p3">
            <a:extLst>
              <a:ext uri="{FF2B5EF4-FFF2-40B4-BE49-F238E27FC236}">
                <a16:creationId xmlns:a16="http://schemas.microsoft.com/office/drawing/2014/main" id="{AE1329CC-D27F-D461-F8EB-45B4B3AA8F4A}"/>
              </a:ext>
            </a:extLst>
          </p:cNvPr>
          <p:cNvSpPr/>
          <p:nvPr userDrawn="1"/>
        </p:nvSpPr>
        <p:spPr>
          <a:xfrm>
            <a:off x="0" y="0"/>
            <a:ext cx="12192000" cy="5565403"/>
          </a:xfrm>
          <a:prstGeom prst="rect">
            <a:avLst/>
          </a:prstGeom>
          <a:gradFill>
            <a:gsLst>
              <a:gs pos="0">
                <a:srgbClr val="738D21">
                  <a:alpha val="84000"/>
                </a:srgbClr>
              </a:gs>
              <a:gs pos="0">
                <a:schemeClr val="accent4"/>
              </a:gs>
              <a:gs pos="91000">
                <a:schemeClr val="accent4">
                  <a:alpha val="35000"/>
                </a:schemeClr>
              </a:gs>
              <a:gs pos="100000">
                <a:schemeClr val="accent4"/>
              </a:gs>
            </a:gsLst>
            <a:lin ang="5400000" scaled="0"/>
          </a:gradFill>
          <a:ln>
            <a:noFill/>
          </a:ln>
        </p:spPr>
        <p:txBody>
          <a:bodyPr spcFirstLastPara="1" wrap="square" lIns="91422" tIns="45699" rIns="91422" bIns="45699" anchor="ctr" anchorCtr="0">
            <a:noAutofit/>
          </a:bodyPr>
          <a:lstStyle/>
          <a:p>
            <a:pPr algn="ctr">
              <a:buClr>
                <a:srgbClr val="000000"/>
              </a:buClr>
              <a:buFont typeface="Arial"/>
              <a:buNone/>
            </a:pPr>
            <a:endParaRPr sz="2097" kern="0">
              <a:solidFill>
                <a:srgbClr val="FBD99A"/>
              </a:solidFill>
              <a:ea typeface="Arial"/>
              <a:cs typeface="Arial"/>
              <a:sym typeface="Arial"/>
            </a:endParaRPr>
          </a:p>
        </p:txBody>
      </p:sp>
      <p:sp>
        <p:nvSpPr>
          <p:cNvPr id="9" name="Google Shape;257;p3">
            <a:extLst>
              <a:ext uri="{FF2B5EF4-FFF2-40B4-BE49-F238E27FC236}">
                <a16:creationId xmlns:a16="http://schemas.microsoft.com/office/drawing/2014/main" id="{67AA11C9-AD4A-15E6-B5B7-83D984BE6D20}"/>
              </a:ext>
            </a:extLst>
          </p:cNvPr>
          <p:cNvSpPr/>
          <p:nvPr userDrawn="1"/>
        </p:nvSpPr>
        <p:spPr>
          <a:xfrm>
            <a:off x="0" y="5290458"/>
            <a:ext cx="12192000" cy="103453"/>
          </a:xfrm>
          <a:prstGeom prst="rect">
            <a:avLst/>
          </a:prstGeom>
          <a:solidFill>
            <a:schemeClr val="accent3"/>
          </a:solidFill>
          <a:ln>
            <a:noFill/>
          </a:ln>
        </p:spPr>
        <p:txBody>
          <a:bodyPr spcFirstLastPara="1" wrap="square" lIns="91422" tIns="45699" rIns="91422" bIns="45699" anchor="ctr" anchorCtr="0">
            <a:noAutofit/>
          </a:bodyPr>
          <a:lstStyle/>
          <a:p>
            <a:pPr algn="ctr">
              <a:buClr>
                <a:srgbClr val="FBD99A"/>
              </a:buClr>
              <a:buSzPts val="1800"/>
              <a:buFont typeface="Arial"/>
              <a:buNone/>
            </a:pPr>
            <a:endParaRPr sz="2099" kern="0">
              <a:solidFill>
                <a:srgbClr val="FFFFFF"/>
              </a:solidFill>
              <a:latin typeface="Calibri"/>
              <a:ea typeface="Calibri"/>
              <a:cs typeface="Calibri"/>
              <a:sym typeface="Calibri"/>
            </a:endParaRPr>
          </a:p>
        </p:txBody>
      </p:sp>
      <p:sp>
        <p:nvSpPr>
          <p:cNvPr id="4" name="Rounded Rectangle 26">
            <a:extLst>
              <a:ext uri="{FF2B5EF4-FFF2-40B4-BE49-F238E27FC236}">
                <a16:creationId xmlns:a16="http://schemas.microsoft.com/office/drawing/2014/main" id="{6E5DA3B4-0C6C-ADF5-4C89-26F5C4FB5CCB}"/>
              </a:ext>
            </a:extLst>
          </p:cNvPr>
          <p:cNvSpPr/>
          <p:nvPr userDrawn="1"/>
        </p:nvSpPr>
        <p:spPr>
          <a:xfrm>
            <a:off x="8633046" y="5905884"/>
            <a:ext cx="3253195" cy="574565"/>
          </a:xfrm>
          <a:prstGeom prst="roundRect">
            <a:avLst>
              <a:gd name="adj" fmla="val 2895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
                <a:srgbClr val="000000"/>
              </a:buClr>
            </a:pPr>
            <a:endParaRPr lang="en-US" sz="2097" kern="0">
              <a:solidFill>
                <a:srgbClr val="F7B439"/>
              </a:solidFill>
              <a:latin typeface="Arial"/>
              <a:sym typeface="Arial"/>
            </a:endParaRPr>
          </a:p>
        </p:txBody>
      </p:sp>
      <p:sp>
        <p:nvSpPr>
          <p:cNvPr id="10" name="Text Placeholder 3">
            <a:extLst>
              <a:ext uri="{FF2B5EF4-FFF2-40B4-BE49-F238E27FC236}">
                <a16:creationId xmlns:a16="http://schemas.microsoft.com/office/drawing/2014/main" id="{7A13399F-AF6B-AAA4-6581-A67205A3F724}"/>
              </a:ext>
            </a:extLst>
          </p:cNvPr>
          <p:cNvSpPr>
            <a:spLocks noGrp="1"/>
          </p:cNvSpPr>
          <p:nvPr>
            <p:ph type="body" sz="quarter" idx="16" hasCustomPrompt="1"/>
          </p:nvPr>
        </p:nvSpPr>
        <p:spPr>
          <a:xfrm>
            <a:off x="8724195" y="5954757"/>
            <a:ext cx="3070896" cy="476820"/>
          </a:xfrm>
        </p:spPr>
        <p:txBody>
          <a:bodyPr anchor="ctr" anchorCtr="0">
            <a:noAutofit/>
          </a:bodyPr>
          <a:lstStyle>
            <a:lvl1pPr marL="0" indent="0" algn="ctr">
              <a:buNone/>
              <a:defRPr sz="1799">
                <a:solidFill>
                  <a:schemeClr val="bg1"/>
                </a:solidFill>
                <a:latin typeface="+mj-lt"/>
              </a:defRPr>
            </a:lvl1pPr>
          </a:lstStyle>
          <a:p>
            <a:pPr lvl="0"/>
            <a:r>
              <a:rPr lang="en-US"/>
              <a:t>[Tempat], [Tanggal]</a:t>
            </a:r>
          </a:p>
        </p:txBody>
      </p:sp>
      <p:cxnSp>
        <p:nvCxnSpPr>
          <p:cNvPr id="12" name="Google Shape;260;p3">
            <a:extLst>
              <a:ext uri="{FF2B5EF4-FFF2-40B4-BE49-F238E27FC236}">
                <a16:creationId xmlns:a16="http://schemas.microsoft.com/office/drawing/2014/main" id="{434D9F2F-B219-1EB2-8E72-C3D92316848E}"/>
              </a:ext>
            </a:extLst>
          </p:cNvPr>
          <p:cNvCxnSpPr>
            <a:cxnSpLocks/>
          </p:cNvCxnSpPr>
          <p:nvPr userDrawn="1"/>
        </p:nvCxnSpPr>
        <p:spPr>
          <a:xfrm>
            <a:off x="684145" y="3381753"/>
            <a:ext cx="10823710" cy="0"/>
          </a:xfrm>
          <a:prstGeom prst="straightConnector1">
            <a:avLst/>
          </a:prstGeom>
          <a:noFill/>
          <a:ln w="25400" cap="rnd" cmpd="sng">
            <a:solidFill>
              <a:srgbClr val="CCDACD"/>
            </a:solidFill>
            <a:prstDash val="solid"/>
            <a:round/>
            <a:headEnd type="none" w="sm" len="sm"/>
            <a:tailEnd type="none" w="sm" len="sm"/>
          </a:ln>
        </p:spPr>
      </p:cxnSp>
      <p:sp>
        <p:nvSpPr>
          <p:cNvPr id="11" name="Text Placeholder 15">
            <a:extLst>
              <a:ext uri="{FF2B5EF4-FFF2-40B4-BE49-F238E27FC236}">
                <a16:creationId xmlns:a16="http://schemas.microsoft.com/office/drawing/2014/main" id="{8F0B11DE-0847-70DF-E406-5759588AB1F8}"/>
              </a:ext>
            </a:extLst>
          </p:cNvPr>
          <p:cNvSpPr>
            <a:spLocks noGrp="1"/>
          </p:cNvSpPr>
          <p:nvPr>
            <p:ph type="body" sz="quarter" idx="17" hasCustomPrompt="1"/>
          </p:nvPr>
        </p:nvSpPr>
        <p:spPr>
          <a:xfrm>
            <a:off x="684146" y="2301588"/>
            <a:ext cx="10823709" cy="904666"/>
          </a:xfrm>
        </p:spPr>
        <p:txBody>
          <a:bodyPr anchor="ctr" anchorCtr="0">
            <a:noAutofit/>
          </a:bodyPr>
          <a:lstStyle>
            <a:lvl1pPr marL="0" indent="0" algn="ctr">
              <a:lnSpc>
                <a:spcPct val="100000"/>
              </a:lnSpc>
              <a:spcBef>
                <a:spcPts val="0"/>
              </a:spcBef>
              <a:buNone/>
              <a:defRPr sz="4399" b="1">
                <a:solidFill>
                  <a:schemeClr val="bg1"/>
                </a:solidFill>
                <a:latin typeface="Segoe UI" panose="020B0502040204020203" pitchFamily="34" charset="0"/>
                <a:cs typeface="Segoe UI" panose="020B0502040204020203" pitchFamily="34" charset="0"/>
              </a:defRPr>
            </a:lvl1pPr>
          </a:lstStyle>
          <a:p>
            <a:pPr lvl="0"/>
            <a:r>
              <a:rPr lang="en-US"/>
              <a:t>[JUDUL PAPARAN]</a:t>
            </a:r>
          </a:p>
        </p:txBody>
      </p:sp>
      <p:sp>
        <p:nvSpPr>
          <p:cNvPr id="14" name="Text Placeholder 15">
            <a:extLst>
              <a:ext uri="{FF2B5EF4-FFF2-40B4-BE49-F238E27FC236}">
                <a16:creationId xmlns:a16="http://schemas.microsoft.com/office/drawing/2014/main" id="{2667B168-F867-F498-5726-3F2F56C4B552}"/>
              </a:ext>
            </a:extLst>
          </p:cNvPr>
          <p:cNvSpPr>
            <a:spLocks noGrp="1"/>
          </p:cNvSpPr>
          <p:nvPr>
            <p:ph type="body" sz="quarter" idx="18" hasCustomPrompt="1"/>
          </p:nvPr>
        </p:nvSpPr>
        <p:spPr>
          <a:xfrm>
            <a:off x="305760" y="5964187"/>
            <a:ext cx="2959618" cy="516262"/>
          </a:xfrm>
        </p:spPr>
        <p:txBody>
          <a:bodyPr anchor="ctr" anchorCtr="0">
            <a:noAutofit/>
          </a:bodyPr>
          <a:lstStyle>
            <a:lvl1pPr marL="0" indent="0" algn="l">
              <a:buNone/>
              <a:defRPr sz="1999" b="1">
                <a:solidFill>
                  <a:schemeClr val="accent3"/>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21" name="Text Placeholder 22">
            <a:extLst>
              <a:ext uri="{FF2B5EF4-FFF2-40B4-BE49-F238E27FC236}">
                <a16:creationId xmlns:a16="http://schemas.microsoft.com/office/drawing/2014/main" id="{EBF18385-9570-FAAD-5E52-995868371712}"/>
              </a:ext>
            </a:extLst>
          </p:cNvPr>
          <p:cNvSpPr>
            <a:spLocks noGrp="1"/>
          </p:cNvSpPr>
          <p:nvPr>
            <p:ph type="body" sz="quarter" idx="19" hasCustomPrompt="1"/>
          </p:nvPr>
        </p:nvSpPr>
        <p:spPr>
          <a:xfrm>
            <a:off x="310110" y="6356883"/>
            <a:ext cx="2718679" cy="420411"/>
          </a:xfrm>
        </p:spPr>
        <p:txBody>
          <a:bodyPr anchor="ctr" anchorCtr="0">
            <a:normAutofit/>
          </a:bodyPr>
          <a:lstStyle>
            <a:lvl1pPr marL="0" indent="0" algn="l">
              <a:buNone/>
              <a:defRPr sz="1400">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
        <p:nvSpPr>
          <p:cNvPr id="6" name="Google Shape;18;p33">
            <a:extLst>
              <a:ext uri="{FF2B5EF4-FFF2-40B4-BE49-F238E27FC236}">
                <a16:creationId xmlns:a16="http://schemas.microsoft.com/office/drawing/2014/main" id="{84ED5AF6-BD31-F6D1-7018-B43A49536341}"/>
              </a:ext>
            </a:extLst>
          </p:cNvPr>
          <p:cNvSpPr/>
          <p:nvPr userDrawn="1"/>
        </p:nvSpPr>
        <p:spPr>
          <a:xfrm>
            <a:off x="4064551" y="238674"/>
            <a:ext cx="4030950" cy="719833"/>
          </a:xfrm>
          <a:prstGeom prst="roundRect">
            <a:avLst>
              <a:gd name="adj" fmla="val 50000"/>
            </a:avLst>
          </a:prstGeom>
          <a:solidFill>
            <a:schemeClr val="lt1"/>
          </a:solidFill>
          <a:ln>
            <a:noFill/>
          </a:ln>
        </p:spPr>
        <p:txBody>
          <a:bodyPr spcFirstLastPara="1" wrap="square" lIns="91422" tIns="45699" rIns="91422" bIns="45699" anchor="ctr" anchorCtr="0">
            <a:noAutofit/>
          </a:bodyPr>
          <a:lstStyle/>
          <a:p>
            <a:pPr marL="0" marR="0" lvl="0" indent="0" algn="ctr" rtl="0">
              <a:lnSpc>
                <a:spcPct val="100000"/>
              </a:lnSpc>
              <a:spcBef>
                <a:spcPts val="0"/>
              </a:spcBef>
              <a:spcAft>
                <a:spcPts val="0"/>
              </a:spcAft>
              <a:buClr>
                <a:schemeClr val="dk1"/>
              </a:buClr>
              <a:buSzPts val="2396"/>
              <a:buFont typeface="Calibri"/>
              <a:buNone/>
            </a:pPr>
            <a:endParaRPr sz="2395" b="0" i="0" u="none" strike="noStrike" cap="none">
              <a:solidFill>
                <a:srgbClr val="000000"/>
              </a:solidFill>
              <a:latin typeface="Libre Franklin Medium"/>
              <a:ea typeface="Libre Franklin Medium"/>
              <a:cs typeface="Libre Franklin Medium"/>
              <a:sym typeface="Libre Franklin Medium"/>
            </a:endParaRPr>
          </a:p>
        </p:txBody>
      </p:sp>
      <p:grpSp>
        <p:nvGrpSpPr>
          <p:cNvPr id="3" name="Group 2">
            <a:extLst>
              <a:ext uri="{FF2B5EF4-FFF2-40B4-BE49-F238E27FC236}">
                <a16:creationId xmlns:a16="http://schemas.microsoft.com/office/drawing/2014/main" id="{E9A77D99-A670-88FF-3E43-4C52A6729250}"/>
              </a:ext>
            </a:extLst>
          </p:cNvPr>
          <p:cNvGrpSpPr/>
          <p:nvPr userDrawn="1"/>
        </p:nvGrpSpPr>
        <p:grpSpPr>
          <a:xfrm>
            <a:off x="4334674" y="364644"/>
            <a:ext cx="3522651" cy="467892"/>
            <a:chOff x="4305786" y="132677"/>
            <a:chExt cx="3523568" cy="468000"/>
          </a:xfrm>
        </p:grpSpPr>
        <p:pic>
          <p:nvPicPr>
            <p:cNvPr id="5" name="Picture 6">
              <a:extLst>
                <a:ext uri="{FF2B5EF4-FFF2-40B4-BE49-F238E27FC236}">
                  <a16:creationId xmlns:a16="http://schemas.microsoft.com/office/drawing/2014/main" id="{7C60827E-58A2-308C-814C-B2D197693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659354" y="132677"/>
              <a:ext cx="1170000" cy="468000"/>
            </a:xfrm>
            <a:prstGeom prst="rect">
              <a:avLst/>
            </a:prstGeom>
          </p:spPr>
        </p:pic>
        <p:grpSp>
          <p:nvGrpSpPr>
            <p:cNvPr id="8" name="Group 7">
              <a:extLst>
                <a:ext uri="{FF2B5EF4-FFF2-40B4-BE49-F238E27FC236}">
                  <a16:creationId xmlns:a16="http://schemas.microsoft.com/office/drawing/2014/main" id="{FFB1E215-A3EA-2D05-1303-27E12FF8B7BF}"/>
                </a:ext>
              </a:extLst>
            </p:cNvPr>
            <p:cNvGrpSpPr>
              <a:grpSpLocks noChangeAspect="1"/>
            </p:cNvGrpSpPr>
            <p:nvPr userDrawn="1"/>
          </p:nvGrpSpPr>
          <p:grpSpPr>
            <a:xfrm>
              <a:off x="4305786" y="136372"/>
              <a:ext cx="2350276" cy="460610"/>
              <a:chOff x="188113" y="2007276"/>
              <a:chExt cx="2759021" cy="540716"/>
            </a:xfrm>
          </p:grpSpPr>
          <p:pic>
            <p:nvPicPr>
              <p:cNvPr id="16" name="Picture 15" descr="A black background with blue text&#10;&#10;Description automatically generated">
                <a:extLst>
                  <a:ext uri="{FF2B5EF4-FFF2-40B4-BE49-F238E27FC236}">
                    <a16:creationId xmlns:a16="http://schemas.microsoft.com/office/drawing/2014/main" id="{10CF8712-23E2-E9AE-9204-14D7725E9DD5}"/>
                  </a:ext>
                </a:extLst>
              </p:cNvPr>
              <p:cNvPicPr>
                <a:picLocks noChangeAspect="1"/>
              </p:cNvPicPr>
              <p:nvPr/>
            </p:nvPicPr>
            <p:blipFill>
              <a:blip r:embed="rId5"/>
              <a:srcRect l="3427" t="22185" r="72326" b="22185"/>
              <a:stretch/>
            </p:blipFill>
            <p:spPr>
              <a:xfrm>
                <a:off x="188113" y="2007276"/>
                <a:ext cx="695807" cy="540716"/>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8EA2B1FD-4417-63DB-977A-DB395A2A1A86}"/>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grpSp>
        <p:nvGrpSpPr>
          <p:cNvPr id="18" name="Group 17">
            <a:extLst>
              <a:ext uri="{FF2B5EF4-FFF2-40B4-BE49-F238E27FC236}">
                <a16:creationId xmlns:a16="http://schemas.microsoft.com/office/drawing/2014/main" id="{60F96DAF-91D0-6630-664F-3D287E243070}"/>
              </a:ext>
            </a:extLst>
          </p:cNvPr>
          <p:cNvGrpSpPr/>
          <p:nvPr userDrawn="1"/>
        </p:nvGrpSpPr>
        <p:grpSpPr>
          <a:xfrm>
            <a:off x="-495842" y="1"/>
            <a:ext cx="251934" cy="2084902"/>
            <a:chOff x="7687331" y="1693846"/>
            <a:chExt cx="252000" cy="2085385"/>
          </a:xfrm>
        </p:grpSpPr>
        <p:sp>
          <p:nvSpPr>
            <p:cNvPr id="19" name="Rectangle: Rounded Corners 18">
              <a:extLst>
                <a:ext uri="{FF2B5EF4-FFF2-40B4-BE49-F238E27FC236}">
                  <a16:creationId xmlns:a16="http://schemas.microsoft.com/office/drawing/2014/main" id="{AE48571E-5814-AFB2-84D5-72C780EE2EE0}"/>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0" name="Rectangle: Rounded Corners 19">
              <a:extLst>
                <a:ext uri="{FF2B5EF4-FFF2-40B4-BE49-F238E27FC236}">
                  <a16:creationId xmlns:a16="http://schemas.microsoft.com/office/drawing/2014/main" id="{573E8017-2CF7-EDEB-C336-FD2C2A78F427}"/>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2" name="Rectangle: Rounded Corners 21">
              <a:extLst>
                <a:ext uri="{FF2B5EF4-FFF2-40B4-BE49-F238E27FC236}">
                  <a16:creationId xmlns:a16="http://schemas.microsoft.com/office/drawing/2014/main" id="{102BFB95-B404-A264-176C-B0250299F1DB}"/>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3" name="Rectangle: Rounded Corners 22">
              <a:extLst>
                <a:ext uri="{FF2B5EF4-FFF2-40B4-BE49-F238E27FC236}">
                  <a16:creationId xmlns:a16="http://schemas.microsoft.com/office/drawing/2014/main" id="{E459FD87-26F9-9981-A4DD-AA93BDF155DA}"/>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4" name="Rectangle: Rounded Corners 23">
              <a:extLst>
                <a:ext uri="{FF2B5EF4-FFF2-40B4-BE49-F238E27FC236}">
                  <a16:creationId xmlns:a16="http://schemas.microsoft.com/office/drawing/2014/main" id="{837BC270-6903-545B-B34D-17B654B89025}"/>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25" name="Rectangle: Rounded Corners 24">
              <a:extLst>
                <a:ext uri="{FF2B5EF4-FFF2-40B4-BE49-F238E27FC236}">
                  <a16:creationId xmlns:a16="http://schemas.microsoft.com/office/drawing/2014/main" id="{CF6F8470-1DE3-20F5-5854-E300AB54996B}"/>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3532333508"/>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rgbClr val="FFF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AA9C5F-A210-BE5F-0798-A48978661755}"/>
              </a:ext>
            </a:extLst>
          </p:cNvPr>
          <p:cNvPicPr>
            <a:picLocks noChangeAspect="1"/>
          </p:cNvPicPr>
          <p:nvPr userDrawn="1"/>
        </p:nvPicPr>
        <p:blipFill>
          <a:blip r:embed="rId2"/>
          <a:srcRect l="11143" r="11143"/>
          <a:stretch/>
        </p:blipFill>
        <p:spPr>
          <a:xfrm>
            <a:off x="4150092" y="1"/>
            <a:ext cx="8041907" cy="6874056"/>
          </a:xfrm>
          <a:prstGeom prst="rect">
            <a:avLst/>
          </a:prstGeom>
        </p:spPr>
      </p:pic>
      <p:sp>
        <p:nvSpPr>
          <p:cNvPr id="7" name="Rectangle: Rounded Corners 6">
            <a:extLst>
              <a:ext uri="{FF2B5EF4-FFF2-40B4-BE49-F238E27FC236}">
                <a16:creationId xmlns:a16="http://schemas.microsoft.com/office/drawing/2014/main" id="{87DED5DF-4B3B-246B-2A36-B53AD0A70D91}"/>
              </a:ext>
            </a:extLst>
          </p:cNvPr>
          <p:cNvSpPr/>
          <p:nvPr userDrawn="1"/>
        </p:nvSpPr>
        <p:spPr>
          <a:xfrm flipH="1" flipV="1">
            <a:off x="3961411" y="-10750"/>
            <a:ext cx="8224162" cy="4055322"/>
          </a:xfrm>
          <a:prstGeom prst="roundRect">
            <a:avLst>
              <a:gd name="adj" fmla="val 0"/>
            </a:avLst>
          </a:prstGeom>
          <a:gradFill flip="none" rotWithShape="1">
            <a:gsLst>
              <a:gs pos="12000">
                <a:sysClr val="window" lastClr="FFFFFF">
                  <a:lumMod val="100000"/>
                </a:sysClr>
              </a:gs>
              <a:gs pos="100000">
                <a:sysClr val="window" lastClr="FFFFFF">
                  <a:alpha val="0"/>
                </a:sysClr>
              </a:gs>
            </a:gsLst>
            <a:lin ang="16200000" scaled="1"/>
            <a:tileRect/>
          </a:gra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pic>
        <p:nvPicPr>
          <p:cNvPr id="3" name="Graphic 2">
            <a:extLst>
              <a:ext uri="{FF2B5EF4-FFF2-40B4-BE49-F238E27FC236}">
                <a16:creationId xmlns:a16="http://schemas.microsoft.com/office/drawing/2014/main" id="{3058A80D-F9AA-AF03-A117-220EA9494E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48438"/>
          <a:stretch/>
        </p:blipFill>
        <p:spPr>
          <a:xfrm flipV="1">
            <a:off x="4372690" y="-18256"/>
            <a:ext cx="1704975" cy="589351"/>
          </a:xfrm>
          <a:prstGeom prst="rect">
            <a:avLst/>
          </a:prstGeom>
        </p:spPr>
      </p:pic>
      <p:pic>
        <p:nvPicPr>
          <p:cNvPr id="8" name="Graphic 7">
            <a:extLst>
              <a:ext uri="{FF2B5EF4-FFF2-40B4-BE49-F238E27FC236}">
                <a16:creationId xmlns:a16="http://schemas.microsoft.com/office/drawing/2014/main" id="{2679569F-E79C-9382-9B85-6C6AA144BE9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8525"/>
          <a:stretch/>
        </p:blipFill>
        <p:spPr>
          <a:xfrm>
            <a:off x="9637205" y="-18256"/>
            <a:ext cx="2548368" cy="3043997"/>
          </a:xfrm>
          <a:prstGeom prst="rect">
            <a:avLst/>
          </a:prstGeom>
        </p:spPr>
      </p:pic>
      <p:pic>
        <p:nvPicPr>
          <p:cNvPr id="24" name="Graphic 23">
            <a:extLst>
              <a:ext uri="{FF2B5EF4-FFF2-40B4-BE49-F238E27FC236}">
                <a16:creationId xmlns:a16="http://schemas.microsoft.com/office/drawing/2014/main" id="{12879D6B-71DB-FDB5-9A98-9E2A07A70D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1471" y="-404"/>
            <a:ext cx="1704975" cy="1143000"/>
          </a:xfrm>
          <a:prstGeom prst="rect">
            <a:avLst/>
          </a:prstGeom>
        </p:spPr>
      </p:pic>
      <p:pic>
        <p:nvPicPr>
          <p:cNvPr id="25" name="Graphic 24">
            <a:extLst>
              <a:ext uri="{FF2B5EF4-FFF2-40B4-BE49-F238E27FC236}">
                <a16:creationId xmlns:a16="http://schemas.microsoft.com/office/drawing/2014/main" id="{E403DF2D-87A9-7565-0EC0-CEA2D46AE11C}"/>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23942"/>
          <a:stretch/>
        </p:blipFill>
        <p:spPr>
          <a:xfrm flipH="1">
            <a:off x="6121716" y="0"/>
            <a:ext cx="1733550" cy="898324"/>
          </a:xfrm>
          <a:prstGeom prst="rect">
            <a:avLst/>
          </a:prstGeom>
        </p:spPr>
      </p:pic>
      <p:pic>
        <p:nvPicPr>
          <p:cNvPr id="26" name="Graphic 25">
            <a:extLst>
              <a:ext uri="{FF2B5EF4-FFF2-40B4-BE49-F238E27FC236}">
                <a16:creationId xmlns:a16="http://schemas.microsoft.com/office/drawing/2014/main" id="{3A03212E-AC65-448C-3E8D-D7570267FF89}"/>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40585"/>
          <a:stretch/>
        </p:blipFill>
        <p:spPr>
          <a:xfrm>
            <a:off x="0" y="0"/>
            <a:ext cx="6587742" cy="6858000"/>
          </a:xfrm>
          <a:prstGeom prst="rect">
            <a:avLst/>
          </a:prstGeom>
          <a:effectLst>
            <a:outerShdw blurRad="254000" dist="38100" dir="2700000" sx="104000" sy="104000" algn="tl" rotWithShape="0">
              <a:prstClr val="black">
                <a:alpha val="40000"/>
              </a:prstClr>
            </a:outerShdw>
          </a:effectLst>
        </p:spPr>
      </p:pic>
      <p:pic>
        <p:nvPicPr>
          <p:cNvPr id="2" name="Graphic 1">
            <a:extLst>
              <a:ext uri="{FF2B5EF4-FFF2-40B4-BE49-F238E27FC236}">
                <a16:creationId xmlns:a16="http://schemas.microsoft.com/office/drawing/2014/main" id="{D369A012-BCE1-DCE8-920C-F523ED1C567E}"/>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0673" y="3530609"/>
            <a:ext cx="4523509" cy="3297714"/>
          </a:xfrm>
          <a:prstGeom prst="rect">
            <a:avLst/>
          </a:prstGeom>
        </p:spPr>
      </p:pic>
      <p:pic>
        <p:nvPicPr>
          <p:cNvPr id="18" name="Picture 6">
            <a:extLst>
              <a:ext uri="{FF2B5EF4-FFF2-40B4-BE49-F238E27FC236}">
                <a16:creationId xmlns:a16="http://schemas.microsoft.com/office/drawing/2014/main" id="{8CA21067-FE36-235F-EBCD-BC91A61FD92F}"/>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2694824" y="260294"/>
            <a:ext cx="1169695" cy="467892"/>
          </a:xfrm>
          <a:prstGeom prst="rect">
            <a:avLst/>
          </a:prstGeom>
        </p:spPr>
      </p:pic>
      <p:grpSp>
        <p:nvGrpSpPr>
          <p:cNvPr id="19" name="Group 18">
            <a:extLst>
              <a:ext uri="{FF2B5EF4-FFF2-40B4-BE49-F238E27FC236}">
                <a16:creationId xmlns:a16="http://schemas.microsoft.com/office/drawing/2014/main" id="{A1B703D0-BBE0-470E-E12F-E6898435AD9B}"/>
              </a:ext>
            </a:extLst>
          </p:cNvPr>
          <p:cNvGrpSpPr>
            <a:grpSpLocks noChangeAspect="1"/>
          </p:cNvGrpSpPr>
          <p:nvPr userDrawn="1"/>
        </p:nvGrpSpPr>
        <p:grpSpPr>
          <a:xfrm>
            <a:off x="258118" y="263988"/>
            <a:ext cx="2433415" cy="460503"/>
            <a:chOff x="89771" y="2007276"/>
            <a:chExt cx="2857363" cy="540716"/>
          </a:xfrm>
        </p:grpSpPr>
        <p:pic>
          <p:nvPicPr>
            <p:cNvPr id="20" name="Picture 19" descr="A black background with blue text&#10;&#10;Description automatically generated">
              <a:extLst>
                <a:ext uri="{FF2B5EF4-FFF2-40B4-BE49-F238E27FC236}">
                  <a16:creationId xmlns:a16="http://schemas.microsoft.com/office/drawing/2014/main" id="{2ED839CF-0293-7563-3621-1469D54D674A}"/>
                </a:ext>
              </a:extLst>
            </p:cNvPr>
            <p:cNvPicPr>
              <a:picLocks noChangeAspect="1"/>
            </p:cNvPicPr>
            <p:nvPr/>
          </p:nvPicPr>
          <p:blipFill>
            <a:blip r:embed="rId15"/>
            <a:srcRect t="22185" r="72326" b="22185"/>
            <a:stretch/>
          </p:blipFill>
          <p:spPr>
            <a:xfrm>
              <a:off x="89771" y="2007276"/>
              <a:ext cx="794149" cy="540716"/>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53ED3DE-CAC1-AB07-A0BA-E8704F57783F}"/>
                </a:ext>
              </a:extLst>
            </p:cNvPr>
            <p:cNvPicPr>
              <a:picLocks noChangeAspect="1"/>
            </p:cNvPicPr>
            <p:nvPr/>
          </p:nvPicPr>
          <p:blipFill>
            <a:blip r:embed="rId16"/>
            <a:srcRect l="28396" t="22185" r="430" b="22186"/>
            <a:stretch/>
          </p:blipFill>
          <p:spPr>
            <a:xfrm>
              <a:off x="904616" y="2007276"/>
              <a:ext cx="2042518" cy="540716"/>
            </a:xfrm>
            <a:prstGeom prst="rect">
              <a:avLst/>
            </a:prstGeom>
          </p:spPr>
        </p:pic>
      </p:grpSp>
    </p:spTree>
    <p:extLst>
      <p:ext uri="{BB962C8B-B14F-4D97-AF65-F5344CB8AC3E}">
        <p14:creationId xmlns:p14="http://schemas.microsoft.com/office/powerpoint/2010/main" val="4483887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FFF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AA9C5F-A210-BE5F-0798-A48978661755}"/>
              </a:ext>
            </a:extLst>
          </p:cNvPr>
          <p:cNvPicPr>
            <a:picLocks noChangeAspect="1"/>
          </p:cNvPicPr>
          <p:nvPr userDrawn="1"/>
        </p:nvPicPr>
        <p:blipFill>
          <a:blip r:embed="rId2"/>
          <a:srcRect l="6129" r="6129"/>
          <a:stretch/>
        </p:blipFill>
        <p:spPr>
          <a:xfrm>
            <a:off x="4150092" y="1"/>
            <a:ext cx="8041907" cy="6874056"/>
          </a:xfrm>
          <a:prstGeom prst="rect">
            <a:avLst/>
          </a:prstGeom>
        </p:spPr>
      </p:pic>
      <p:sp>
        <p:nvSpPr>
          <p:cNvPr id="7" name="Rectangle: Rounded Corners 6">
            <a:extLst>
              <a:ext uri="{FF2B5EF4-FFF2-40B4-BE49-F238E27FC236}">
                <a16:creationId xmlns:a16="http://schemas.microsoft.com/office/drawing/2014/main" id="{87DED5DF-4B3B-246B-2A36-B53AD0A70D91}"/>
              </a:ext>
            </a:extLst>
          </p:cNvPr>
          <p:cNvSpPr/>
          <p:nvPr userDrawn="1"/>
        </p:nvSpPr>
        <p:spPr>
          <a:xfrm flipH="1" flipV="1">
            <a:off x="3967836" y="-2867"/>
            <a:ext cx="8224162" cy="4055322"/>
          </a:xfrm>
          <a:prstGeom prst="roundRect">
            <a:avLst>
              <a:gd name="adj" fmla="val 0"/>
            </a:avLst>
          </a:prstGeom>
          <a:gradFill flip="none" rotWithShape="1">
            <a:gsLst>
              <a:gs pos="12000">
                <a:sysClr val="window" lastClr="FFFFFF">
                  <a:lumMod val="100000"/>
                </a:sysClr>
              </a:gs>
              <a:gs pos="100000">
                <a:sysClr val="window" lastClr="FFFFFF">
                  <a:alpha val="0"/>
                </a:sysClr>
              </a:gs>
            </a:gsLst>
            <a:lin ang="16200000" scaled="1"/>
            <a:tileRect/>
          </a:gra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pic>
        <p:nvPicPr>
          <p:cNvPr id="8" name="Graphic 7">
            <a:extLst>
              <a:ext uri="{FF2B5EF4-FFF2-40B4-BE49-F238E27FC236}">
                <a16:creationId xmlns:a16="http://schemas.microsoft.com/office/drawing/2014/main" id="{2679569F-E79C-9382-9B85-6C6AA144BE9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57796" y="-18256"/>
            <a:ext cx="3127778" cy="3043997"/>
          </a:xfrm>
          <a:prstGeom prst="rect">
            <a:avLst/>
          </a:prstGeom>
        </p:spPr>
      </p:pic>
      <p:grpSp>
        <p:nvGrpSpPr>
          <p:cNvPr id="17" name="Graphic 21">
            <a:extLst>
              <a:ext uri="{FF2B5EF4-FFF2-40B4-BE49-F238E27FC236}">
                <a16:creationId xmlns:a16="http://schemas.microsoft.com/office/drawing/2014/main" id="{2A924769-578F-7714-233C-7D538092259D}"/>
              </a:ext>
            </a:extLst>
          </p:cNvPr>
          <p:cNvGrpSpPr/>
          <p:nvPr/>
        </p:nvGrpSpPr>
        <p:grpSpPr>
          <a:xfrm>
            <a:off x="6249946" y="5567125"/>
            <a:ext cx="6984375" cy="1244876"/>
            <a:chOff x="7732905" y="278371"/>
            <a:chExt cx="3910202" cy="696944"/>
          </a:xfrm>
          <a:solidFill>
            <a:srgbClr val="FFF0C2"/>
          </a:solidFill>
        </p:grpSpPr>
        <p:sp>
          <p:nvSpPr>
            <p:cNvPr id="19" name="Freeform: Shape 18">
              <a:extLst>
                <a:ext uri="{FF2B5EF4-FFF2-40B4-BE49-F238E27FC236}">
                  <a16:creationId xmlns:a16="http://schemas.microsoft.com/office/drawing/2014/main" id="{F19E2AA4-BE79-0380-B1F3-AEC66F95C2BA}"/>
                </a:ext>
              </a:extLst>
            </p:cNvPr>
            <p:cNvSpPr/>
            <p:nvPr/>
          </p:nvSpPr>
          <p:spPr>
            <a:xfrm>
              <a:off x="7732905" y="278371"/>
              <a:ext cx="3910202" cy="696944"/>
            </a:xfrm>
            <a:custGeom>
              <a:avLst/>
              <a:gdLst>
                <a:gd name="connsiteX0" fmla="*/ 58579 w 3910202"/>
                <a:gd name="connsiteY0" fmla="*/ 579882 h 696944"/>
                <a:gd name="connsiteX1" fmla="*/ 158782 w 3910202"/>
                <a:gd name="connsiteY1" fmla="*/ 579882 h 696944"/>
                <a:gd name="connsiteX2" fmla="*/ 156972 w 3910202"/>
                <a:gd name="connsiteY2" fmla="*/ 557689 h 696944"/>
                <a:gd name="connsiteX3" fmla="*/ 296418 w 3910202"/>
                <a:gd name="connsiteY3" fmla="*/ 418243 h 696944"/>
                <a:gd name="connsiteX4" fmla="*/ 373380 w 3910202"/>
                <a:gd name="connsiteY4" fmla="*/ 441389 h 696944"/>
                <a:gd name="connsiteX5" fmla="*/ 455771 w 3910202"/>
                <a:gd name="connsiteY5" fmla="*/ 378428 h 696944"/>
                <a:gd name="connsiteX6" fmla="*/ 491585 w 3910202"/>
                <a:gd name="connsiteY6" fmla="*/ 386239 h 696944"/>
                <a:gd name="connsiteX7" fmla="*/ 734568 w 3910202"/>
                <a:gd name="connsiteY7" fmla="*/ 196310 h 696944"/>
                <a:gd name="connsiteX8" fmla="*/ 941832 w 3910202"/>
                <a:gd name="connsiteY8" fmla="*/ 306229 h 696944"/>
                <a:gd name="connsiteX9" fmla="*/ 1043273 w 3910202"/>
                <a:gd name="connsiteY9" fmla="*/ 261747 h 696944"/>
                <a:gd name="connsiteX10" fmla="*/ 1144048 w 3910202"/>
                <a:gd name="connsiteY10" fmla="*/ 305467 h 696944"/>
                <a:gd name="connsiteX11" fmla="*/ 1489901 w 3910202"/>
                <a:gd name="connsiteY11" fmla="*/ 0 h 696944"/>
                <a:gd name="connsiteX12" fmla="*/ 1838420 w 3910202"/>
                <a:gd name="connsiteY12" fmla="*/ 348520 h 696944"/>
                <a:gd name="connsiteX13" fmla="*/ 1837658 w 3910202"/>
                <a:gd name="connsiteY13" fmla="*/ 371094 h 696944"/>
                <a:gd name="connsiteX14" fmla="*/ 1838706 w 3910202"/>
                <a:gd name="connsiteY14" fmla="*/ 370904 h 696944"/>
                <a:gd name="connsiteX15" fmla="*/ 1953578 w 3910202"/>
                <a:gd name="connsiteY15" fmla="*/ 264605 h 696944"/>
                <a:gd name="connsiteX16" fmla="*/ 2068830 w 3910202"/>
                <a:gd name="connsiteY16" fmla="*/ 379857 h 696944"/>
                <a:gd name="connsiteX17" fmla="*/ 2066639 w 3910202"/>
                <a:gd name="connsiteY17" fmla="*/ 402050 h 696944"/>
                <a:gd name="connsiteX18" fmla="*/ 2090166 w 3910202"/>
                <a:gd name="connsiteY18" fmla="*/ 398336 h 696944"/>
                <a:gd name="connsiteX19" fmla="*/ 2165604 w 3910202"/>
                <a:gd name="connsiteY19" fmla="*/ 473774 h 696944"/>
                <a:gd name="connsiteX20" fmla="*/ 2162556 w 3910202"/>
                <a:gd name="connsiteY20" fmla="*/ 495110 h 696944"/>
                <a:gd name="connsiteX21" fmla="*/ 2324957 w 3910202"/>
                <a:gd name="connsiteY21" fmla="*/ 495110 h 696944"/>
                <a:gd name="connsiteX22" fmla="*/ 2322100 w 3910202"/>
                <a:gd name="connsiteY22" fmla="*/ 475202 h 696944"/>
                <a:gd name="connsiteX23" fmla="*/ 2373344 w 3910202"/>
                <a:gd name="connsiteY23" fmla="*/ 406908 h 696944"/>
                <a:gd name="connsiteX24" fmla="*/ 2470023 w 3910202"/>
                <a:gd name="connsiteY24" fmla="*/ 313087 h 696944"/>
                <a:gd name="connsiteX25" fmla="*/ 2528126 w 3910202"/>
                <a:gd name="connsiteY25" fmla="*/ 332423 h 696944"/>
                <a:gd name="connsiteX26" fmla="*/ 2656428 w 3910202"/>
                <a:gd name="connsiteY26" fmla="*/ 270415 h 696944"/>
                <a:gd name="connsiteX27" fmla="*/ 2673572 w 3910202"/>
                <a:gd name="connsiteY27" fmla="*/ 271272 h 696944"/>
                <a:gd name="connsiteX28" fmla="*/ 2983611 w 3910202"/>
                <a:gd name="connsiteY28" fmla="*/ 45625 h 696944"/>
                <a:gd name="connsiteX29" fmla="*/ 3293364 w 3910202"/>
                <a:gd name="connsiteY29" fmla="*/ 270415 h 696944"/>
                <a:gd name="connsiteX30" fmla="*/ 3312224 w 3910202"/>
                <a:gd name="connsiteY30" fmla="*/ 268891 h 696944"/>
                <a:gd name="connsiteX31" fmla="*/ 3426333 w 3910202"/>
                <a:gd name="connsiteY31" fmla="*/ 352901 h 696944"/>
                <a:gd name="connsiteX32" fmla="*/ 3461576 w 3910202"/>
                <a:gd name="connsiteY32" fmla="*/ 348520 h 696944"/>
                <a:gd name="connsiteX33" fmla="*/ 3601117 w 3910202"/>
                <a:gd name="connsiteY33" fmla="*/ 458057 h 696944"/>
                <a:gd name="connsiteX34" fmla="*/ 3605213 w 3910202"/>
                <a:gd name="connsiteY34" fmla="*/ 458057 h 696944"/>
                <a:gd name="connsiteX35" fmla="*/ 3605213 w 3910202"/>
                <a:gd name="connsiteY35" fmla="*/ 461486 h 696944"/>
                <a:gd name="connsiteX36" fmla="*/ 3633692 w 3910202"/>
                <a:gd name="connsiteY36" fmla="*/ 458057 h 696944"/>
                <a:gd name="connsiteX37" fmla="*/ 3753136 w 3910202"/>
                <a:gd name="connsiteY37" fmla="*/ 577501 h 696944"/>
                <a:gd name="connsiteX38" fmla="*/ 3753136 w 3910202"/>
                <a:gd name="connsiteY38" fmla="*/ 579787 h 696944"/>
                <a:gd name="connsiteX39" fmla="*/ 3851624 w 3910202"/>
                <a:gd name="connsiteY39" fmla="*/ 579787 h 696944"/>
                <a:gd name="connsiteX40" fmla="*/ 3910203 w 3910202"/>
                <a:gd name="connsiteY40" fmla="*/ 638365 h 696944"/>
                <a:gd name="connsiteX41" fmla="*/ 3910203 w 3910202"/>
                <a:gd name="connsiteY41" fmla="*/ 638365 h 696944"/>
                <a:gd name="connsiteX42" fmla="*/ 3851624 w 3910202"/>
                <a:gd name="connsiteY42" fmla="*/ 696944 h 696944"/>
                <a:gd name="connsiteX43" fmla="*/ 58579 w 3910202"/>
                <a:gd name="connsiteY43" fmla="*/ 696944 h 696944"/>
                <a:gd name="connsiteX44" fmla="*/ 0 w 3910202"/>
                <a:gd name="connsiteY44" fmla="*/ 638365 h 696944"/>
                <a:gd name="connsiteX45" fmla="*/ 0 w 3910202"/>
                <a:gd name="connsiteY45" fmla="*/ 638365 h 696944"/>
                <a:gd name="connsiteX46" fmla="*/ 58579 w 3910202"/>
                <a:gd name="connsiteY46" fmla="*/ 579787 h 69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202" h="696944">
                  <a:moveTo>
                    <a:pt x="58579" y="579882"/>
                  </a:moveTo>
                  <a:lnTo>
                    <a:pt x="158782" y="579882"/>
                  </a:lnTo>
                  <a:cubicBezTo>
                    <a:pt x="157639" y="572643"/>
                    <a:pt x="156972" y="565214"/>
                    <a:pt x="156972" y="557689"/>
                  </a:cubicBezTo>
                  <a:cubicBezTo>
                    <a:pt x="156972" y="480727"/>
                    <a:pt x="219361" y="418243"/>
                    <a:pt x="296418" y="418243"/>
                  </a:cubicBezTo>
                  <a:cubicBezTo>
                    <a:pt x="324898" y="418243"/>
                    <a:pt x="351282" y="426815"/>
                    <a:pt x="373380" y="441389"/>
                  </a:cubicBezTo>
                  <a:cubicBezTo>
                    <a:pt x="383191" y="405098"/>
                    <a:pt x="416338" y="378428"/>
                    <a:pt x="455771" y="378428"/>
                  </a:cubicBezTo>
                  <a:cubicBezTo>
                    <a:pt x="468535" y="378428"/>
                    <a:pt x="480727" y="381286"/>
                    <a:pt x="491585" y="386239"/>
                  </a:cubicBezTo>
                  <a:cubicBezTo>
                    <a:pt x="518636" y="277178"/>
                    <a:pt x="617125" y="196310"/>
                    <a:pt x="734568" y="196310"/>
                  </a:cubicBezTo>
                  <a:cubicBezTo>
                    <a:pt x="820769" y="196310"/>
                    <a:pt x="896779" y="239840"/>
                    <a:pt x="941832" y="306229"/>
                  </a:cubicBezTo>
                  <a:cubicBezTo>
                    <a:pt x="967073" y="278892"/>
                    <a:pt x="1003173" y="261747"/>
                    <a:pt x="1043273" y="261747"/>
                  </a:cubicBezTo>
                  <a:cubicBezTo>
                    <a:pt x="1083374" y="261747"/>
                    <a:pt x="1118902" y="278606"/>
                    <a:pt x="1144048" y="305467"/>
                  </a:cubicBezTo>
                  <a:cubicBezTo>
                    <a:pt x="1165193" y="133350"/>
                    <a:pt x="1311974" y="0"/>
                    <a:pt x="1489901" y="0"/>
                  </a:cubicBezTo>
                  <a:cubicBezTo>
                    <a:pt x="1682401" y="0"/>
                    <a:pt x="1838420" y="156019"/>
                    <a:pt x="1838420" y="348520"/>
                  </a:cubicBezTo>
                  <a:cubicBezTo>
                    <a:pt x="1838420" y="356045"/>
                    <a:pt x="1838135" y="363569"/>
                    <a:pt x="1837658" y="371094"/>
                  </a:cubicBezTo>
                  <a:lnTo>
                    <a:pt x="1838706" y="370904"/>
                  </a:lnTo>
                  <a:cubicBezTo>
                    <a:pt x="1843278" y="311468"/>
                    <a:pt x="1892999" y="264605"/>
                    <a:pt x="1953578" y="264605"/>
                  </a:cubicBezTo>
                  <a:cubicBezTo>
                    <a:pt x="2017205" y="264605"/>
                    <a:pt x="2068830" y="316230"/>
                    <a:pt x="2068830" y="379857"/>
                  </a:cubicBezTo>
                  <a:cubicBezTo>
                    <a:pt x="2068830" y="387477"/>
                    <a:pt x="2068068" y="394907"/>
                    <a:pt x="2066639" y="402050"/>
                  </a:cubicBezTo>
                  <a:cubicBezTo>
                    <a:pt x="2074069" y="399669"/>
                    <a:pt x="2081879" y="398336"/>
                    <a:pt x="2090166" y="398336"/>
                  </a:cubicBezTo>
                  <a:cubicBezTo>
                    <a:pt x="2131790" y="398336"/>
                    <a:pt x="2165604" y="432054"/>
                    <a:pt x="2165604" y="473774"/>
                  </a:cubicBezTo>
                  <a:cubicBezTo>
                    <a:pt x="2165604" y="481203"/>
                    <a:pt x="2164556" y="488347"/>
                    <a:pt x="2162556" y="495110"/>
                  </a:cubicBezTo>
                  <a:lnTo>
                    <a:pt x="2324957" y="495110"/>
                  </a:lnTo>
                  <a:cubicBezTo>
                    <a:pt x="2323148" y="488823"/>
                    <a:pt x="2322100" y="482060"/>
                    <a:pt x="2322100" y="475202"/>
                  </a:cubicBezTo>
                  <a:cubicBezTo>
                    <a:pt x="2322100" y="442817"/>
                    <a:pt x="2343722" y="415481"/>
                    <a:pt x="2373344" y="406908"/>
                  </a:cubicBezTo>
                  <a:cubicBezTo>
                    <a:pt x="2374868" y="354806"/>
                    <a:pt x="2417540" y="313087"/>
                    <a:pt x="2470023" y="313087"/>
                  </a:cubicBezTo>
                  <a:cubicBezTo>
                    <a:pt x="2491835" y="313087"/>
                    <a:pt x="2511933" y="320326"/>
                    <a:pt x="2528126" y="332423"/>
                  </a:cubicBezTo>
                  <a:cubicBezTo>
                    <a:pt x="2558129" y="294608"/>
                    <a:pt x="2604421" y="270415"/>
                    <a:pt x="2656428" y="270415"/>
                  </a:cubicBezTo>
                  <a:cubicBezTo>
                    <a:pt x="2662238" y="270415"/>
                    <a:pt x="2667953" y="270701"/>
                    <a:pt x="2673572" y="271272"/>
                  </a:cubicBezTo>
                  <a:cubicBezTo>
                    <a:pt x="2715768" y="140303"/>
                    <a:pt x="2838641" y="45625"/>
                    <a:pt x="2983611" y="45625"/>
                  </a:cubicBezTo>
                  <a:cubicBezTo>
                    <a:pt x="3128582" y="45625"/>
                    <a:pt x="3250883" y="139922"/>
                    <a:pt x="3293364" y="270415"/>
                  </a:cubicBezTo>
                  <a:cubicBezTo>
                    <a:pt x="3299460" y="269462"/>
                    <a:pt x="3305747" y="268891"/>
                    <a:pt x="3312224" y="268891"/>
                  </a:cubicBezTo>
                  <a:cubicBezTo>
                    <a:pt x="3365849" y="268891"/>
                    <a:pt x="3411284" y="304229"/>
                    <a:pt x="3426333" y="352901"/>
                  </a:cubicBezTo>
                  <a:cubicBezTo>
                    <a:pt x="3437573" y="350044"/>
                    <a:pt x="3449384" y="348520"/>
                    <a:pt x="3461576" y="348520"/>
                  </a:cubicBezTo>
                  <a:cubicBezTo>
                    <a:pt x="3529203" y="348520"/>
                    <a:pt x="3585782" y="395192"/>
                    <a:pt x="3601117" y="458057"/>
                  </a:cubicBezTo>
                  <a:lnTo>
                    <a:pt x="3605213" y="458057"/>
                  </a:lnTo>
                  <a:lnTo>
                    <a:pt x="3605213" y="461486"/>
                  </a:lnTo>
                  <a:cubicBezTo>
                    <a:pt x="3614357" y="459296"/>
                    <a:pt x="3623882" y="458057"/>
                    <a:pt x="3633692" y="458057"/>
                  </a:cubicBezTo>
                  <a:cubicBezTo>
                    <a:pt x="3699701" y="458057"/>
                    <a:pt x="3753136" y="511588"/>
                    <a:pt x="3753136" y="577501"/>
                  </a:cubicBezTo>
                  <a:cubicBezTo>
                    <a:pt x="3753136" y="578263"/>
                    <a:pt x="3753136" y="579025"/>
                    <a:pt x="3753136" y="579787"/>
                  </a:cubicBezTo>
                  <a:lnTo>
                    <a:pt x="3851624" y="579787"/>
                  </a:lnTo>
                  <a:cubicBezTo>
                    <a:pt x="3883819" y="579787"/>
                    <a:pt x="3910203" y="606171"/>
                    <a:pt x="3910203" y="638365"/>
                  </a:cubicBezTo>
                  <a:lnTo>
                    <a:pt x="3910203" y="638365"/>
                  </a:lnTo>
                  <a:cubicBezTo>
                    <a:pt x="3910203" y="670560"/>
                    <a:pt x="3883819" y="696944"/>
                    <a:pt x="3851624" y="696944"/>
                  </a:cubicBezTo>
                  <a:lnTo>
                    <a:pt x="58579" y="696944"/>
                  </a:lnTo>
                  <a:cubicBezTo>
                    <a:pt x="26384" y="696944"/>
                    <a:pt x="0" y="670560"/>
                    <a:pt x="0" y="638365"/>
                  </a:cubicBezTo>
                  <a:lnTo>
                    <a:pt x="0" y="638365"/>
                  </a:lnTo>
                  <a:cubicBezTo>
                    <a:pt x="0" y="606171"/>
                    <a:pt x="26384" y="579787"/>
                    <a:pt x="58579" y="579787"/>
                  </a:cubicBezTo>
                  <a:close/>
                </a:path>
              </a:pathLst>
            </a:custGeom>
            <a:gradFill>
              <a:gsLst>
                <a:gs pos="12000">
                  <a:srgbClr val="FFD966"/>
                </a:gs>
                <a:gs pos="51000">
                  <a:srgbClr val="FFF0C2"/>
                </a:gs>
              </a:gsLst>
              <a:lin ang="16200000" scaled="1"/>
            </a:gradFill>
            <a:ln w="9525" cap="flat">
              <a:noFill/>
              <a:prstDash val="solid"/>
              <a:miter/>
            </a:ln>
          </p:spPr>
          <p:txBody>
            <a:bodyPr rtlCol="0" anchor="ctr"/>
            <a:lstStyle/>
            <a:p>
              <a:endParaRPr lang="en-ID" sz="2099"/>
            </a:p>
          </p:txBody>
        </p:sp>
        <p:sp>
          <p:nvSpPr>
            <p:cNvPr id="22" name="Freeform: Shape 21">
              <a:extLst>
                <a:ext uri="{FF2B5EF4-FFF2-40B4-BE49-F238E27FC236}">
                  <a16:creationId xmlns:a16="http://schemas.microsoft.com/office/drawing/2014/main" id="{F011DD2E-0C0B-5873-2252-F5A407792750}"/>
                </a:ext>
              </a:extLst>
            </p:cNvPr>
            <p:cNvSpPr/>
            <p:nvPr/>
          </p:nvSpPr>
          <p:spPr>
            <a:xfrm>
              <a:off x="10289758" y="436779"/>
              <a:ext cx="82486" cy="81343"/>
            </a:xfrm>
            <a:custGeom>
              <a:avLst/>
              <a:gdLst>
                <a:gd name="connsiteX0" fmla="*/ 40672 w 82486"/>
                <a:gd name="connsiteY0" fmla="*/ 0 h 81343"/>
                <a:gd name="connsiteX1" fmla="*/ 41815 w 82486"/>
                <a:gd name="connsiteY1" fmla="*/ 0 h 81343"/>
                <a:gd name="connsiteX2" fmla="*/ 82487 w 82486"/>
                <a:gd name="connsiteY2" fmla="*/ 40672 h 81343"/>
                <a:gd name="connsiteX3" fmla="*/ 82487 w 82486"/>
                <a:gd name="connsiteY3" fmla="*/ 40672 h 81343"/>
                <a:gd name="connsiteX4" fmla="*/ 41815 w 82486"/>
                <a:gd name="connsiteY4" fmla="*/ 81344 h 81343"/>
                <a:gd name="connsiteX5" fmla="*/ 40672 w 82486"/>
                <a:gd name="connsiteY5" fmla="*/ 81344 h 81343"/>
                <a:gd name="connsiteX6" fmla="*/ 0 w 82486"/>
                <a:gd name="connsiteY6" fmla="*/ 40672 h 81343"/>
                <a:gd name="connsiteX7" fmla="*/ 0 w 82486"/>
                <a:gd name="connsiteY7" fmla="*/ 40672 h 81343"/>
                <a:gd name="connsiteX8" fmla="*/ 40672 w 82486"/>
                <a:gd name="connsiteY8" fmla="*/ 0 h 8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86" h="81343">
                  <a:moveTo>
                    <a:pt x="40672" y="0"/>
                  </a:moveTo>
                  <a:lnTo>
                    <a:pt x="41815" y="0"/>
                  </a:lnTo>
                  <a:cubicBezTo>
                    <a:pt x="64198" y="0"/>
                    <a:pt x="82487" y="18288"/>
                    <a:pt x="82487" y="40672"/>
                  </a:cubicBezTo>
                  <a:lnTo>
                    <a:pt x="82487" y="40672"/>
                  </a:lnTo>
                  <a:cubicBezTo>
                    <a:pt x="82487" y="63056"/>
                    <a:pt x="64198" y="81344"/>
                    <a:pt x="41815" y="81344"/>
                  </a:cubicBezTo>
                  <a:lnTo>
                    <a:pt x="40672" y="81344"/>
                  </a:lnTo>
                  <a:cubicBezTo>
                    <a:pt x="18288" y="81344"/>
                    <a:pt x="0" y="63056"/>
                    <a:pt x="0" y="40672"/>
                  </a:cubicBezTo>
                  <a:lnTo>
                    <a:pt x="0" y="40672"/>
                  </a:lnTo>
                  <a:cubicBezTo>
                    <a:pt x="0" y="18288"/>
                    <a:pt x="18288" y="0"/>
                    <a:pt x="40672" y="0"/>
                  </a:cubicBezTo>
                  <a:close/>
                </a:path>
              </a:pathLst>
            </a:custGeom>
            <a:grpFill/>
            <a:ln w="9525" cap="flat">
              <a:noFill/>
              <a:prstDash val="solid"/>
              <a:miter/>
            </a:ln>
          </p:spPr>
          <p:txBody>
            <a:bodyPr rtlCol="0" anchor="ctr"/>
            <a:lstStyle/>
            <a:p>
              <a:endParaRPr lang="en-ID" sz="2099"/>
            </a:p>
          </p:txBody>
        </p:sp>
      </p:grpSp>
      <p:sp>
        <p:nvSpPr>
          <p:cNvPr id="18" name="Freeform: Shape 17">
            <a:extLst>
              <a:ext uri="{FF2B5EF4-FFF2-40B4-BE49-F238E27FC236}">
                <a16:creationId xmlns:a16="http://schemas.microsoft.com/office/drawing/2014/main" id="{1536F401-14F4-671C-4C1B-83CF02CD682F}"/>
              </a:ext>
            </a:extLst>
          </p:cNvPr>
          <p:cNvSpPr/>
          <p:nvPr/>
        </p:nvSpPr>
        <p:spPr>
          <a:xfrm>
            <a:off x="6875934" y="6001096"/>
            <a:ext cx="5667361" cy="1149429"/>
          </a:xfrm>
          <a:custGeom>
            <a:avLst/>
            <a:gdLst>
              <a:gd name="connsiteX0" fmla="*/ 1956721 w 3172872"/>
              <a:gd name="connsiteY0" fmla="*/ 359093 h 643508"/>
              <a:gd name="connsiteX1" fmla="*/ 1911477 w 3172872"/>
              <a:gd name="connsiteY1" fmla="*/ 419386 h 643508"/>
              <a:gd name="connsiteX2" fmla="*/ 1913954 w 3172872"/>
              <a:gd name="connsiteY2" fmla="*/ 437007 h 643508"/>
              <a:gd name="connsiteX3" fmla="*/ 1770602 w 3172872"/>
              <a:gd name="connsiteY3" fmla="*/ 437007 h 643508"/>
              <a:gd name="connsiteX4" fmla="*/ 1773269 w 3172872"/>
              <a:gd name="connsiteY4" fmla="*/ 418147 h 643508"/>
              <a:gd name="connsiteX5" fmla="*/ 1706689 w 3172872"/>
              <a:gd name="connsiteY5" fmla="*/ 351568 h 643508"/>
              <a:gd name="connsiteX6" fmla="*/ 1685925 w 3172872"/>
              <a:gd name="connsiteY6" fmla="*/ 354902 h 643508"/>
              <a:gd name="connsiteX7" fmla="*/ 1687830 w 3172872"/>
              <a:gd name="connsiteY7" fmla="*/ 335280 h 643508"/>
              <a:gd name="connsiteX8" fmla="*/ 1586103 w 3172872"/>
              <a:gd name="connsiteY8" fmla="*/ 233553 h 643508"/>
              <a:gd name="connsiteX9" fmla="*/ 1484662 w 3172872"/>
              <a:gd name="connsiteY9" fmla="*/ 327374 h 643508"/>
              <a:gd name="connsiteX10" fmla="*/ 1483709 w 3172872"/>
              <a:gd name="connsiteY10" fmla="*/ 327565 h 643508"/>
              <a:gd name="connsiteX11" fmla="*/ 1484376 w 3172872"/>
              <a:gd name="connsiteY11" fmla="*/ 307658 h 643508"/>
              <a:gd name="connsiteX12" fmla="*/ 1440942 w 3172872"/>
              <a:gd name="connsiteY12" fmla="*/ 150019 h 643508"/>
              <a:gd name="connsiteX13" fmla="*/ 1438942 w 3172872"/>
              <a:gd name="connsiteY13" fmla="*/ 164402 h 643508"/>
              <a:gd name="connsiteX14" fmla="*/ 1437894 w 3172872"/>
              <a:gd name="connsiteY14" fmla="*/ 164592 h 643508"/>
              <a:gd name="connsiteX15" fmla="*/ 1438561 w 3172872"/>
              <a:gd name="connsiteY15" fmla="*/ 146113 h 643508"/>
              <a:gd name="connsiteX16" fmla="*/ 1176718 w 3172872"/>
              <a:gd name="connsiteY16" fmla="*/ 0 h 643508"/>
              <a:gd name="connsiteX17" fmla="*/ 871347 w 3172872"/>
              <a:gd name="connsiteY17" fmla="*/ 269748 h 643508"/>
              <a:gd name="connsiteX18" fmla="*/ 782384 w 3172872"/>
              <a:gd name="connsiteY18" fmla="*/ 231077 h 643508"/>
              <a:gd name="connsiteX19" fmla="*/ 692849 w 3172872"/>
              <a:gd name="connsiteY19" fmla="*/ 270320 h 643508"/>
              <a:gd name="connsiteX20" fmla="*/ 509873 w 3172872"/>
              <a:gd name="connsiteY20" fmla="*/ 173355 h 643508"/>
              <a:gd name="connsiteX21" fmla="*/ 295370 w 3172872"/>
              <a:gd name="connsiteY21" fmla="*/ 340995 h 643508"/>
              <a:gd name="connsiteX22" fmla="*/ 263747 w 3172872"/>
              <a:gd name="connsiteY22" fmla="*/ 334042 h 643508"/>
              <a:gd name="connsiteX23" fmla="*/ 190976 w 3172872"/>
              <a:gd name="connsiteY23" fmla="*/ 389668 h 643508"/>
              <a:gd name="connsiteX24" fmla="*/ 123063 w 3172872"/>
              <a:gd name="connsiteY24" fmla="*/ 369189 h 643508"/>
              <a:gd name="connsiteX25" fmla="*/ 0 w 3172872"/>
              <a:gd name="connsiteY25" fmla="*/ 490442 h 643508"/>
              <a:gd name="connsiteX26" fmla="*/ 1190625 w 3172872"/>
              <a:gd name="connsiteY26" fmla="*/ 490442 h 643508"/>
              <a:gd name="connsiteX27" fmla="*/ 1216914 w 3172872"/>
              <a:gd name="connsiteY27" fmla="*/ 516731 h 643508"/>
              <a:gd name="connsiteX28" fmla="*/ 1190625 w 3172872"/>
              <a:gd name="connsiteY28" fmla="*/ 543020 h 643508"/>
              <a:gd name="connsiteX29" fmla="*/ 1117664 w 3172872"/>
              <a:gd name="connsiteY29" fmla="*/ 543020 h 643508"/>
              <a:gd name="connsiteX30" fmla="*/ 1067467 w 3172872"/>
              <a:gd name="connsiteY30" fmla="*/ 593217 h 643508"/>
              <a:gd name="connsiteX31" fmla="*/ 1067467 w 3172872"/>
              <a:gd name="connsiteY31" fmla="*/ 593217 h 643508"/>
              <a:gd name="connsiteX32" fmla="*/ 1117664 w 3172872"/>
              <a:gd name="connsiteY32" fmla="*/ 643414 h 643508"/>
              <a:gd name="connsiteX33" fmla="*/ 2929033 w 3172872"/>
              <a:gd name="connsiteY33" fmla="*/ 643414 h 643508"/>
              <a:gd name="connsiteX34" fmla="*/ 2979230 w 3172872"/>
              <a:gd name="connsiteY34" fmla="*/ 593217 h 643508"/>
              <a:gd name="connsiteX35" fmla="*/ 2979230 w 3172872"/>
              <a:gd name="connsiteY35" fmla="*/ 593217 h 643508"/>
              <a:gd name="connsiteX36" fmla="*/ 2929033 w 3172872"/>
              <a:gd name="connsiteY36" fmla="*/ 543020 h 643508"/>
              <a:gd name="connsiteX37" fmla="*/ 2826353 w 3172872"/>
              <a:gd name="connsiteY37" fmla="*/ 543020 h 643508"/>
              <a:gd name="connsiteX38" fmla="*/ 2800064 w 3172872"/>
              <a:gd name="connsiteY38" fmla="*/ 516731 h 643508"/>
              <a:gd name="connsiteX39" fmla="*/ 2826353 w 3172872"/>
              <a:gd name="connsiteY39" fmla="*/ 490442 h 643508"/>
              <a:gd name="connsiteX40" fmla="*/ 3172873 w 3172872"/>
              <a:gd name="connsiteY40" fmla="*/ 490442 h 643508"/>
              <a:gd name="connsiteX41" fmla="*/ 3069146 w 3172872"/>
              <a:gd name="connsiteY41" fmla="*/ 404336 h 643508"/>
              <a:gd name="connsiteX42" fmla="*/ 3043999 w 3172872"/>
              <a:gd name="connsiteY42" fmla="*/ 407384 h 643508"/>
              <a:gd name="connsiteX43" fmla="*/ 3043999 w 3172872"/>
              <a:gd name="connsiteY43" fmla="*/ 404336 h 643508"/>
              <a:gd name="connsiteX44" fmla="*/ 3040380 w 3172872"/>
              <a:gd name="connsiteY44" fmla="*/ 404336 h 643508"/>
              <a:gd name="connsiteX45" fmla="*/ 2917127 w 3172872"/>
              <a:gd name="connsiteY45" fmla="*/ 307658 h 643508"/>
              <a:gd name="connsiteX46" fmla="*/ 2885980 w 3172872"/>
              <a:gd name="connsiteY46" fmla="*/ 311468 h 643508"/>
              <a:gd name="connsiteX47" fmla="*/ 2785205 w 3172872"/>
              <a:gd name="connsiteY47" fmla="*/ 237268 h 643508"/>
              <a:gd name="connsiteX48" fmla="*/ 2768632 w 3172872"/>
              <a:gd name="connsiteY48" fmla="*/ 238601 h 643508"/>
              <a:gd name="connsiteX49" fmla="*/ 2495169 w 3172872"/>
              <a:gd name="connsiteY49" fmla="*/ 40100 h 643508"/>
              <a:gd name="connsiteX50" fmla="*/ 2221421 w 3172872"/>
              <a:gd name="connsiteY50" fmla="*/ 239268 h 643508"/>
              <a:gd name="connsiteX51" fmla="*/ 2206276 w 3172872"/>
              <a:gd name="connsiteY51" fmla="*/ 238506 h 643508"/>
              <a:gd name="connsiteX52" fmla="*/ 2093023 w 3172872"/>
              <a:gd name="connsiteY52" fmla="*/ 293275 h 643508"/>
              <a:gd name="connsiteX53" fmla="*/ 2041779 w 3172872"/>
              <a:gd name="connsiteY53" fmla="*/ 276225 h 643508"/>
              <a:gd name="connsiteX54" fmla="*/ 1956435 w 3172872"/>
              <a:gd name="connsiteY54" fmla="*/ 359093 h 643508"/>
              <a:gd name="connsiteX55" fmla="*/ 1956435 w 3172872"/>
              <a:gd name="connsiteY55" fmla="*/ 359093 h 643508"/>
              <a:gd name="connsiteX56" fmla="*/ 955643 w 3172872"/>
              <a:gd name="connsiteY56" fmla="*/ 543116 h 643508"/>
              <a:gd name="connsiteX57" fmla="*/ 1005840 w 3172872"/>
              <a:gd name="connsiteY57" fmla="*/ 593312 h 643508"/>
              <a:gd name="connsiteX58" fmla="*/ 1005840 w 3172872"/>
              <a:gd name="connsiteY58" fmla="*/ 593312 h 643508"/>
              <a:gd name="connsiteX59" fmla="*/ 955643 w 3172872"/>
              <a:gd name="connsiteY59" fmla="*/ 643509 h 643508"/>
              <a:gd name="connsiteX60" fmla="*/ 954310 w 3172872"/>
              <a:gd name="connsiteY60" fmla="*/ 643509 h 643508"/>
              <a:gd name="connsiteX61" fmla="*/ 904113 w 3172872"/>
              <a:gd name="connsiteY61" fmla="*/ 593312 h 643508"/>
              <a:gd name="connsiteX62" fmla="*/ 904113 w 3172872"/>
              <a:gd name="connsiteY62" fmla="*/ 593312 h 643508"/>
              <a:gd name="connsiteX63" fmla="*/ 954310 w 3172872"/>
              <a:gd name="connsiteY63" fmla="*/ 543116 h 643508"/>
              <a:gd name="connsiteX64" fmla="*/ 955643 w 3172872"/>
              <a:gd name="connsiteY64" fmla="*/ 543116 h 64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72872" h="643508">
                <a:moveTo>
                  <a:pt x="1956721" y="359093"/>
                </a:moveTo>
                <a:cubicBezTo>
                  <a:pt x="1930527" y="366712"/>
                  <a:pt x="1911477" y="390811"/>
                  <a:pt x="1911477" y="419386"/>
                </a:cubicBezTo>
                <a:cubicBezTo>
                  <a:pt x="1911477" y="425482"/>
                  <a:pt x="1912334" y="431387"/>
                  <a:pt x="1913954" y="437007"/>
                </a:cubicBezTo>
                <a:lnTo>
                  <a:pt x="1770602" y="437007"/>
                </a:lnTo>
                <a:cubicBezTo>
                  <a:pt x="1772317" y="431006"/>
                  <a:pt x="1773269" y="424720"/>
                  <a:pt x="1773269" y="418147"/>
                </a:cubicBezTo>
                <a:cubicBezTo>
                  <a:pt x="1773269" y="381381"/>
                  <a:pt x="1743456" y="351568"/>
                  <a:pt x="1706689" y="351568"/>
                </a:cubicBezTo>
                <a:cubicBezTo>
                  <a:pt x="1699451" y="351568"/>
                  <a:pt x="1692497" y="352711"/>
                  <a:pt x="1685925" y="354902"/>
                </a:cubicBezTo>
                <a:cubicBezTo>
                  <a:pt x="1687163" y="348520"/>
                  <a:pt x="1687830" y="342043"/>
                  <a:pt x="1687830" y="335280"/>
                </a:cubicBezTo>
                <a:cubicBezTo>
                  <a:pt x="1687830" y="279083"/>
                  <a:pt x="1642301" y="233553"/>
                  <a:pt x="1586103" y="233553"/>
                </a:cubicBezTo>
                <a:cubicBezTo>
                  <a:pt x="1529906" y="233553"/>
                  <a:pt x="1488662" y="274892"/>
                  <a:pt x="1484662" y="327374"/>
                </a:cubicBezTo>
                <a:lnTo>
                  <a:pt x="1483709" y="327565"/>
                </a:lnTo>
                <a:cubicBezTo>
                  <a:pt x="1484090" y="320993"/>
                  <a:pt x="1484376" y="314325"/>
                  <a:pt x="1484376" y="307658"/>
                </a:cubicBezTo>
                <a:cubicBezTo>
                  <a:pt x="1484376" y="250031"/>
                  <a:pt x="1468564" y="196120"/>
                  <a:pt x="1440942" y="150019"/>
                </a:cubicBezTo>
                <a:cubicBezTo>
                  <a:pt x="1439989" y="154686"/>
                  <a:pt x="1439323" y="159544"/>
                  <a:pt x="1438942" y="164402"/>
                </a:cubicBezTo>
                <a:lnTo>
                  <a:pt x="1437894" y="164592"/>
                </a:lnTo>
                <a:cubicBezTo>
                  <a:pt x="1438275" y="158496"/>
                  <a:pt x="1438561" y="152305"/>
                  <a:pt x="1438561" y="146113"/>
                </a:cubicBezTo>
                <a:cubicBezTo>
                  <a:pt x="1384364" y="58483"/>
                  <a:pt x="1287304" y="0"/>
                  <a:pt x="1176718" y="0"/>
                </a:cubicBezTo>
                <a:cubicBezTo>
                  <a:pt x="1019651" y="0"/>
                  <a:pt x="890111" y="117729"/>
                  <a:pt x="871347" y="269748"/>
                </a:cubicBezTo>
                <a:cubicBezTo>
                  <a:pt x="849154" y="245935"/>
                  <a:pt x="817436" y="231077"/>
                  <a:pt x="782384" y="231077"/>
                </a:cubicBezTo>
                <a:cubicBezTo>
                  <a:pt x="747332" y="231077"/>
                  <a:pt x="715137" y="246221"/>
                  <a:pt x="692849" y="270320"/>
                </a:cubicBezTo>
                <a:cubicBezTo>
                  <a:pt x="653129" y="211741"/>
                  <a:pt x="585978" y="173355"/>
                  <a:pt x="509873" y="173355"/>
                </a:cubicBezTo>
                <a:cubicBezTo>
                  <a:pt x="406241" y="173355"/>
                  <a:pt x="319183" y="244697"/>
                  <a:pt x="295370" y="340995"/>
                </a:cubicBezTo>
                <a:cubicBezTo>
                  <a:pt x="285750" y="336518"/>
                  <a:pt x="275082" y="334042"/>
                  <a:pt x="263747" y="334042"/>
                </a:cubicBezTo>
                <a:cubicBezTo>
                  <a:pt x="228981" y="334042"/>
                  <a:pt x="199739" y="357569"/>
                  <a:pt x="190976" y="389668"/>
                </a:cubicBezTo>
                <a:cubicBezTo>
                  <a:pt x="171545" y="376714"/>
                  <a:pt x="148114" y="369189"/>
                  <a:pt x="123063" y="369189"/>
                </a:cubicBezTo>
                <a:cubicBezTo>
                  <a:pt x="55721" y="369189"/>
                  <a:pt x="952" y="423291"/>
                  <a:pt x="0" y="490442"/>
                </a:cubicBezTo>
                <a:lnTo>
                  <a:pt x="1190625" y="490442"/>
                </a:lnTo>
                <a:cubicBezTo>
                  <a:pt x="1205103" y="490442"/>
                  <a:pt x="1216914" y="502253"/>
                  <a:pt x="1216914" y="516731"/>
                </a:cubicBezTo>
                <a:cubicBezTo>
                  <a:pt x="1216914" y="531209"/>
                  <a:pt x="1176528" y="543020"/>
                  <a:pt x="1190625" y="543020"/>
                </a:cubicBezTo>
                <a:lnTo>
                  <a:pt x="1117664" y="543020"/>
                </a:lnTo>
                <a:cubicBezTo>
                  <a:pt x="1090041" y="543020"/>
                  <a:pt x="1067467" y="565595"/>
                  <a:pt x="1067467" y="593217"/>
                </a:cubicBezTo>
                <a:lnTo>
                  <a:pt x="1067467" y="593217"/>
                </a:lnTo>
                <a:cubicBezTo>
                  <a:pt x="1067467" y="620840"/>
                  <a:pt x="1090041" y="643414"/>
                  <a:pt x="1117664" y="643414"/>
                </a:cubicBezTo>
                <a:lnTo>
                  <a:pt x="2929033" y="643414"/>
                </a:lnTo>
                <a:cubicBezTo>
                  <a:pt x="2956655" y="643414"/>
                  <a:pt x="2979230" y="620840"/>
                  <a:pt x="2979230" y="593217"/>
                </a:cubicBezTo>
                <a:lnTo>
                  <a:pt x="2979230" y="593217"/>
                </a:lnTo>
                <a:cubicBezTo>
                  <a:pt x="2979230" y="565595"/>
                  <a:pt x="2956655" y="543020"/>
                  <a:pt x="2929033" y="543020"/>
                </a:cubicBezTo>
                <a:lnTo>
                  <a:pt x="2826353" y="543020"/>
                </a:lnTo>
                <a:cubicBezTo>
                  <a:pt x="2811875" y="543020"/>
                  <a:pt x="2800064" y="531209"/>
                  <a:pt x="2800064" y="516731"/>
                </a:cubicBezTo>
                <a:cubicBezTo>
                  <a:pt x="2800064" y="502253"/>
                  <a:pt x="2843784" y="490442"/>
                  <a:pt x="2826353" y="490442"/>
                </a:cubicBezTo>
                <a:lnTo>
                  <a:pt x="3172873" y="490442"/>
                </a:lnTo>
                <a:cubicBezTo>
                  <a:pt x="3163824" y="441388"/>
                  <a:pt x="3120771" y="404336"/>
                  <a:pt x="3069146" y="404336"/>
                </a:cubicBezTo>
                <a:cubicBezTo>
                  <a:pt x="3060478" y="404336"/>
                  <a:pt x="3052096" y="405384"/>
                  <a:pt x="3043999" y="407384"/>
                </a:cubicBezTo>
                <a:lnTo>
                  <a:pt x="3043999" y="404336"/>
                </a:lnTo>
                <a:lnTo>
                  <a:pt x="3040380" y="404336"/>
                </a:lnTo>
                <a:cubicBezTo>
                  <a:pt x="3026855" y="348806"/>
                  <a:pt x="2976848" y="307658"/>
                  <a:pt x="2917127" y="307658"/>
                </a:cubicBezTo>
                <a:cubicBezTo>
                  <a:pt x="2906363" y="307658"/>
                  <a:pt x="2895981" y="308991"/>
                  <a:pt x="2885980" y="311468"/>
                </a:cubicBezTo>
                <a:cubicBezTo>
                  <a:pt x="2872645" y="268510"/>
                  <a:pt x="2832545" y="237268"/>
                  <a:pt x="2785205" y="237268"/>
                </a:cubicBezTo>
                <a:cubicBezTo>
                  <a:pt x="2779586" y="237268"/>
                  <a:pt x="2773966" y="237744"/>
                  <a:pt x="2768632" y="238601"/>
                </a:cubicBezTo>
                <a:cubicBezTo>
                  <a:pt x="2731103" y="123444"/>
                  <a:pt x="2622899" y="40100"/>
                  <a:pt x="2495169" y="40100"/>
                </a:cubicBezTo>
                <a:cubicBezTo>
                  <a:pt x="2367439" y="40100"/>
                  <a:pt x="2258758" y="123730"/>
                  <a:pt x="2221421" y="239268"/>
                </a:cubicBezTo>
                <a:cubicBezTo>
                  <a:pt x="2216468" y="238792"/>
                  <a:pt x="2211420" y="238506"/>
                  <a:pt x="2206276" y="238506"/>
                </a:cubicBezTo>
                <a:cubicBezTo>
                  <a:pt x="2160365" y="238506"/>
                  <a:pt x="2119503" y="259937"/>
                  <a:pt x="2093023" y="293275"/>
                </a:cubicBezTo>
                <a:cubicBezTo>
                  <a:pt x="2078736" y="282511"/>
                  <a:pt x="2061020" y="276225"/>
                  <a:pt x="2041779" y="276225"/>
                </a:cubicBezTo>
                <a:cubicBezTo>
                  <a:pt x="1995488" y="276225"/>
                  <a:pt x="1957768" y="313087"/>
                  <a:pt x="1956435" y="359093"/>
                </a:cubicBezTo>
                <a:lnTo>
                  <a:pt x="1956435" y="359093"/>
                </a:lnTo>
                <a:close/>
                <a:moveTo>
                  <a:pt x="955643" y="543116"/>
                </a:moveTo>
                <a:cubicBezTo>
                  <a:pt x="983266" y="543116"/>
                  <a:pt x="1005840" y="565690"/>
                  <a:pt x="1005840" y="593312"/>
                </a:cubicBezTo>
                <a:lnTo>
                  <a:pt x="1005840" y="593312"/>
                </a:lnTo>
                <a:cubicBezTo>
                  <a:pt x="1005840" y="620935"/>
                  <a:pt x="983266" y="643509"/>
                  <a:pt x="955643" y="643509"/>
                </a:cubicBezTo>
                <a:lnTo>
                  <a:pt x="954310" y="643509"/>
                </a:lnTo>
                <a:cubicBezTo>
                  <a:pt x="926687" y="643509"/>
                  <a:pt x="904113" y="620935"/>
                  <a:pt x="904113" y="593312"/>
                </a:cubicBezTo>
                <a:lnTo>
                  <a:pt x="904113" y="593312"/>
                </a:lnTo>
                <a:cubicBezTo>
                  <a:pt x="904113" y="565690"/>
                  <a:pt x="926687" y="543116"/>
                  <a:pt x="954310" y="543116"/>
                </a:cubicBezTo>
                <a:lnTo>
                  <a:pt x="955643" y="543116"/>
                </a:lnTo>
                <a:close/>
              </a:path>
            </a:pathLst>
          </a:custGeom>
          <a:gradFill>
            <a:gsLst>
              <a:gs pos="12000">
                <a:srgbClr val="C45824"/>
              </a:gs>
              <a:gs pos="100000">
                <a:srgbClr val="FFD966"/>
              </a:gs>
            </a:gsLst>
            <a:lin ang="16200000" scaled="1"/>
          </a:gradFill>
          <a:ln w="9525" cap="flat">
            <a:noFill/>
            <a:prstDash val="solid"/>
            <a:miter/>
          </a:ln>
        </p:spPr>
        <p:txBody>
          <a:bodyPr rtlCol="0" anchor="ctr"/>
          <a:lstStyle/>
          <a:p>
            <a:endParaRPr lang="en-ID" sz="2099"/>
          </a:p>
        </p:txBody>
      </p:sp>
      <p:sp>
        <p:nvSpPr>
          <p:cNvPr id="23" name="Freeform: Shape 22">
            <a:extLst>
              <a:ext uri="{FF2B5EF4-FFF2-40B4-BE49-F238E27FC236}">
                <a16:creationId xmlns:a16="http://schemas.microsoft.com/office/drawing/2014/main" id="{534A3ABF-5E72-5DB2-D7E5-6E972581F1C3}"/>
              </a:ext>
            </a:extLst>
          </p:cNvPr>
          <p:cNvSpPr/>
          <p:nvPr userDrawn="1"/>
        </p:nvSpPr>
        <p:spPr>
          <a:xfrm>
            <a:off x="2652666" y="5557577"/>
            <a:ext cx="5092555" cy="1329466"/>
          </a:xfrm>
          <a:custGeom>
            <a:avLst/>
            <a:gdLst>
              <a:gd name="connsiteX0" fmla="*/ 696659 w 1773936"/>
              <a:gd name="connsiteY0" fmla="*/ 0 h 463105"/>
              <a:gd name="connsiteX1" fmla="*/ 460153 w 1773936"/>
              <a:gd name="connsiteY1" fmla="*/ 179356 h 463105"/>
              <a:gd name="connsiteX2" fmla="*/ 412147 w 1773936"/>
              <a:gd name="connsiteY2" fmla="*/ 172022 h 463105"/>
              <a:gd name="connsiteX3" fmla="*/ 268700 w 1773936"/>
              <a:gd name="connsiteY3" fmla="*/ 261747 h 463105"/>
              <a:gd name="connsiteX4" fmla="*/ 203454 w 1773936"/>
              <a:gd name="connsiteY4" fmla="*/ 238887 h 463105"/>
              <a:gd name="connsiteX5" fmla="*/ 98870 w 1773936"/>
              <a:gd name="connsiteY5" fmla="*/ 343472 h 463105"/>
              <a:gd name="connsiteX6" fmla="*/ 100489 w 1773936"/>
              <a:gd name="connsiteY6" fmla="*/ 362141 h 463105"/>
              <a:gd name="connsiteX7" fmla="*/ 50483 w 1773936"/>
              <a:gd name="connsiteY7" fmla="*/ 362141 h 463105"/>
              <a:gd name="connsiteX8" fmla="*/ 0 w 1773936"/>
              <a:gd name="connsiteY8" fmla="*/ 412623 h 463105"/>
              <a:gd name="connsiteX9" fmla="*/ 0 w 1773936"/>
              <a:gd name="connsiteY9" fmla="*/ 412623 h 463105"/>
              <a:gd name="connsiteX10" fmla="*/ 50483 w 1773936"/>
              <a:gd name="connsiteY10" fmla="*/ 463106 h 463105"/>
              <a:gd name="connsiteX11" fmla="*/ 1723454 w 1773936"/>
              <a:gd name="connsiteY11" fmla="*/ 463106 h 463105"/>
              <a:gd name="connsiteX12" fmla="*/ 1773936 w 1773936"/>
              <a:gd name="connsiteY12" fmla="*/ 412623 h 463105"/>
              <a:gd name="connsiteX13" fmla="*/ 1773936 w 1773936"/>
              <a:gd name="connsiteY13" fmla="*/ 412623 h 463105"/>
              <a:gd name="connsiteX14" fmla="*/ 1772984 w 1773936"/>
              <a:gd name="connsiteY14" fmla="*/ 402908 h 463105"/>
              <a:gd name="connsiteX15" fmla="*/ 1773936 w 1773936"/>
              <a:gd name="connsiteY15" fmla="*/ 391573 h 463105"/>
              <a:gd name="connsiteX16" fmla="*/ 1705356 w 1773936"/>
              <a:gd name="connsiteY16" fmla="*/ 322993 h 463105"/>
              <a:gd name="connsiteX17" fmla="*/ 1662589 w 1773936"/>
              <a:gd name="connsiteY17" fmla="*/ 337947 h 463105"/>
              <a:gd name="connsiteX18" fmla="*/ 1568482 w 1773936"/>
              <a:gd name="connsiteY18" fmla="*/ 279083 h 463105"/>
              <a:gd name="connsiteX19" fmla="*/ 1536954 w 1773936"/>
              <a:gd name="connsiteY19" fmla="*/ 283940 h 463105"/>
              <a:gd name="connsiteX20" fmla="*/ 1381792 w 1773936"/>
              <a:gd name="connsiteY20" fmla="*/ 166211 h 463105"/>
              <a:gd name="connsiteX21" fmla="*/ 1227201 w 1773936"/>
              <a:gd name="connsiteY21" fmla="*/ 281845 h 463105"/>
              <a:gd name="connsiteX22" fmla="*/ 1203008 w 1773936"/>
              <a:gd name="connsiteY22" fmla="*/ 278987 h 463105"/>
              <a:gd name="connsiteX23" fmla="*/ 1126998 w 1773936"/>
              <a:gd name="connsiteY23" fmla="*/ 311753 h 463105"/>
              <a:gd name="connsiteX24" fmla="*/ 968693 w 1773936"/>
              <a:gd name="connsiteY24" fmla="*/ 171926 h 463105"/>
              <a:gd name="connsiteX25" fmla="*/ 931926 w 1773936"/>
              <a:gd name="connsiteY25" fmla="*/ 176213 h 463105"/>
              <a:gd name="connsiteX26" fmla="*/ 696659 w 1773936"/>
              <a:gd name="connsiteY26" fmla="*/ 0 h 46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3936" h="463105">
                <a:moveTo>
                  <a:pt x="696659" y="0"/>
                </a:moveTo>
                <a:cubicBezTo>
                  <a:pt x="583978" y="0"/>
                  <a:pt x="489014" y="75914"/>
                  <a:pt x="460153" y="179356"/>
                </a:cubicBezTo>
                <a:cubicBezTo>
                  <a:pt x="445008" y="174593"/>
                  <a:pt x="428911" y="172022"/>
                  <a:pt x="412147" y="172022"/>
                </a:cubicBezTo>
                <a:cubicBezTo>
                  <a:pt x="349091" y="172022"/>
                  <a:pt x="294608" y="208598"/>
                  <a:pt x="268700" y="261747"/>
                </a:cubicBezTo>
                <a:cubicBezTo>
                  <a:pt x="250793" y="247460"/>
                  <a:pt x="228124" y="238887"/>
                  <a:pt x="203454" y="238887"/>
                </a:cubicBezTo>
                <a:cubicBezTo>
                  <a:pt x="145733" y="238887"/>
                  <a:pt x="98870" y="285750"/>
                  <a:pt x="98870" y="343472"/>
                </a:cubicBezTo>
                <a:cubicBezTo>
                  <a:pt x="98870" y="349853"/>
                  <a:pt x="99441" y="356140"/>
                  <a:pt x="100489" y="362141"/>
                </a:cubicBezTo>
                <a:lnTo>
                  <a:pt x="50483" y="362141"/>
                </a:lnTo>
                <a:cubicBezTo>
                  <a:pt x="22765" y="362141"/>
                  <a:pt x="0" y="384810"/>
                  <a:pt x="0" y="412623"/>
                </a:cubicBezTo>
                <a:lnTo>
                  <a:pt x="0" y="412623"/>
                </a:lnTo>
                <a:cubicBezTo>
                  <a:pt x="0" y="440341"/>
                  <a:pt x="22669" y="463106"/>
                  <a:pt x="50483" y="463106"/>
                </a:cubicBezTo>
                <a:lnTo>
                  <a:pt x="1723454" y="463106"/>
                </a:lnTo>
                <a:cubicBezTo>
                  <a:pt x="1751171" y="463106"/>
                  <a:pt x="1773936" y="440436"/>
                  <a:pt x="1773936" y="412623"/>
                </a:cubicBezTo>
                <a:lnTo>
                  <a:pt x="1773936" y="412623"/>
                </a:lnTo>
                <a:cubicBezTo>
                  <a:pt x="1773936" y="409289"/>
                  <a:pt x="1773650" y="406051"/>
                  <a:pt x="1772984" y="402908"/>
                </a:cubicBezTo>
                <a:cubicBezTo>
                  <a:pt x="1773555" y="399193"/>
                  <a:pt x="1773936" y="395383"/>
                  <a:pt x="1773936" y="391573"/>
                </a:cubicBezTo>
                <a:cubicBezTo>
                  <a:pt x="1773936" y="353663"/>
                  <a:pt x="1743266" y="322993"/>
                  <a:pt x="1705356" y="322993"/>
                </a:cubicBezTo>
                <a:cubicBezTo>
                  <a:pt x="1689164" y="322993"/>
                  <a:pt x="1674305" y="328613"/>
                  <a:pt x="1662589" y="337947"/>
                </a:cubicBezTo>
                <a:cubicBezTo>
                  <a:pt x="1645634" y="303086"/>
                  <a:pt x="1609820" y="279083"/>
                  <a:pt x="1568482" y="279083"/>
                </a:cubicBezTo>
                <a:cubicBezTo>
                  <a:pt x="1557528" y="279083"/>
                  <a:pt x="1546955" y="280797"/>
                  <a:pt x="1536954" y="283940"/>
                </a:cubicBezTo>
                <a:cubicBezTo>
                  <a:pt x="1517999" y="216027"/>
                  <a:pt x="1455706" y="166211"/>
                  <a:pt x="1381792" y="166211"/>
                </a:cubicBezTo>
                <a:cubicBezTo>
                  <a:pt x="1307878" y="166211"/>
                  <a:pt x="1246823" y="214979"/>
                  <a:pt x="1227201" y="281845"/>
                </a:cubicBezTo>
                <a:cubicBezTo>
                  <a:pt x="1219486" y="280035"/>
                  <a:pt x="1211390" y="278987"/>
                  <a:pt x="1203008" y="278987"/>
                </a:cubicBezTo>
                <a:cubicBezTo>
                  <a:pt x="1173099" y="278987"/>
                  <a:pt x="1146048" y="291560"/>
                  <a:pt x="1126998" y="311753"/>
                </a:cubicBezTo>
                <a:cubicBezTo>
                  <a:pt x="1117283" y="232981"/>
                  <a:pt x="1050131" y="171926"/>
                  <a:pt x="968693" y="171926"/>
                </a:cubicBezTo>
                <a:cubicBezTo>
                  <a:pt x="956024" y="171926"/>
                  <a:pt x="943737" y="173450"/>
                  <a:pt x="931926" y="176213"/>
                </a:cubicBezTo>
                <a:cubicBezTo>
                  <a:pt x="902303" y="74390"/>
                  <a:pt x="808196" y="0"/>
                  <a:pt x="696659" y="0"/>
                </a:cubicBezTo>
                <a:close/>
              </a:path>
            </a:pathLst>
          </a:custGeom>
          <a:gradFill>
            <a:gsLst>
              <a:gs pos="12000">
                <a:srgbClr val="C45824"/>
              </a:gs>
              <a:gs pos="53000">
                <a:srgbClr val="FFD966"/>
              </a:gs>
            </a:gsLst>
            <a:lin ang="16200000" scaled="1"/>
          </a:gradFill>
          <a:ln w="9525" cap="flat">
            <a:noFill/>
            <a:prstDash val="solid"/>
            <a:miter/>
          </a:ln>
        </p:spPr>
        <p:txBody>
          <a:bodyPr rtlCol="0" anchor="ctr"/>
          <a:lstStyle/>
          <a:p>
            <a:endParaRPr lang="en-ID" sz="2099"/>
          </a:p>
        </p:txBody>
      </p:sp>
      <p:pic>
        <p:nvPicPr>
          <p:cNvPr id="24" name="Graphic 23">
            <a:extLst>
              <a:ext uri="{FF2B5EF4-FFF2-40B4-BE49-F238E27FC236}">
                <a16:creationId xmlns:a16="http://schemas.microsoft.com/office/drawing/2014/main" id="{12879D6B-71DB-FDB5-9A98-9E2A07A70D1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20921" y="-9929"/>
            <a:ext cx="1704975" cy="1143000"/>
          </a:xfrm>
          <a:prstGeom prst="rect">
            <a:avLst/>
          </a:prstGeom>
        </p:spPr>
      </p:pic>
      <p:pic>
        <p:nvPicPr>
          <p:cNvPr id="25" name="Graphic 24">
            <a:extLst>
              <a:ext uri="{FF2B5EF4-FFF2-40B4-BE49-F238E27FC236}">
                <a16:creationId xmlns:a16="http://schemas.microsoft.com/office/drawing/2014/main" id="{E403DF2D-87A9-7565-0EC0-CEA2D46AE1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a:off x="5474287" y="-253670"/>
            <a:ext cx="1733550" cy="1181100"/>
          </a:xfrm>
          <a:prstGeom prst="rect">
            <a:avLst/>
          </a:prstGeom>
        </p:spPr>
      </p:pic>
      <p:pic>
        <p:nvPicPr>
          <p:cNvPr id="26" name="Graphic 25">
            <a:extLst>
              <a:ext uri="{FF2B5EF4-FFF2-40B4-BE49-F238E27FC236}">
                <a16:creationId xmlns:a16="http://schemas.microsoft.com/office/drawing/2014/main" id="{3A03212E-AC65-448C-3E8D-D7570267FF89}"/>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40585"/>
          <a:stretch/>
        </p:blipFill>
        <p:spPr>
          <a:xfrm>
            <a:off x="0" y="0"/>
            <a:ext cx="6587742" cy="6858000"/>
          </a:xfrm>
          <a:prstGeom prst="rect">
            <a:avLst/>
          </a:prstGeom>
          <a:effectLst>
            <a:outerShdw blurRad="254000" dist="38100" dir="2700000" sx="104000" sy="104000" algn="tl" rotWithShape="0">
              <a:prstClr val="black">
                <a:alpha val="40000"/>
              </a:prstClr>
            </a:outerShdw>
          </a:effectLst>
        </p:spPr>
      </p:pic>
      <p:pic>
        <p:nvPicPr>
          <p:cNvPr id="28" name="Graphic 27">
            <a:extLst>
              <a:ext uri="{FF2B5EF4-FFF2-40B4-BE49-F238E27FC236}">
                <a16:creationId xmlns:a16="http://schemas.microsoft.com/office/drawing/2014/main" id="{D369A012-BCE1-DCE8-920C-F523ED1C567E}"/>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0673" y="3530609"/>
            <a:ext cx="4523509" cy="3297714"/>
          </a:xfrm>
          <a:prstGeom prst="rect">
            <a:avLst/>
          </a:prstGeom>
        </p:spPr>
      </p:pic>
      <p:sp>
        <p:nvSpPr>
          <p:cNvPr id="39" name="Freeform: Shape 38">
            <a:extLst>
              <a:ext uri="{FF2B5EF4-FFF2-40B4-BE49-F238E27FC236}">
                <a16:creationId xmlns:a16="http://schemas.microsoft.com/office/drawing/2014/main" id="{6833A4D9-0D30-7499-A562-5FADE613C118}"/>
              </a:ext>
            </a:extLst>
          </p:cNvPr>
          <p:cNvSpPr/>
          <p:nvPr userDrawn="1"/>
        </p:nvSpPr>
        <p:spPr>
          <a:xfrm>
            <a:off x="3685446" y="6132568"/>
            <a:ext cx="3423092" cy="745174"/>
          </a:xfrm>
          <a:custGeom>
            <a:avLst/>
            <a:gdLst>
              <a:gd name="connsiteX0" fmla="*/ 95 w 1426844"/>
              <a:gd name="connsiteY0" fmla="*/ 310610 h 310610"/>
              <a:gd name="connsiteX1" fmla="*/ 1426845 w 1426844"/>
              <a:gd name="connsiteY1" fmla="*/ 310610 h 310610"/>
              <a:gd name="connsiteX2" fmla="*/ 1371695 w 1426844"/>
              <a:gd name="connsiteY2" fmla="*/ 261271 h 310610"/>
              <a:gd name="connsiteX3" fmla="*/ 1337120 w 1426844"/>
              <a:gd name="connsiteY3" fmla="*/ 273368 h 310610"/>
              <a:gd name="connsiteX4" fmla="*/ 1261015 w 1426844"/>
              <a:gd name="connsiteY4" fmla="*/ 225742 h 310610"/>
              <a:gd name="connsiteX5" fmla="*/ 1235583 w 1426844"/>
              <a:gd name="connsiteY5" fmla="*/ 229648 h 310610"/>
              <a:gd name="connsiteX6" fmla="*/ 1110139 w 1426844"/>
              <a:gd name="connsiteY6" fmla="*/ 134493 h 310610"/>
              <a:gd name="connsiteX7" fmla="*/ 985171 w 1426844"/>
              <a:gd name="connsiteY7" fmla="*/ 228029 h 310610"/>
              <a:gd name="connsiteX8" fmla="*/ 965645 w 1426844"/>
              <a:gd name="connsiteY8" fmla="*/ 225742 h 310610"/>
              <a:gd name="connsiteX9" fmla="*/ 904208 w 1426844"/>
              <a:gd name="connsiteY9" fmla="*/ 252222 h 310610"/>
              <a:gd name="connsiteX10" fmla="*/ 776288 w 1426844"/>
              <a:gd name="connsiteY10" fmla="*/ 139160 h 310610"/>
              <a:gd name="connsiteX11" fmla="*/ 746570 w 1426844"/>
              <a:gd name="connsiteY11" fmla="*/ 142589 h 310610"/>
              <a:gd name="connsiteX12" fmla="*/ 556070 w 1426844"/>
              <a:gd name="connsiteY12" fmla="*/ 0 h 310610"/>
              <a:gd name="connsiteX13" fmla="*/ 364903 w 1426844"/>
              <a:gd name="connsiteY13" fmla="*/ 145066 h 310610"/>
              <a:gd name="connsiteX14" fmla="*/ 326041 w 1426844"/>
              <a:gd name="connsiteY14" fmla="*/ 139160 h 310610"/>
              <a:gd name="connsiteX15" fmla="*/ 210026 w 1426844"/>
              <a:gd name="connsiteY15" fmla="*/ 211741 h 310610"/>
              <a:gd name="connsiteX16" fmla="*/ 157258 w 1426844"/>
              <a:gd name="connsiteY16" fmla="*/ 193262 h 310610"/>
              <a:gd name="connsiteX17" fmla="*/ 72676 w 1426844"/>
              <a:gd name="connsiteY17" fmla="*/ 277844 h 310610"/>
              <a:gd name="connsiteX18" fmla="*/ 74009 w 1426844"/>
              <a:gd name="connsiteY18" fmla="*/ 292989 h 310610"/>
              <a:gd name="connsiteX19" fmla="*/ 33528 w 1426844"/>
              <a:gd name="connsiteY19" fmla="*/ 292989 h 310610"/>
              <a:gd name="connsiteX20" fmla="*/ 0 w 1426844"/>
              <a:gd name="connsiteY20" fmla="*/ 310610 h 31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6844" h="310610">
                <a:moveTo>
                  <a:pt x="95" y="310610"/>
                </a:moveTo>
                <a:lnTo>
                  <a:pt x="1426845" y="310610"/>
                </a:lnTo>
                <a:cubicBezTo>
                  <a:pt x="1423797" y="282893"/>
                  <a:pt x="1400270" y="261271"/>
                  <a:pt x="1371695" y="261271"/>
                </a:cubicBezTo>
                <a:cubicBezTo>
                  <a:pt x="1358646" y="261271"/>
                  <a:pt x="1346549" y="265843"/>
                  <a:pt x="1337120" y="273368"/>
                </a:cubicBezTo>
                <a:cubicBezTo>
                  <a:pt x="1323404" y="245174"/>
                  <a:pt x="1294448" y="225742"/>
                  <a:pt x="1261015" y="225742"/>
                </a:cubicBezTo>
                <a:cubicBezTo>
                  <a:pt x="1252157" y="225742"/>
                  <a:pt x="1243584" y="227076"/>
                  <a:pt x="1235583" y="229648"/>
                </a:cubicBezTo>
                <a:cubicBezTo>
                  <a:pt x="1220248" y="174784"/>
                  <a:pt x="1169956" y="134493"/>
                  <a:pt x="1110139" y="134493"/>
                </a:cubicBezTo>
                <a:cubicBezTo>
                  <a:pt x="1050322" y="134493"/>
                  <a:pt x="1000982" y="173927"/>
                  <a:pt x="985171" y="228029"/>
                </a:cubicBezTo>
                <a:cubicBezTo>
                  <a:pt x="978884" y="226505"/>
                  <a:pt x="972407" y="225742"/>
                  <a:pt x="965645" y="225742"/>
                </a:cubicBezTo>
                <a:cubicBezTo>
                  <a:pt x="941451" y="225742"/>
                  <a:pt x="919639" y="235934"/>
                  <a:pt x="904208" y="252222"/>
                </a:cubicBezTo>
                <a:cubicBezTo>
                  <a:pt x="896398" y="188500"/>
                  <a:pt x="842105" y="139160"/>
                  <a:pt x="776288" y="139160"/>
                </a:cubicBezTo>
                <a:cubicBezTo>
                  <a:pt x="766001" y="139160"/>
                  <a:pt x="756095" y="140399"/>
                  <a:pt x="746570" y="142589"/>
                </a:cubicBezTo>
                <a:cubicBezTo>
                  <a:pt x="722376" y="60198"/>
                  <a:pt x="646271" y="0"/>
                  <a:pt x="556070" y="0"/>
                </a:cubicBezTo>
                <a:cubicBezTo>
                  <a:pt x="465868" y="0"/>
                  <a:pt x="388239" y="61341"/>
                  <a:pt x="364903" y="145066"/>
                </a:cubicBezTo>
                <a:cubicBezTo>
                  <a:pt x="352616" y="141161"/>
                  <a:pt x="339566" y="139160"/>
                  <a:pt x="326041" y="139160"/>
                </a:cubicBezTo>
                <a:cubicBezTo>
                  <a:pt x="275082" y="139160"/>
                  <a:pt x="230981" y="168783"/>
                  <a:pt x="210026" y="211741"/>
                </a:cubicBezTo>
                <a:cubicBezTo>
                  <a:pt x="195548" y="200215"/>
                  <a:pt x="177260" y="193262"/>
                  <a:pt x="157258" y="193262"/>
                </a:cubicBezTo>
                <a:cubicBezTo>
                  <a:pt x="110585" y="193262"/>
                  <a:pt x="72676" y="231077"/>
                  <a:pt x="72676" y="277844"/>
                </a:cubicBezTo>
                <a:cubicBezTo>
                  <a:pt x="72676" y="282988"/>
                  <a:pt x="73152" y="288036"/>
                  <a:pt x="74009" y="292989"/>
                </a:cubicBezTo>
                <a:lnTo>
                  <a:pt x="33528" y="292989"/>
                </a:lnTo>
                <a:cubicBezTo>
                  <a:pt x="19717" y="292989"/>
                  <a:pt x="7334" y="300037"/>
                  <a:pt x="0" y="310610"/>
                </a:cubicBezTo>
                <a:close/>
              </a:path>
            </a:pathLst>
          </a:custGeom>
          <a:gradFill>
            <a:gsLst>
              <a:gs pos="53000">
                <a:srgbClr val="F6F6F6"/>
              </a:gs>
              <a:gs pos="100000">
                <a:srgbClr val="FFFFFF"/>
              </a:gs>
            </a:gsLst>
            <a:lin ang="16200000" scaled="1"/>
          </a:gradFill>
          <a:ln w="9525" cap="flat">
            <a:noFill/>
            <a:prstDash val="solid"/>
            <a:miter/>
          </a:ln>
        </p:spPr>
        <p:txBody>
          <a:bodyPr rtlCol="0" anchor="ctr"/>
          <a:lstStyle/>
          <a:p>
            <a:endParaRPr lang="en-ID" sz="2099"/>
          </a:p>
        </p:txBody>
      </p:sp>
      <p:sp>
        <p:nvSpPr>
          <p:cNvPr id="42" name="Freeform: Shape 41">
            <a:extLst>
              <a:ext uri="{FF2B5EF4-FFF2-40B4-BE49-F238E27FC236}">
                <a16:creationId xmlns:a16="http://schemas.microsoft.com/office/drawing/2014/main" id="{FA20273D-A84A-B304-A4C9-93A7E5911D9F}"/>
              </a:ext>
            </a:extLst>
          </p:cNvPr>
          <p:cNvSpPr/>
          <p:nvPr userDrawn="1"/>
        </p:nvSpPr>
        <p:spPr>
          <a:xfrm>
            <a:off x="9612461" y="5641337"/>
            <a:ext cx="259344" cy="255809"/>
          </a:xfrm>
          <a:custGeom>
            <a:avLst/>
            <a:gdLst>
              <a:gd name="connsiteX0" fmla="*/ 58579 w 118776"/>
              <a:gd name="connsiteY0" fmla="*/ 0 h 117157"/>
              <a:gd name="connsiteX1" fmla="*/ 60198 w 118776"/>
              <a:gd name="connsiteY1" fmla="*/ 0 h 117157"/>
              <a:gd name="connsiteX2" fmla="*/ 118777 w 118776"/>
              <a:gd name="connsiteY2" fmla="*/ 58579 h 117157"/>
              <a:gd name="connsiteX3" fmla="*/ 118777 w 118776"/>
              <a:gd name="connsiteY3" fmla="*/ 58579 h 117157"/>
              <a:gd name="connsiteX4" fmla="*/ 60198 w 118776"/>
              <a:gd name="connsiteY4" fmla="*/ 117157 h 117157"/>
              <a:gd name="connsiteX5" fmla="*/ 58579 w 118776"/>
              <a:gd name="connsiteY5" fmla="*/ 117157 h 117157"/>
              <a:gd name="connsiteX6" fmla="*/ 0 w 118776"/>
              <a:gd name="connsiteY6" fmla="*/ 58579 h 117157"/>
              <a:gd name="connsiteX7" fmla="*/ 0 w 118776"/>
              <a:gd name="connsiteY7" fmla="*/ 58579 h 117157"/>
              <a:gd name="connsiteX8" fmla="*/ 58579 w 118776"/>
              <a:gd name="connsiteY8" fmla="*/ 0 h 1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76" h="117157">
                <a:moveTo>
                  <a:pt x="58579" y="0"/>
                </a:moveTo>
                <a:lnTo>
                  <a:pt x="60198" y="0"/>
                </a:lnTo>
                <a:cubicBezTo>
                  <a:pt x="92393" y="0"/>
                  <a:pt x="118777" y="26384"/>
                  <a:pt x="118777" y="58579"/>
                </a:cubicBezTo>
                <a:lnTo>
                  <a:pt x="118777" y="58579"/>
                </a:lnTo>
                <a:cubicBezTo>
                  <a:pt x="118777" y="90773"/>
                  <a:pt x="92393" y="117157"/>
                  <a:pt x="60198" y="117157"/>
                </a:cubicBezTo>
                <a:lnTo>
                  <a:pt x="58579" y="117157"/>
                </a:lnTo>
                <a:cubicBezTo>
                  <a:pt x="26384" y="117157"/>
                  <a:pt x="0" y="90773"/>
                  <a:pt x="0" y="58579"/>
                </a:cubicBezTo>
                <a:lnTo>
                  <a:pt x="0" y="58579"/>
                </a:lnTo>
                <a:cubicBezTo>
                  <a:pt x="0" y="26384"/>
                  <a:pt x="26384" y="0"/>
                  <a:pt x="58579" y="0"/>
                </a:cubicBezTo>
                <a:close/>
              </a:path>
            </a:pathLst>
          </a:custGeom>
          <a:solidFill>
            <a:srgbClr val="FFF0C2"/>
          </a:solidFill>
          <a:ln w="9525" cap="flat">
            <a:noFill/>
            <a:prstDash val="solid"/>
            <a:miter/>
          </a:ln>
        </p:spPr>
        <p:txBody>
          <a:bodyPr rtlCol="0" anchor="ctr"/>
          <a:lstStyle/>
          <a:p>
            <a:endParaRPr lang="en-ID" sz="2099"/>
          </a:p>
        </p:txBody>
      </p:sp>
      <p:sp>
        <p:nvSpPr>
          <p:cNvPr id="43" name="Freeform: Shape 42">
            <a:extLst>
              <a:ext uri="{FF2B5EF4-FFF2-40B4-BE49-F238E27FC236}">
                <a16:creationId xmlns:a16="http://schemas.microsoft.com/office/drawing/2014/main" id="{5F0D5330-BC75-9E1B-FCD0-553593D3909F}"/>
              </a:ext>
            </a:extLst>
          </p:cNvPr>
          <p:cNvSpPr/>
          <p:nvPr userDrawn="1"/>
        </p:nvSpPr>
        <p:spPr>
          <a:xfrm>
            <a:off x="10102940" y="5931512"/>
            <a:ext cx="180106" cy="177610"/>
          </a:xfrm>
          <a:custGeom>
            <a:avLst/>
            <a:gdLst>
              <a:gd name="connsiteX0" fmla="*/ 40672 w 82486"/>
              <a:gd name="connsiteY0" fmla="*/ 0 h 81343"/>
              <a:gd name="connsiteX1" fmla="*/ 41815 w 82486"/>
              <a:gd name="connsiteY1" fmla="*/ 0 h 81343"/>
              <a:gd name="connsiteX2" fmla="*/ 82487 w 82486"/>
              <a:gd name="connsiteY2" fmla="*/ 40672 h 81343"/>
              <a:gd name="connsiteX3" fmla="*/ 82487 w 82486"/>
              <a:gd name="connsiteY3" fmla="*/ 40672 h 81343"/>
              <a:gd name="connsiteX4" fmla="*/ 41815 w 82486"/>
              <a:gd name="connsiteY4" fmla="*/ 81344 h 81343"/>
              <a:gd name="connsiteX5" fmla="*/ 40672 w 82486"/>
              <a:gd name="connsiteY5" fmla="*/ 81344 h 81343"/>
              <a:gd name="connsiteX6" fmla="*/ 0 w 82486"/>
              <a:gd name="connsiteY6" fmla="*/ 40672 h 81343"/>
              <a:gd name="connsiteX7" fmla="*/ 0 w 82486"/>
              <a:gd name="connsiteY7" fmla="*/ 40672 h 81343"/>
              <a:gd name="connsiteX8" fmla="*/ 40672 w 82486"/>
              <a:gd name="connsiteY8" fmla="*/ 0 h 8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86" h="81343">
                <a:moveTo>
                  <a:pt x="40672" y="0"/>
                </a:moveTo>
                <a:lnTo>
                  <a:pt x="41815" y="0"/>
                </a:lnTo>
                <a:cubicBezTo>
                  <a:pt x="64199" y="0"/>
                  <a:pt x="82487" y="18288"/>
                  <a:pt x="82487" y="40672"/>
                </a:cubicBezTo>
                <a:lnTo>
                  <a:pt x="82487" y="40672"/>
                </a:lnTo>
                <a:cubicBezTo>
                  <a:pt x="82487" y="63055"/>
                  <a:pt x="64199" y="81344"/>
                  <a:pt x="41815" y="81344"/>
                </a:cubicBezTo>
                <a:lnTo>
                  <a:pt x="40672" y="81344"/>
                </a:lnTo>
                <a:cubicBezTo>
                  <a:pt x="18288" y="81344"/>
                  <a:pt x="0" y="63055"/>
                  <a:pt x="0" y="40672"/>
                </a:cubicBezTo>
                <a:lnTo>
                  <a:pt x="0" y="40672"/>
                </a:lnTo>
                <a:cubicBezTo>
                  <a:pt x="0" y="18288"/>
                  <a:pt x="18288" y="0"/>
                  <a:pt x="40672" y="0"/>
                </a:cubicBezTo>
                <a:close/>
              </a:path>
            </a:pathLst>
          </a:custGeom>
          <a:solidFill>
            <a:srgbClr val="FFF0C2"/>
          </a:solidFill>
          <a:ln w="9525" cap="flat">
            <a:noFill/>
            <a:prstDash val="solid"/>
            <a:miter/>
          </a:ln>
        </p:spPr>
        <p:txBody>
          <a:bodyPr rtlCol="0" anchor="ctr"/>
          <a:lstStyle/>
          <a:p>
            <a:endParaRPr lang="en-ID" sz="2099"/>
          </a:p>
        </p:txBody>
      </p:sp>
      <p:sp>
        <p:nvSpPr>
          <p:cNvPr id="44" name="Freeform: Shape 43">
            <a:extLst>
              <a:ext uri="{FF2B5EF4-FFF2-40B4-BE49-F238E27FC236}">
                <a16:creationId xmlns:a16="http://schemas.microsoft.com/office/drawing/2014/main" id="{D78AC2B2-9D45-89AD-6E71-E93A6D930B3C}"/>
              </a:ext>
            </a:extLst>
          </p:cNvPr>
          <p:cNvSpPr/>
          <p:nvPr userDrawn="1"/>
        </p:nvSpPr>
        <p:spPr>
          <a:xfrm>
            <a:off x="6019337" y="5867461"/>
            <a:ext cx="259344" cy="255809"/>
          </a:xfrm>
          <a:custGeom>
            <a:avLst/>
            <a:gdLst>
              <a:gd name="connsiteX0" fmla="*/ 58579 w 118776"/>
              <a:gd name="connsiteY0" fmla="*/ 0 h 117157"/>
              <a:gd name="connsiteX1" fmla="*/ 60198 w 118776"/>
              <a:gd name="connsiteY1" fmla="*/ 0 h 117157"/>
              <a:gd name="connsiteX2" fmla="*/ 118777 w 118776"/>
              <a:gd name="connsiteY2" fmla="*/ 58579 h 117157"/>
              <a:gd name="connsiteX3" fmla="*/ 118777 w 118776"/>
              <a:gd name="connsiteY3" fmla="*/ 58579 h 117157"/>
              <a:gd name="connsiteX4" fmla="*/ 60198 w 118776"/>
              <a:gd name="connsiteY4" fmla="*/ 117157 h 117157"/>
              <a:gd name="connsiteX5" fmla="*/ 58579 w 118776"/>
              <a:gd name="connsiteY5" fmla="*/ 117157 h 117157"/>
              <a:gd name="connsiteX6" fmla="*/ 0 w 118776"/>
              <a:gd name="connsiteY6" fmla="*/ 58579 h 117157"/>
              <a:gd name="connsiteX7" fmla="*/ 0 w 118776"/>
              <a:gd name="connsiteY7" fmla="*/ 58579 h 117157"/>
              <a:gd name="connsiteX8" fmla="*/ 58579 w 118776"/>
              <a:gd name="connsiteY8" fmla="*/ 0 h 1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76" h="117157">
                <a:moveTo>
                  <a:pt x="58579" y="0"/>
                </a:moveTo>
                <a:lnTo>
                  <a:pt x="60198" y="0"/>
                </a:lnTo>
                <a:cubicBezTo>
                  <a:pt x="92393" y="0"/>
                  <a:pt x="118777" y="26384"/>
                  <a:pt x="118777" y="58579"/>
                </a:cubicBezTo>
                <a:lnTo>
                  <a:pt x="118777" y="58579"/>
                </a:lnTo>
                <a:cubicBezTo>
                  <a:pt x="118777" y="90773"/>
                  <a:pt x="92393" y="117157"/>
                  <a:pt x="60198" y="117157"/>
                </a:cubicBezTo>
                <a:lnTo>
                  <a:pt x="58579" y="117157"/>
                </a:lnTo>
                <a:cubicBezTo>
                  <a:pt x="26384" y="117157"/>
                  <a:pt x="0" y="90773"/>
                  <a:pt x="0" y="58579"/>
                </a:cubicBezTo>
                <a:lnTo>
                  <a:pt x="0" y="58579"/>
                </a:lnTo>
                <a:cubicBezTo>
                  <a:pt x="0" y="26384"/>
                  <a:pt x="26384" y="0"/>
                  <a:pt x="58579" y="0"/>
                </a:cubicBezTo>
                <a:close/>
              </a:path>
            </a:pathLst>
          </a:custGeom>
          <a:solidFill>
            <a:srgbClr val="FFF0C2"/>
          </a:solidFill>
          <a:ln w="9525" cap="flat">
            <a:noFill/>
            <a:prstDash val="solid"/>
            <a:miter/>
          </a:ln>
        </p:spPr>
        <p:txBody>
          <a:bodyPr rtlCol="0" anchor="ctr"/>
          <a:lstStyle/>
          <a:p>
            <a:endParaRPr lang="en-ID" sz="2099"/>
          </a:p>
        </p:txBody>
      </p:sp>
      <p:sp>
        <p:nvSpPr>
          <p:cNvPr id="45" name="Freeform: Shape 44">
            <a:extLst>
              <a:ext uri="{FF2B5EF4-FFF2-40B4-BE49-F238E27FC236}">
                <a16:creationId xmlns:a16="http://schemas.microsoft.com/office/drawing/2014/main" id="{19111465-8992-BDB0-5BED-6F562A3D34DB}"/>
              </a:ext>
            </a:extLst>
          </p:cNvPr>
          <p:cNvSpPr/>
          <p:nvPr userDrawn="1"/>
        </p:nvSpPr>
        <p:spPr>
          <a:xfrm>
            <a:off x="5474287" y="5745937"/>
            <a:ext cx="187149" cy="184634"/>
          </a:xfrm>
          <a:custGeom>
            <a:avLst/>
            <a:gdLst>
              <a:gd name="connsiteX0" fmla="*/ 39529 w 78009"/>
              <a:gd name="connsiteY0" fmla="*/ 0 h 76961"/>
              <a:gd name="connsiteX1" fmla="*/ 78010 w 78009"/>
              <a:gd name="connsiteY1" fmla="*/ 38481 h 76961"/>
              <a:gd name="connsiteX2" fmla="*/ 78010 w 78009"/>
              <a:gd name="connsiteY2" fmla="*/ 38481 h 76961"/>
              <a:gd name="connsiteX3" fmla="*/ 39529 w 78009"/>
              <a:gd name="connsiteY3" fmla="*/ 76962 h 76961"/>
              <a:gd name="connsiteX4" fmla="*/ 38481 w 78009"/>
              <a:gd name="connsiteY4" fmla="*/ 76962 h 76961"/>
              <a:gd name="connsiteX5" fmla="*/ 0 w 78009"/>
              <a:gd name="connsiteY5" fmla="*/ 38481 h 76961"/>
              <a:gd name="connsiteX6" fmla="*/ 0 w 78009"/>
              <a:gd name="connsiteY6" fmla="*/ 38481 h 76961"/>
              <a:gd name="connsiteX7" fmla="*/ 38481 w 78009"/>
              <a:gd name="connsiteY7" fmla="*/ 0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009" h="76961">
                <a:moveTo>
                  <a:pt x="39529" y="0"/>
                </a:moveTo>
                <a:cubicBezTo>
                  <a:pt x="60781" y="0"/>
                  <a:pt x="78010" y="17229"/>
                  <a:pt x="78010" y="38481"/>
                </a:cubicBezTo>
                <a:lnTo>
                  <a:pt x="78010" y="38481"/>
                </a:lnTo>
                <a:cubicBezTo>
                  <a:pt x="78010" y="59733"/>
                  <a:pt x="60781" y="76962"/>
                  <a:pt x="39529" y="76962"/>
                </a:cubicBezTo>
                <a:lnTo>
                  <a:pt x="38481" y="76962"/>
                </a:lnTo>
                <a:cubicBezTo>
                  <a:pt x="17229" y="76962"/>
                  <a:pt x="0" y="59733"/>
                  <a:pt x="0" y="38481"/>
                </a:cubicBezTo>
                <a:lnTo>
                  <a:pt x="0" y="38481"/>
                </a:lnTo>
                <a:cubicBezTo>
                  <a:pt x="0" y="17229"/>
                  <a:pt x="17229" y="0"/>
                  <a:pt x="38481" y="0"/>
                </a:cubicBezTo>
                <a:close/>
              </a:path>
            </a:pathLst>
          </a:custGeom>
          <a:solidFill>
            <a:srgbClr val="FFFFFF"/>
          </a:solidFill>
          <a:ln w="9525" cap="flat">
            <a:noFill/>
            <a:prstDash val="solid"/>
            <a:miter/>
          </a:ln>
        </p:spPr>
        <p:txBody>
          <a:bodyPr rtlCol="0" anchor="ctr"/>
          <a:lstStyle/>
          <a:p>
            <a:endParaRPr lang="en-ID" sz="2099"/>
          </a:p>
        </p:txBody>
      </p:sp>
      <p:pic>
        <p:nvPicPr>
          <p:cNvPr id="2" name="Picture 6">
            <a:extLst>
              <a:ext uri="{FF2B5EF4-FFF2-40B4-BE49-F238E27FC236}">
                <a16:creationId xmlns:a16="http://schemas.microsoft.com/office/drawing/2014/main" id="{0FE73AB8-BB5B-8FED-354F-A33D1D7A4590}"/>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2694824" y="260294"/>
            <a:ext cx="1169695" cy="467892"/>
          </a:xfrm>
          <a:prstGeom prst="rect">
            <a:avLst/>
          </a:prstGeom>
        </p:spPr>
      </p:pic>
      <p:grpSp>
        <p:nvGrpSpPr>
          <p:cNvPr id="3" name="Group 2">
            <a:extLst>
              <a:ext uri="{FF2B5EF4-FFF2-40B4-BE49-F238E27FC236}">
                <a16:creationId xmlns:a16="http://schemas.microsoft.com/office/drawing/2014/main" id="{7B02A810-7489-1186-9812-F496D2AB4346}"/>
              </a:ext>
            </a:extLst>
          </p:cNvPr>
          <p:cNvGrpSpPr>
            <a:grpSpLocks noChangeAspect="1"/>
          </p:cNvGrpSpPr>
          <p:nvPr userDrawn="1"/>
        </p:nvGrpSpPr>
        <p:grpSpPr>
          <a:xfrm>
            <a:off x="258118" y="263988"/>
            <a:ext cx="2433415" cy="460503"/>
            <a:chOff x="89771" y="2007276"/>
            <a:chExt cx="2857363" cy="540716"/>
          </a:xfrm>
        </p:grpSpPr>
        <p:pic>
          <p:nvPicPr>
            <p:cNvPr id="4" name="Picture 3" descr="A black background with blue text&#10;&#10;Description automatically generated">
              <a:extLst>
                <a:ext uri="{FF2B5EF4-FFF2-40B4-BE49-F238E27FC236}">
                  <a16:creationId xmlns:a16="http://schemas.microsoft.com/office/drawing/2014/main" id="{6D30131A-2C4C-4100-AAC5-D7E3B1AFEFF8}"/>
                </a:ext>
              </a:extLst>
            </p:cNvPr>
            <p:cNvPicPr>
              <a:picLocks noChangeAspect="1"/>
            </p:cNvPicPr>
            <p:nvPr/>
          </p:nvPicPr>
          <p:blipFill>
            <a:blip r:embed="rId15"/>
            <a:srcRect t="22185" r="72326" b="22185"/>
            <a:stretch/>
          </p:blipFill>
          <p:spPr>
            <a:xfrm>
              <a:off x="89771" y="2007276"/>
              <a:ext cx="794149" cy="540716"/>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022D3F9F-73FF-2319-ABEA-4DE9F0B60A3E}"/>
                </a:ext>
              </a:extLst>
            </p:cNvPr>
            <p:cNvPicPr>
              <a:picLocks noChangeAspect="1"/>
            </p:cNvPicPr>
            <p:nvPr/>
          </p:nvPicPr>
          <p:blipFill>
            <a:blip r:embed="rId16"/>
            <a:srcRect l="28396" t="22185" r="430" b="22186"/>
            <a:stretch/>
          </p:blipFill>
          <p:spPr>
            <a:xfrm>
              <a:off x="904616" y="2007276"/>
              <a:ext cx="2042518" cy="540716"/>
            </a:xfrm>
            <a:prstGeom prst="rect">
              <a:avLst/>
            </a:prstGeom>
          </p:spPr>
        </p:pic>
      </p:grpSp>
    </p:spTree>
    <p:extLst>
      <p:ext uri="{BB962C8B-B14F-4D97-AF65-F5344CB8AC3E}">
        <p14:creationId xmlns:p14="http://schemas.microsoft.com/office/powerpoint/2010/main" val="41796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Rilis">
    <p:bg>
      <p:bgPr>
        <a:solidFill>
          <a:srgbClr val="0D425A"/>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F057219-27E2-FF49-1C3D-762A01B3BC43}"/>
              </a:ext>
            </a:extLst>
          </p:cNvPr>
          <p:cNvSpPr/>
          <p:nvPr userDrawn="1"/>
        </p:nvSpPr>
        <p:spPr>
          <a:xfrm>
            <a:off x="5300520" y="1"/>
            <a:ext cx="6891480" cy="6857999"/>
          </a:xfrm>
          <a:custGeom>
            <a:avLst/>
            <a:gdLst>
              <a:gd name="connsiteX0" fmla="*/ 2831883 w 6893275"/>
              <a:gd name="connsiteY0" fmla="*/ 0 h 6899166"/>
              <a:gd name="connsiteX1" fmla="*/ 6893275 w 6893275"/>
              <a:gd name="connsiteY1" fmla="*/ 0 h 6899166"/>
              <a:gd name="connsiteX2" fmla="*/ 6893275 w 6893275"/>
              <a:gd name="connsiteY2" fmla="*/ 6899166 h 6899166"/>
              <a:gd name="connsiteX3" fmla="*/ 3444003 w 6893275"/>
              <a:gd name="connsiteY3" fmla="*/ 6899166 h 6899166"/>
              <a:gd name="connsiteX4" fmla="*/ 221046 w 6893275"/>
              <a:gd name="connsiteY4" fmla="*/ 3677164 h 6899166"/>
              <a:gd name="connsiteX5" fmla="*/ 221046 w 6893275"/>
              <a:gd name="connsiteY5" fmla="*/ 2610066 h 6899166"/>
              <a:gd name="connsiteX6" fmla="*/ 2831883 w 6893275"/>
              <a:gd name="connsiteY6" fmla="*/ 0 h 689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3275" h="6899166">
                <a:moveTo>
                  <a:pt x="2831883" y="0"/>
                </a:moveTo>
                <a:lnTo>
                  <a:pt x="6893275" y="0"/>
                </a:lnTo>
                <a:lnTo>
                  <a:pt x="6893275" y="6899166"/>
                </a:lnTo>
                <a:lnTo>
                  <a:pt x="3444003" y="6899166"/>
                </a:lnTo>
                <a:lnTo>
                  <a:pt x="221046" y="3677164"/>
                </a:lnTo>
                <a:cubicBezTo>
                  <a:pt x="-73682" y="3382487"/>
                  <a:pt x="-73682" y="2904732"/>
                  <a:pt x="221046" y="2610066"/>
                </a:cubicBezTo>
                <a:lnTo>
                  <a:pt x="2831883" y="0"/>
                </a:lnTo>
                <a:close/>
              </a:path>
            </a:pathLst>
          </a:custGeom>
          <a:solidFill>
            <a:srgbClr val="4B8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799"/>
          </a:p>
        </p:txBody>
      </p:sp>
      <p:pic>
        <p:nvPicPr>
          <p:cNvPr id="7" name="Picture 6">
            <a:extLst>
              <a:ext uri="{FF2B5EF4-FFF2-40B4-BE49-F238E27FC236}">
                <a16:creationId xmlns:a16="http://schemas.microsoft.com/office/drawing/2014/main" id="{D4354843-6DF1-4442-A848-C3AE49EBEF79}"/>
              </a:ext>
            </a:extLst>
          </p:cNvPr>
          <p:cNvPicPr>
            <a:picLocks noChangeAspect="1"/>
          </p:cNvPicPr>
          <p:nvPr userDrawn="1"/>
        </p:nvPicPr>
        <p:blipFill rotWithShape="1">
          <a:blip r:embed="rId2"/>
          <a:srcRect l="61999" t="65721"/>
          <a:stretch/>
        </p:blipFill>
        <p:spPr>
          <a:xfrm>
            <a:off x="-1" y="0"/>
            <a:ext cx="3730230" cy="3611744"/>
          </a:xfrm>
          <a:custGeom>
            <a:avLst/>
            <a:gdLst>
              <a:gd name="connsiteX0" fmla="*/ 0 w 9818556"/>
              <a:gd name="connsiteY0" fmla="*/ 0 h 10538744"/>
              <a:gd name="connsiteX1" fmla="*/ 9818556 w 9818556"/>
              <a:gd name="connsiteY1" fmla="*/ 0 h 10538744"/>
              <a:gd name="connsiteX2" fmla="*/ 9818556 w 9818556"/>
              <a:gd name="connsiteY2" fmla="*/ 10538744 h 10538744"/>
              <a:gd name="connsiteX3" fmla="*/ 0 w 9818556"/>
              <a:gd name="connsiteY3" fmla="*/ 10538744 h 10538744"/>
            </a:gdLst>
            <a:ahLst/>
            <a:cxnLst>
              <a:cxn ang="0">
                <a:pos x="connsiteX0" y="connsiteY0"/>
              </a:cxn>
              <a:cxn ang="0">
                <a:pos x="connsiteX1" y="connsiteY1"/>
              </a:cxn>
              <a:cxn ang="0">
                <a:pos x="connsiteX2" y="connsiteY2"/>
              </a:cxn>
              <a:cxn ang="0">
                <a:pos x="connsiteX3" y="connsiteY3"/>
              </a:cxn>
            </a:cxnLst>
            <a:rect l="l" t="t" r="r" b="b"/>
            <a:pathLst>
              <a:path w="9818556" h="10538744">
                <a:moveTo>
                  <a:pt x="0" y="0"/>
                </a:moveTo>
                <a:lnTo>
                  <a:pt x="9818556" y="0"/>
                </a:lnTo>
                <a:lnTo>
                  <a:pt x="9818556" y="10538744"/>
                </a:lnTo>
                <a:lnTo>
                  <a:pt x="0" y="10538744"/>
                </a:lnTo>
                <a:close/>
              </a:path>
            </a:pathLst>
          </a:custGeom>
          <a:ln/>
        </p:spPr>
      </p:pic>
      <p:sp>
        <p:nvSpPr>
          <p:cNvPr id="8" name="Rectangle: Rounded Corners 7">
            <a:extLst>
              <a:ext uri="{FF2B5EF4-FFF2-40B4-BE49-F238E27FC236}">
                <a16:creationId xmlns:a16="http://schemas.microsoft.com/office/drawing/2014/main" id="{7289707D-EBFC-FFF3-CAEB-1D6B04209259}"/>
              </a:ext>
            </a:extLst>
          </p:cNvPr>
          <p:cNvSpPr/>
          <p:nvPr userDrawn="1"/>
        </p:nvSpPr>
        <p:spPr>
          <a:xfrm>
            <a:off x="184677" y="175689"/>
            <a:ext cx="2618754" cy="652857"/>
          </a:xfrm>
          <a:prstGeom prst="roundRect">
            <a:avLst>
              <a:gd name="adj" fmla="val 50000"/>
            </a:avLst>
          </a:prstGeom>
          <a:solidFill>
            <a:schemeClr val="bg1"/>
          </a:solid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prstClr val="black"/>
              </a:solidFill>
              <a:effectLst/>
              <a:uLnTx/>
              <a:uFillTx/>
              <a:latin typeface="Franklin Gothic Medium Cond" panose="020B0606030402020204" pitchFamily="34" charset="0"/>
              <a:ea typeface="+mn-ea"/>
              <a:cs typeface="+mn-cs"/>
            </a:endParaRPr>
          </a:p>
        </p:txBody>
      </p:sp>
      <p:sp>
        <p:nvSpPr>
          <p:cNvPr id="9" name="Freeform: Shape 8">
            <a:extLst>
              <a:ext uri="{FF2B5EF4-FFF2-40B4-BE49-F238E27FC236}">
                <a16:creationId xmlns:a16="http://schemas.microsoft.com/office/drawing/2014/main" id="{5C81777F-C0D4-22E2-41FA-0F44904670F9}"/>
              </a:ext>
            </a:extLst>
          </p:cNvPr>
          <p:cNvSpPr/>
          <p:nvPr userDrawn="1"/>
        </p:nvSpPr>
        <p:spPr>
          <a:xfrm>
            <a:off x="1" y="5538332"/>
            <a:ext cx="1319634" cy="1319668"/>
          </a:xfrm>
          <a:custGeom>
            <a:avLst/>
            <a:gdLst>
              <a:gd name="connsiteX0" fmla="*/ 0 w 1319978"/>
              <a:gd name="connsiteY0" fmla="*/ 0 h 1319974"/>
              <a:gd name="connsiteX1" fmla="*/ 1319978 w 1319978"/>
              <a:gd name="connsiteY1" fmla="*/ 1319974 h 1319974"/>
              <a:gd name="connsiteX2" fmla="*/ 0 w 1319978"/>
              <a:gd name="connsiteY2" fmla="*/ 1319974 h 1319974"/>
              <a:gd name="connsiteX3" fmla="*/ 0 w 1319978"/>
              <a:gd name="connsiteY3" fmla="*/ 0 h 1319974"/>
            </a:gdLst>
            <a:ahLst/>
            <a:cxnLst>
              <a:cxn ang="0">
                <a:pos x="connsiteX0" y="connsiteY0"/>
              </a:cxn>
              <a:cxn ang="0">
                <a:pos x="connsiteX1" y="connsiteY1"/>
              </a:cxn>
              <a:cxn ang="0">
                <a:pos x="connsiteX2" y="connsiteY2"/>
              </a:cxn>
              <a:cxn ang="0">
                <a:pos x="connsiteX3" y="connsiteY3"/>
              </a:cxn>
            </a:cxnLst>
            <a:rect l="l" t="t" r="r" b="b"/>
            <a:pathLst>
              <a:path w="1319978" h="1319974">
                <a:moveTo>
                  <a:pt x="0" y="0"/>
                </a:moveTo>
                <a:lnTo>
                  <a:pt x="1319978" y="1319974"/>
                </a:lnTo>
                <a:lnTo>
                  <a:pt x="0" y="1319974"/>
                </a:lnTo>
                <a:lnTo>
                  <a:pt x="0" y="0"/>
                </a:lnTo>
                <a:close/>
              </a:path>
            </a:pathLst>
          </a:custGeom>
          <a:solidFill>
            <a:srgbClr val="4B8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799"/>
          </a:p>
        </p:txBody>
      </p:sp>
      <p:pic>
        <p:nvPicPr>
          <p:cNvPr id="10" name="Picture 9">
            <a:extLst>
              <a:ext uri="{FF2B5EF4-FFF2-40B4-BE49-F238E27FC236}">
                <a16:creationId xmlns:a16="http://schemas.microsoft.com/office/drawing/2014/main" id="{0CB02B2E-BFAE-D90E-59FD-A54E5453C363}"/>
              </a:ext>
            </a:extLst>
          </p:cNvPr>
          <p:cNvPicPr>
            <a:picLocks noChangeAspect="1"/>
          </p:cNvPicPr>
          <p:nvPr userDrawn="1"/>
        </p:nvPicPr>
        <p:blipFill rotWithShape="1">
          <a:blip r:embed="rId3"/>
          <a:srcRect b="58080"/>
          <a:stretch/>
        </p:blipFill>
        <p:spPr>
          <a:xfrm>
            <a:off x="4525715" y="3315854"/>
            <a:ext cx="7354286" cy="3581716"/>
          </a:xfrm>
          <a:custGeom>
            <a:avLst/>
            <a:gdLst>
              <a:gd name="connsiteX0" fmla="*/ 0 w 7356200"/>
              <a:gd name="connsiteY0" fmla="*/ 0 h 8546225"/>
              <a:gd name="connsiteX1" fmla="*/ 7356201 w 7356200"/>
              <a:gd name="connsiteY1" fmla="*/ 0 h 8546225"/>
              <a:gd name="connsiteX2" fmla="*/ 7356201 w 7356200"/>
              <a:gd name="connsiteY2" fmla="*/ 8546226 h 8546225"/>
              <a:gd name="connsiteX3" fmla="*/ 0 w 7356200"/>
              <a:gd name="connsiteY3" fmla="*/ 8546226 h 8546225"/>
            </a:gdLst>
            <a:ahLst/>
            <a:cxnLst>
              <a:cxn ang="0">
                <a:pos x="connsiteX0" y="connsiteY0"/>
              </a:cxn>
              <a:cxn ang="0">
                <a:pos x="connsiteX1" y="connsiteY1"/>
              </a:cxn>
              <a:cxn ang="0">
                <a:pos x="connsiteX2" y="connsiteY2"/>
              </a:cxn>
              <a:cxn ang="0">
                <a:pos x="connsiteX3" y="connsiteY3"/>
              </a:cxn>
            </a:cxnLst>
            <a:rect l="l" t="t" r="r" b="b"/>
            <a:pathLst>
              <a:path w="7356200" h="8546225">
                <a:moveTo>
                  <a:pt x="0" y="0"/>
                </a:moveTo>
                <a:lnTo>
                  <a:pt x="7356201" y="0"/>
                </a:lnTo>
                <a:lnTo>
                  <a:pt x="7356201" y="8546226"/>
                </a:lnTo>
                <a:lnTo>
                  <a:pt x="0" y="8546226"/>
                </a:lnTo>
                <a:close/>
              </a:path>
            </a:pathLst>
          </a:custGeom>
          <a:ln/>
        </p:spPr>
      </p:pic>
      <p:pic>
        <p:nvPicPr>
          <p:cNvPr id="11" name="Picture 10">
            <a:extLst>
              <a:ext uri="{FF2B5EF4-FFF2-40B4-BE49-F238E27FC236}">
                <a16:creationId xmlns:a16="http://schemas.microsoft.com/office/drawing/2014/main" id="{78738505-2C19-4505-B337-FE7344E05AEC}"/>
              </a:ext>
            </a:extLst>
          </p:cNvPr>
          <p:cNvPicPr>
            <a:picLocks noChangeAspect="1"/>
          </p:cNvPicPr>
          <p:nvPr userDrawn="1"/>
        </p:nvPicPr>
        <p:blipFill rotWithShape="1">
          <a:blip r:embed="rId4"/>
          <a:srcRect t="49987"/>
          <a:stretch/>
        </p:blipFill>
        <p:spPr>
          <a:xfrm>
            <a:off x="6717803" y="0"/>
            <a:ext cx="2533714" cy="1265509"/>
          </a:xfrm>
          <a:custGeom>
            <a:avLst/>
            <a:gdLst>
              <a:gd name="connsiteX0" fmla="*/ 0 w 2534374"/>
              <a:gd name="connsiteY0" fmla="*/ 0 h 2530944"/>
              <a:gd name="connsiteX1" fmla="*/ 2534374 w 2534374"/>
              <a:gd name="connsiteY1" fmla="*/ 0 h 2530944"/>
              <a:gd name="connsiteX2" fmla="*/ 2534374 w 2534374"/>
              <a:gd name="connsiteY2" fmla="*/ 2530945 h 2530944"/>
              <a:gd name="connsiteX3" fmla="*/ 0 w 2534374"/>
              <a:gd name="connsiteY3" fmla="*/ 2530945 h 2530944"/>
            </a:gdLst>
            <a:ahLst/>
            <a:cxnLst>
              <a:cxn ang="0">
                <a:pos x="connsiteX0" y="connsiteY0"/>
              </a:cxn>
              <a:cxn ang="0">
                <a:pos x="connsiteX1" y="connsiteY1"/>
              </a:cxn>
              <a:cxn ang="0">
                <a:pos x="connsiteX2" y="connsiteY2"/>
              </a:cxn>
              <a:cxn ang="0">
                <a:pos x="connsiteX3" y="connsiteY3"/>
              </a:cxn>
            </a:cxnLst>
            <a:rect l="l" t="t" r="r" b="b"/>
            <a:pathLst>
              <a:path w="2534374" h="2530944">
                <a:moveTo>
                  <a:pt x="0" y="0"/>
                </a:moveTo>
                <a:lnTo>
                  <a:pt x="2534374" y="0"/>
                </a:lnTo>
                <a:lnTo>
                  <a:pt x="2534374" y="2530945"/>
                </a:lnTo>
                <a:lnTo>
                  <a:pt x="0" y="2530945"/>
                </a:lnTo>
                <a:close/>
              </a:path>
            </a:pathLst>
          </a:custGeom>
          <a:ln/>
        </p:spPr>
      </p:pic>
      <p:pic>
        <p:nvPicPr>
          <p:cNvPr id="12" name="Picture 11">
            <a:extLst>
              <a:ext uri="{FF2B5EF4-FFF2-40B4-BE49-F238E27FC236}">
                <a16:creationId xmlns:a16="http://schemas.microsoft.com/office/drawing/2014/main" id="{6A68FA06-7D11-EAAC-C5E4-D9D6003D7501}"/>
              </a:ext>
            </a:extLst>
          </p:cNvPr>
          <p:cNvPicPr>
            <a:picLocks noChangeAspect="1"/>
          </p:cNvPicPr>
          <p:nvPr userDrawn="1"/>
        </p:nvPicPr>
        <p:blipFill rotWithShape="1">
          <a:blip r:embed="rId5"/>
          <a:srcRect b="38505"/>
          <a:stretch/>
        </p:blipFill>
        <p:spPr>
          <a:xfrm>
            <a:off x="185143" y="5829070"/>
            <a:ext cx="1676571" cy="1028930"/>
          </a:xfrm>
          <a:custGeom>
            <a:avLst/>
            <a:gdLst>
              <a:gd name="connsiteX0" fmla="*/ 0 w 1677008"/>
              <a:gd name="connsiteY0" fmla="*/ 0 h 1673578"/>
              <a:gd name="connsiteX1" fmla="*/ 1677008 w 1677008"/>
              <a:gd name="connsiteY1" fmla="*/ 0 h 1673578"/>
              <a:gd name="connsiteX2" fmla="*/ 1677008 w 1677008"/>
              <a:gd name="connsiteY2" fmla="*/ 1673579 h 1673578"/>
              <a:gd name="connsiteX3" fmla="*/ 0 w 1677008"/>
              <a:gd name="connsiteY3" fmla="*/ 1673579 h 1673578"/>
            </a:gdLst>
            <a:ahLst/>
            <a:cxnLst>
              <a:cxn ang="0">
                <a:pos x="connsiteX0" y="connsiteY0"/>
              </a:cxn>
              <a:cxn ang="0">
                <a:pos x="connsiteX1" y="connsiteY1"/>
              </a:cxn>
              <a:cxn ang="0">
                <a:pos x="connsiteX2" y="connsiteY2"/>
              </a:cxn>
              <a:cxn ang="0">
                <a:pos x="connsiteX3" y="connsiteY3"/>
              </a:cxn>
            </a:cxnLst>
            <a:rect l="l" t="t" r="r" b="b"/>
            <a:pathLst>
              <a:path w="1677008" h="1673578">
                <a:moveTo>
                  <a:pt x="0" y="0"/>
                </a:moveTo>
                <a:lnTo>
                  <a:pt x="1677008" y="0"/>
                </a:lnTo>
                <a:lnTo>
                  <a:pt x="1677008" y="1673579"/>
                </a:lnTo>
                <a:lnTo>
                  <a:pt x="0" y="1673579"/>
                </a:lnTo>
                <a:close/>
              </a:path>
            </a:pathLst>
          </a:custGeom>
          <a:ln/>
        </p:spPr>
      </p:pic>
      <p:sp>
        <p:nvSpPr>
          <p:cNvPr id="13" name="Freeform: Shape 12">
            <a:extLst>
              <a:ext uri="{FF2B5EF4-FFF2-40B4-BE49-F238E27FC236}">
                <a16:creationId xmlns:a16="http://schemas.microsoft.com/office/drawing/2014/main" id="{717BE167-D050-E148-0A28-0FB70D658F6D}"/>
              </a:ext>
            </a:extLst>
          </p:cNvPr>
          <p:cNvSpPr/>
          <p:nvPr userDrawn="1"/>
        </p:nvSpPr>
        <p:spPr>
          <a:xfrm>
            <a:off x="7172877" y="-213188"/>
            <a:ext cx="891429" cy="891455"/>
          </a:xfrm>
          <a:custGeom>
            <a:avLst/>
            <a:gdLst>
              <a:gd name="connsiteX0" fmla="*/ 181418 w 891660"/>
              <a:gd name="connsiteY0" fmla="*/ 861619 h 891660"/>
              <a:gd name="connsiteX1" fmla="*/ 31894 w 891660"/>
              <a:gd name="connsiteY1" fmla="*/ 861629 h 891660"/>
              <a:gd name="connsiteX2" fmla="*/ 31894 w 891660"/>
              <a:gd name="connsiteY2" fmla="*/ 861619 h 891660"/>
              <a:gd name="connsiteX3" fmla="*/ 31894 w 891660"/>
              <a:gd name="connsiteY3" fmla="*/ 861619 h 891660"/>
              <a:gd name="connsiteX4" fmla="*/ 31894 w 891660"/>
              <a:gd name="connsiteY4" fmla="*/ 712077 h 891660"/>
              <a:gd name="connsiteX5" fmla="*/ 712060 w 891660"/>
              <a:gd name="connsiteY5" fmla="*/ 31897 h 891660"/>
              <a:gd name="connsiteX6" fmla="*/ 861618 w 891660"/>
              <a:gd name="connsiteY6" fmla="*/ 31897 h 891660"/>
              <a:gd name="connsiteX7" fmla="*/ 861618 w 891660"/>
              <a:gd name="connsiteY7" fmla="*/ 31897 h 891660"/>
              <a:gd name="connsiteX8" fmla="*/ 861618 w 891660"/>
              <a:gd name="connsiteY8" fmla="*/ 181439 h 89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1660" h="891660">
                <a:moveTo>
                  <a:pt x="181418" y="861619"/>
                </a:moveTo>
                <a:cubicBezTo>
                  <a:pt x="140128" y="902909"/>
                  <a:pt x="73185" y="902913"/>
                  <a:pt x="31894" y="861629"/>
                </a:cubicBezTo>
                <a:cubicBezTo>
                  <a:pt x="31894" y="861626"/>
                  <a:pt x="31894" y="861622"/>
                  <a:pt x="31894" y="861619"/>
                </a:cubicBezTo>
                <a:lnTo>
                  <a:pt x="31894" y="861619"/>
                </a:lnTo>
                <a:cubicBezTo>
                  <a:pt x="-9397" y="820321"/>
                  <a:pt x="-9397" y="753375"/>
                  <a:pt x="31894" y="712077"/>
                </a:cubicBezTo>
                <a:lnTo>
                  <a:pt x="712060" y="31897"/>
                </a:lnTo>
                <a:cubicBezTo>
                  <a:pt x="753350" y="-9398"/>
                  <a:pt x="820328" y="-9398"/>
                  <a:pt x="861618" y="31897"/>
                </a:cubicBezTo>
                <a:lnTo>
                  <a:pt x="861618" y="31897"/>
                </a:lnTo>
                <a:cubicBezTo>
                  <a:pt x="902909" y="73194"/>
                  <a:pt x="902909" y="140142"/>
                  <a:pt x="861618" y="181439"/>
                </a:cubicBezTo>
                <a:close/>
              </a:path>
            </a:pathLst>
          </a:custGeom>
          <a:solidFill>
            <a:srgbClr val="EBECEE"/>
          </a:solidFill>
          <a:ln w="3429" cap="flat">
            <a:noFill/>
            <a:prstDash val="solid"/>
            <a:miter/>
          </a:ln>
        </p:spPr>
        <p:txBody>
          <a:bodyPr rtlCol="0" anchor="ctr"/>
          <a:lstStyle/>
          <a:p>
            <a:endParaRPr lang="en-ID" sz="1799"/>
          </a:p>
        </p:txBody>
      </p:sp>
      <p:sp>
        <p:nvSpPr>
          <p:cNvPr id="25" name="Freeform: Shape 24">
            <a:extLst>
              <a:ext uri="{FF2B5EF4-FFF2-40B4-BE49-F238E27FC236}">
                <a16:creationId xmlns:a16="http://schemas.microsoft.com/office/drawing/2014/main" id="{C105449D-B062-5F87-7D59-5B5617B4AB8E}"/>
              </a:ext>
            </a:extLst>
          </p:cNvPr>
          <p:cNvSpPr/>
          <p:nvPr userDrawn="1"/>
        </p:nvSpPr>
        <p:spPr>
          <a:xfrm>
            <a:off x="5897105" y="-82483"/>
            <a:ext cx="6269952" cy="7110829"/>
          </a:xfrm>
          <a:custGeom>
            <a:avLst/>
            <a:gdLst>
              <a:gd name="connsiteX0" fmla="*/ 2844690 w 6271585"/>
              <a:gd name="connsiteY0" fmla="*/ 0 h 6899166"/>
              <a:gd name="connsiteX1" fmla="*/ 6271585 w 6271585"/>
              <a:gd name="connsiteY1" fmla="*/ 0 h 6899166"/>
              <a:gd name="connsiteX2" fmla="*/ 6271585 w 6271585"/>
              <a:gd name="connsiteY2" fmla="*/ 6508787 h 6899166"/>
              <a:gd name="connsiteX3" fmla="*/ 5880775 w 6271585"/>
              <a:gd name="connsiteY3" fmla="*/ 6899166 h 6899166"/>
              <a:gd name="connsiteX4" fmla="*/ 3530296 w 6271585"/>
              <a:gd name="connsiteY4" fmla="*/ 6899166 h 6899166"/>
              <a:gd name="connsiteX5" fmla="*/ 184818 w 6271585"/>
              <a:gd name="connsiteY5" fmla="*/ 3549998 h 6899166"/>
              <a:gd name="connsiteX6" fmla="*/ 185332 w 6271585"/>
              <a:gd name="connsiteY6" fmla="*/ 2656406 h 6899166"/>
              <a:gd name="connsiteX7" fmla="*/ 2844690 w 6271585"/>
              <a:gd name="connsiteY7" fmla="*/ 0 h 689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1585" h="6899166">
                <a:moveTo>
                  <a:pt x="2844690" y="0"/>
                </a:moveTo>
                <a:lnTo>
                  <a:pt x="6271585" y="0"/>
                </a:lnTo>
                <a:lnTo>
                  <a:pt x="6271585" y="6508787"/>
                </a:lnTo>
                <a:lnTo>
                  <a:pt x="5880775" y="6899166"/>
                </a:lnTo>
                <a:lnTo>
                  <a:pt x="3530296" y="6899166"/>
                </a:lnTo>
                <a:lnTo>
                  <a:pt x="184818" y="3549998"/>
                </a:lnTo>
                <a:cubicBezTo>
                  <a:pt x="-61795" y="3303107"/>
                  <a:pt x="-61589" y="2903029"/>
                  <a:pt x="185332" y="2656406"/>
                </a:cubicBezTo>
                <a:lnTo>
                  <a:pt x="2844690" y="0"/>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799"/>
          </a:p>
        </p:txBody>
      </p:sp>
      <p:pic>
        <p:nvPicPr>
          <p:cNvPr id="30" name="Picture 29" descr="Text&#10;&#10;Description automatically generated">
            <a:extLst>
              <a:ext uri="{FF2B5EF4-FFF2-40B4-BE49-F238E27FC236}">
                <a16:creationId xmlns:a16="http://schemas.microsoft.com/office/drawing/2014/main" id="{CEB0705D-7849-E8B6-2854-048A5CCDA09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88522" y="306582"/>
            <a:ext cx="2158445" cy="391074"/>
          </a:xfrm>
          <a:prstGeom prst="rect">
            <a:avLst/>
          </a:prstGeom>
        </p:spPr>
      </p:pic>
      <p:sp>
        <p:nvSpPr>
          <p:cNvPr id="16" name="Picture Placeholder 15">
            <a:extLst>
              <a:ext uri="{FF2B5EF4-FFF2-40B4-BE49-F238E27FC236}">
                <a16:creationId xmlns:a16="http://schemas.microsoft.com/office/drawing/2014/main" id="{5E461D96-3E2D-4E67-706A-456D8836FD59}"/>
              </a:ext>
            </a:extLst>
          </p:cNvPr>
          <p:cNvSpPr>
            <a:spLocks noGrp="1"/>
          </p:cNvSpPr>
          <p:nvPr>
            <p:ph type="pic" sz="quarter" idx="10"/>
          </p:nvPr>
        </p:nvSpPr>
        <p:spPr>
          <a:xfrm>
            <a:off x="6164529" y="0"/>
            <a:ext cx="6027471" cy="6857998"/>
          </a:xfrm>
          <a:custGeom>
            <a:avLst/>
            <a:gdLst>
              <a:gd name="connsiteX0" fmla="*/ 2839139 w 6029041"/>
              <a:gd name="connsiteY0" fmla="*/ 0 h 6859586"/>
              <a:gd name="connsiteX1" fmla="*/ 6029041 w 6029041"/>
              <a:gd name="connsiteY1" fmla="*/ 0 h 6859586"/>
              <a:gd name="connsiteX2" fmla="*/ 6029041 w 6029041"/>
              <a:gd name="connsiteY2" fmla="*/ 6859586 h 6859586"/>
              <a:gd name="connsiteX3" fmla="*/ 3487641 w 6029041"/>
              <a:gd name="connsiteY3" fmla="*/ 6859586 h 6859586"/>
              <a:gd name="connsiteX4" fmla="*/ 189075 w 6029041"/>
              <a:gd name="connsiteY4" fmla="*/ 3562035 h 6859586"/>
              <a:gd name="connsiteX5" fmla="*/ 189075 w 6029041"/>
              <a:gd name="connsiteY5" fmla="*/ 2649249 h 685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29041" h="6859586">
                <a:moveTo>
                  <a:pt x="2839139" y="0"/>
                </a:moveTo>
                <a:lnTo>
                  <a:pt x="6029041" y="0"/>
                </a:lnTo>
                <a:lnTo>
                  <a:pt x="6029041" y="6859586"/>
                </a:lnTo>
                <a:lnTo>
                  <a:pt x="3487641" y="6859586"/>
                </a:lnTo>
                <a:lnTo>
                  <a:pt x="189075" y="3562035"/>
                </a:lnTo>
                <a:cubicBezTo>
                  <a:pt x="-63025" y="3309966"/>
                  <a:pt x="-63025" y="2901314"/>
                  <a:pt x="189075" y="2649249"/>
                </a:cubicBezTo>
                <a:close/>
              </a:path>
            </a:pathLst>
          </a:custGeom>
          <a:pattFill prst="pct5">
            <a:fgClr>
              <a:srgbClr val="0D425A"/>
            </a:fgClr>
            <a:bgClr>
              <a:schemeClr val="bg1"/>
            </a:bgClr>
          </a:pattFill>
        </p:spPr>
        <p:txBody>
          <a:bodyPr wrap="square" anchor="ctr" anchorCtr="0">
            <a:noAutofit/>
          </a:bodyPr>
          <a:lstStyle>
            <a:lvl1pPr marL="0" indent="0" algn="ctr">
              <a:buNone/>
              <a:defRPr/>
            </a:lvl1pPr>
          </a:lstStyle>
          <a:p>
            <a:endParaRPr lang="en-ID"/>
          </a:p>
        </p:txBody>
      </p:sp>
      <p:sp>
        <p:nvSpPr>
          <p:cNvPr id="18" name="Title 2">
            <a:extLst>
              <a:ext uri="{FF2B5EF4-FFF2-40B4-BE49-F238E27FC236}">
                <a16:creationId xmlns:a16="http://schemas.microsoft.com/office/drawing/2014/main" id="{8968C353-367E-4777-CA2A-A30DF3761387}"/>
              </a:ext>
            </a:extLst>
          </p:cNvPr>
          <p:cNvSpPr txBox="1">
            <a:spLocks/>
          </p:cNvSpPr>
          <p:nvPr userDrawn="1"/>
        </p:nvSpPr>
        <p:spPr>
          <a:xfrm>
            <a:off x="135269" y="2416068"/>
            <a:ext cx="5142930" cy="2009958"/>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ID" sz="6598" b="0" i="0" u="none" strike="noStrike" kern="1200" cap="none" spc="0" normalizeH="0" baseline="0" noProof="0">
                <a:ln>
                  <a:noFill/>
                </a:ln>
                <a:solidFill>
                  <a:prstClr val="white"/>
                </a:solidFill>
                <a:effectLst/>
                <a:uLnTx/>
                <a:uFillTx/>
                <a:latin typeface="Franklin Gothic Demi" panose="020B0703020102020204" pitchFamily="34" charset="0"/>
                <a:ea typeface="+mj-ea"/>
                <a:cs typeface="+mj-cs"/>
              </a:rPr>
              <a:t>BERITA RESMI STATISTIK</a:t>
            </a:r>
            <a:endParaRPr kumimoji="0" lang="en-ID" sz="4799" b="0" i="0" u="none" strike="noStrike" kern="1200" cap="none" spc="0" normalizeH="0" baseline="0" noProof="0">
              <a:ln>
                <a:noFill/>
              </a:ln>
              <a:solidFill>
                <a:prstClr val="white"/>
              </a:solidFill>
              <a:effectLst/>
              <a:uLnTx/>
              <a:uFillTx/>
              <a:latin typeface="Calibri Light"/>
              <a:ea typeface="+mj-ea"/>
              <a:cs typeface="+mj-cs"/>
            </a:endParaRPr>
          </a:p>
        </p:txBody>
      </p:sp>
      <p:sp>
        <p:nvSpPr>
          <p:cNvPr id="27" name="Rectangle: Rounded Corners 26">
            <a:extLst>
              <a:ext uri="{FF2B5EF4-FFF2-40B4-BE49-F238E27FC236}">
                <a16:creationId xmlns:a16="http://schemas.microsoft.com/office/drawing/2014/main" id="{EA41D87B-90F8-C711-77CF-FAD33E7E6543}"/>
              </a:ext>
            </a:extLst>
          </p:cNvPr>
          <p:cNvSpPr/>
          <p:nvPr userDrawn="1"/>
        </p:nvSpPr>
        <p:spPr>
          <a:xfrm>
            <a:off x="207531" y="3902482"/>
            <a:ext cx="2731078" cy="527970"/>
          </a:xfrm>
          <a:prstGeom prst="roundRect">
            <a:avLst>
              <a:gd name="adj" fmla="val 50000"/>
            </a:avLst>
          </a:prstGeom>
          <a:solidFill>
            <a:srgbClr val="4B8AA7"/>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prstClr val="white"/>
              </a:solidFill>
              <a:effectLst/>
              <a:uLnTx/>
              <a:uFillTx/>
              <a:latin typeface="Franklin Gothic Medium Cond" panose="020B0606030402020204" pitchFamily="34" charset="0"/>
              <a:ea typeface="+mn-ea"/>
              <a:cs typeface="+mn-cs"/>
            </a:endParaRPr>
          </a:p>
        </p:txBody>
      </p:sp>
      <p:sp>
        <p:nvSpPr>
          <p:cNvPr id="28" name="Text Placeholder 3">
            <a:extLst>
              <a:ext uri="{FF2B5EF4-FFF2-40B4-BE49-F238E27FC236}">
                <a16:creationId xmlns:a16="http://schemas.microsoft.com/office/drawing/2014/main" id="{AA2E69A7-B98A-5150-C290-23E5FAA1E4D7}"/>
              </a:ext>
            </a:extLst>
          </p:cNvPr>
          <p:cNvSpPr>
            <a:spLocks noGrp="1"/>
          </p:cNvSpPr>
          <p:nvPr>
            <p:ph type="body" sz="quarter" idx="16" hasCustomPrompt="1"/>
          </p:nvPr>
        </p:nvSpPr>
        <p:spPr>
          <a:xfrm>
            <a:off x="363301" y="3923901"/>
            <a:ext cx="2419537" cy="476820"/>
          </a:xfrm>
        </p:spPr>
        <p:txBody>
          <a:bodyPr anchor="ctr" anchorCtr="0">
            <a:noAutofit/>
          </a:bodyPr>
          <a:lstStyle>
            <a:lvl1pPr marL="0" indent="0" algn="ctr">
              <a:buNone/>
              <a:defRPr sz="1999">
                <a:solidFill>
                  <a:schemeClr val="bg1"/>
                </a:solidFill>
                <a:latin typeface="+mj-lt"/>
              </a:defRPr>
            </a:lvl1pPr>
          </a:lstStyle>
          <a:p>
            <a:pPr lvl="0"/>
            <a:r>
              <a:rPr lang="en-US"/>
              <a:t>Tanggal</a:t>
            </a:r>
          </a:p>
        </p:txBody>
      </p:sp>
    </p:spTree>
    <p:extLst>
      <p:ext uri="{BB962C8B-B14F-4D97-AF65-F5344CB8AC3E}">
        <p14:creationId xmlns:p14="http://schemas.microsoft.com/office/powerpoint/2010/main" val="2198533355"/>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_Design Blue" preserve="1" userDrawn="1">
  <p:cSld name="6_Design Blue">
    <p:bg>
      <p:bgPr>
        <a:solidFill>
          <a:srgbClr val="FFFFFF"/>
        </a:solidFill>
        <a:effectLst/>
      </p:bgPr>
    </p:bg>
    <p:spTree>
      <p:nvGrpSpPr>
        <p:cNvPr id="1" name="Shape 91"/>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B8E7E4-D8EE-E840-8B43-CC48F4F4DEB6}"/>
              </a:ext>
            </a:extLst>
          </p:cNvPr>
          <p:cNvSpPr>
            <a:spLocks noGrp="1"/>
          </p:cNvSpPr>
          <p:nvPr>
            <p:ph type="pic" sz="quarter" idx="20"/>
          </p:nvPr>
        </p:nvSpPr>
        <p:spPr>
          <a:xfrm>
            <a:off x="5160569" y="0"/>
            <a:ext cx="7031431" cy="6856412"/>
          </a:xfrm>
          <a:custGeom>
            <a:avLst/>
            <a:gdLst>
              <a:gd name="connsiteX0" fmla="*/ 5290161 w 7033262"/>
              <a:gd name="connsiteY0" fmla="*/ 0 h 6858000"/>
              <a:gd name="connsiteX1" fmla="*/ 7033262 w 7033262"/>
              <a:gd name="connsiteY1" fmla="*/ 0 h 6858000"/>
              <a:gd name="connsiteX2" fmla="*/ 7033262 w 7033262"/>
              <a:gd name="connsiteY2" fmla="*/ 6858000 h 6858000"/>
              <a:gd name="connsiteX3" fmla="*/ 107316 w 7033262"/>
              <a:gd name="connsiteY3" fmla="*/ 6858000 h 6858000"/>
              <a:gd name="connsiteX4" fmla="*/ 110669 w 7033262"/>
              <a:gd name="connsiteY4" fmla="*/ 5729612 h 6858000"/>
              <a:gd name="connsiteX5" fmla="*/ 2940795 w 7033262"/>
              <a:gd name="connsiteY5" fmla="*/ 3714172 h 6858000"/>
              <a:gd name="connsiteX6" fmla="*/ 3668435 w 7033262"/>
              <a:gd name="connsiteY6" fmla="*/ 2161007 h 6858000"/>
              <a:gd name="connsiteX7" fmla="*/ 3871127 w 7033262"/>
              <a:gd name="connsiteY7" fmla="*/ 1027176 h 6858000"/>
              <a:gd name="connsiteX8" fmla="*/ 5290161 w 7033262"/>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3262" h="6858000">
                <a:moveTo>
                  <a:pt x="5290161" y="0"/>
                </a:moveTo>
                <a:lnTo>
                  <a:pt x="7033262" y="0"/>
                </a:lnTo>
                <a:lnTo>
                  <a:pt x="7033262" y="6858000"/>
                </a:lnTo>
                <a:lnTo>
                  <a:pt x="107316" y="6858000"/>
                </a:lnTo>
                <a:cubicBezTo>
                  <a:pt x="-25265" y="6496050"/>
                  <a:pt x="-47103" y="6102630"/>
                  <a:pt x="110669" y="5729612"/>
                </a:cubicBezTo>
                <a:cubicBezTo>
                  <a:pt x="648158" y="4458811"/>
                  <a:pt x="2076724" y="4511777"/>
                  <a:pt x="2940795" y="3714172"/>
                </a:cubicBezTo>
                <a:cubicBezTo>
                  <a:pt x="3350236" y="3336208"/>
                  <a:pt x="3597251" y="2704745"/>
                  <a:pt x="3668435" y="2161007"/>
                </a:cubicBezTo>
                <a:cubicBezTo>
                  <a:pt x="3719171" y="1773238"/>
                  <a:pt x="3750921" y="1413796"/>
                  <a:pt x="3871127" y="1027176"/>
                </a:cubicBezTo>
                <a:cubicBezTo>
                  <a:pt x="4118268" y="232632"/>
                  <a:pt x="5139857" y="113113"/>
                  <a:pt x="5290161" y="0"/>
                </a:cubicBezTo>
                <a:close/>
              </a:path>
            </a:pathLst>
          </a:custGeom>
          <a:pattFill prst="pct5">
            <a:fgClr>
              <a:schemeClr val="accent1"/>
            </a:fgClr>
            <a:bgClr>
              <a:schemeClr val="bg1"/>
            </a:bgClr>
          </a:pattFill>
        </p:spPr>
        <p:txBody>
          <a:bodyPr wrap="square" anchor="ctr">
            <a:noAutofit/>
          </a:bodyPr>
          <a:lstStyle>
            <a:lvl1pPr marL="0" indent="0" algn="ctr">
              <a:buFontTx/>
              <a:buNone/>
              <a:defRPr>
                <a:solidFill>
                  <a:schemeClr val="tx1"/>
                </a:solidFill>
              </a:defRPr>
            </a:lvl1pPr>
          </a:lstStyle>
          <a:p>
            <a:endParaRPr lang="en-US"/>
          </a:p>
        </p:txBody>
      </p:sp>
    </p:spTree>
    <p:extLst>
      <p:ext uri="{BB962C8B-B14F-4D97-AF65-F5344CB8AC3E}">
        <p14:creationId xmlns:p14="http://schemas.microsoft.com/office/powerpoint/2010/main" val="2815656053"/>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utline Rilis_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24A507-3901-D46A-BC5C-DC94193FFA96}"/>
              </a:ext>
            </a:extLst>
          </p:cNvPr>
          <p:cNvSpPr/>
          <p:nvPr userDrawn="1"/>
        </p:nvSpPr>
        <p:spPr>
          <a:xfrm>
            <a:off x="0" y="2722692"/>
            <a:ext cx="12192000" cy="3685992"/>
          </a:xfrm>
          <a:prstGeom prst="rect">
            <a:avLst/>
          </a:prstGeom>
          <a:pattFill prst="dotGrid">
            <a:fgClr>
              <a:schemeClr val="accent3">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6"/>
          </a:p>
        </p:txBody>
      </p:sp>
      <p:sp>
        <p:nvSpPr>
          <p:cNvPr id="12" name="Slide Number Placeholder 5"/>
          <p:cNvSpPr>
            <a:spLocks noGrp="1"/>
          </p:cNvSpPr>
          <p:nvPr>
            <p:ph type="sldNum" sz="quarter" idx="12"/>
          </p:nvPr>
        </p:nvSpPr>
        <p:spPr>
          <a:xfrm>
            <a:off x="10075660" y="6553502"/>
            <a:ext cx="2133599" cy="365125"/>
          </a:xfrm>
          <a:prstGeom prst="rect">
            <a:avLst/>
          </a:prstGeom>
        </p:spPr>
        <p:txBody>
          <a:bodyPr anchor="ctr"/>
          <a:lstStyle>
            <a:lvl1pPr algn="r">
              <a:defRPr sz="1400" b="1">
                <a:solidFill>
                  <a:schemeClr val="tx2"/>
                </a:solidFill>
              </a:defRPr>
            </a:lvl1pPr>
          </a:lstStyle>
          <a:p>
            <a:pPr defTabSz="1088066">
              <a:defRPr/>
            </a:pPr>
            <a:fld id="{C3873F9D-166D-4281-9B5A-8D63A7307FC5}" type="slidenum">
              <a:rPr lang="id-ID" smtClean="0"/>
              <a:pPr defTabSz="1088066">
                <a:defRPr/>
              </a:pPr>
              <a:t>‹#›</a:t>
            </a:fld>
            <a:endParaRPr lang="id-ID"/>
          </a:p>
        </p:txBody>
      </p:sp>
      <p:sp>
        <p:nvSpPr>
          <p:cNvPr id="14" name="Title 18"/>
          <p:cNvSpPr>
            <a:spLocks noGrp="1"/>
          </p:cNvSpPr>
          <p:nvPr>
            <p:ph type="title" hasCustomPrompt="1"/>
          </p:nvPr>
        </p:nvSpPr>
        <p:spPr>
          <a:xfrm>
            <a:off x="1186508" y="2864221"/>
            <a:ext cx="3754230" cy="3328979"/>
          </a:xfrm>
        </p:spPr>
        <p:txBody>
          <a:bodyPr>
            <a:normAutofit/>
          </a:bodyPr>
          <a:lstStyle>
            <a:lvl1pPr>
              <a:defRPr sz="4399">
                <a:solidFill>
                  <a:schemeClr val="bg1"/>
                </a:solidFill>
                <a:latin typeface="Franklin Gothic Medium Cond" panose="020B0606030402020204"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083B1334-4E93-4481-BC61-2CB59592247C}"/>
              </a:ext>
            </a:extLst>
          </p:cNvPr>
          <p:cNvPicPr>
            <a:picLocks noChangeAspect="1"/>
          </p:cNvPicPr>
          <p:nvPr userDrawn="1"/>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3667" t="13565" r="52852" b="6807"/>
          <a:stretch/>
        </p:blipFill>
        <p:spPr>
          <a:xfrm>
            <a:off x="928263" y="2599964"/>
            <a:ext cx="4356369" cy="3957892"/>
          </a:xfrm>
          <a:prstGeom prst="rect">
            <a:avLst/>
          </a:prstGeom>
          <a:ln>
            <a:noFill/>
          </a:ln>
          <a:effectLst/>
        </p:spPr>
      </p:pic>
      <p:grpSp>
        <p:nvGrpSpPr>
          <p:cNvPr id="4" name="Group 3">
            <a:extLst>
              <a:ext uri="{FF2B5EF4-FFF2-40B4-BE49-F238E27FC236}">
                <a16:creationId xmlns:a16="http://schemas.microsoft.com/office/drawing/2014/main" id="{49F9E728-A3F9-CBC9-01FD-60894E5F7373}"/>
              </a:ext>
            </a:extLst>
          </p:cNvPr>
          <p:cNvGrpSpPr/>
          <p:nvPr userDrawn="1"/>
        </p:nvGrpSpPr>
        <p:grpSpPr>
          <a:xfrm>
            <a:off x="4171503" y="2599965"/>
            <a:ext cx="1273210" cy="658884"/>
            <a:chOff x="4082536" y="2566764"/>
            <a:chExt cx="1273542" cy="659037"/>
          </a:xfrm>
        </p:grpSpPr>
        <p:sp>
          <p:nvSpPr>
            <p:cNvPr id="5" name="Freeform 47">
              <a:extLst>
                <a:ext uri="{FF2B5EF4-FFF2-40B4-BE49-F238E27FC236}">
                  <a16:creationId xmlns:a16="http://schemas.microsoft.com/office/drawing/2014/main" id="{168AD69B-F427-D0AD-01F0-8ED347BFA8C1}"/>
                </a:ext>
              </a:extLst>
            </p:cNvPr>
            <p:cNvSpPr/>
            <p:nvPr/>
          </p:nvSpPr>
          <p:spPr>
            <a:xfrm>
              <a:off x="4082536" y="2568687"/>
              <a:ext cx="1112482" cy="657114"/>
            </a:xfrm>
            <a:custGeom>
              <a:avLst/>
              <a:gdLst>
                <a:gd name="connsiteX0" fmla="*/ 6027 w 1112482"/>
                <a:gd name="connsiteY0" fmla="*/ 0 h 657114"/>
                <a:gd name="connsiteX1" fmla="*/ 1112482 w 1112482"/>
                <a:gd name="connsiteY1" fmla="*/ 0 h 657114"/>
                <a:gd name="connsiteX2" fmla="*/ 1112482 w 1112482"/>
                <a:gd name="connsiteY2" fmla="*/ 437577 h 657114"/>
                <a:gd name="connsiteX3" fmla="*/ 1054604 w 1112482"/>
                <a:gd name="connsiteY3" fmla="*/ 501191 h 657114"/>
                <a:gd name="connsiteX4" fmla="*/ 630601 w 1112482"/>
                <a:gd name="connsiteY4" fmla="*/ 657114 h 657114"/>
                <a:gd name="connsiteX5" fmla="*/ 0 w 1112482"/>
                <a:gd name="connsiteY5" fmla="*/ 56907 h 6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482" h="657114">
                  <a:moveTo>
                    <a:pt x="6027" y="0"/>
                  </a:moveTo>
                  <a:lnTo>
                    <a:pt x="1112482" y="0"/>
                  </a:lnTo>
                  <a:lnTo>
                    <a:pt x="1112482" y="437577"/>
                  </a:lnTo>
                  <a:lnTo>
                    <a:pt x="1054604" y="501191"/>
                  </a:lnTo>
                  <a:cubicBezTo>
                    <a:pt x="942617" y="598069"/>
                    <a:pt x="793854" y="657114"/>
                    <a:pt x="630601" y="657114"/>
                  </a:cubicBezTo>
                  <a:cubicBezTo>
                    <a:pt x="282330" y="657114"/>
                    <a:pt x="0" y="388392"/>
                    <a:pt x="0" y="569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958" rtl="0" eaLnBrk="1" fontAlgn="auto" latinLnBrk="0" hangingPunct="1">
                <a:lnSpc>
                  <a:spcPct val="100000"/>
                </a:lnSpc>
                <a:spcBef>
                  <a:spcPts val="0"/>
                </a:spcBef>
                <a:spcAft>
                  <a:spcPts val="0"/>
                </a:spcAft>
                <a:buClrTx/>
                <a:buSzTx/>
                <a:buFontTx/>
                <a:buNone/>
                <a:tabLst/>
                <a:defRPr/>
              </a:pPr>
              <a:endParaRPr kumimoji="0" lang="en-US" sz="2097"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0C987F4E-5CE1-948F-6238-2A3EA190825B}"/>
                </a:ext>
              </a:extLst>
            </p:cNvPr>
            <p:cNvSpPr/>
            <p:nvPr/>
          </p:nvSpPr>
          <p:spPr>
            <a:xfrm>
              <a:off x="4135124" y="2566764"/>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Penyedia</a:t>
              </a:r>
            </a:p>
          </p:txBody>
        </p:sp>
        <p:sp>
          <p:nvSpPr>
            <p:cNvPr id="7" name="Rectangle 6">
              <a:extLst>
                <a:ext uri="{FF2B5EF4-FFF2-40B4-BE49-F238E27FC236}">
                  <a16:creationId xmlns:a16="http://schemas.microsoft.com/office/drawing/2014/main" id="{43B488C9-A0E0-ECF8-5CA9-6574AC08A31A}"/>
                </a:ext>
              </a:extLst>
            </p:cNvPr>
            <p:cNvSpPr/>
            <p:nvPr/>
          </p:nvSpPr>
          <p:spPr>
            <a:xfrm>
              <a:off x="4254087" y="2683088"/>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Data Statistik</a:t>
              </a:r>
            </a:p>
          </p:txBody>
        </p:sp>
        <p:sp>
          <p:nvSpPr>
            <p:cNvPr id="8" name="Rectangle 7">
              <a:extLst>
                <a:ext uri="{FF2B5EF4-FFF2-40B4-BE49-F238E27FC236}">
                  <a16:creationId xmlns:a16="http://schemas.microsoft.com/office/drawing/2014/main" id="{A042845B-7086-6664-C130-1986F5F5B6F4}"/>
                </a:ext>
              </a:extLst>
            </p:cNvPr>
            <p:cNvSpPr/>
            <p:nvPr/>
          </p:nvSpPr>
          <p:spPr>
            <a:xfrm>
              <a:off x="4175471" y="2799412"/>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Berkualitas untuk</a:t>
              </a:r>
            </a:p>
          </p:txBody>
        </p:sp>
        <p:sp>
          <p:nvSpPr>
            <p:cNvPr id="9" name="Rectangle 8">
              <a:extLst>
                <a:ext uri="{FF2B5EF4-FFF2-40B4-BE49-F238E27FC236}">
                  <a16:creationId xmlns:a16="http://schemas.microsoft.com/office/drawing/2014/main" id="{41539D78-39D2-6A96-A458-252539D03F21}"/>
                </a:ext>
              </a:extLst>
            </p:cNvPr>
            <p:cNvSpPr/>
            <p:nvPr/>
          </p:nvSpPr>
          <p:spPr>
            <a:xfrm>
              <a:off x="4300186" y="2915736"/>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Indonesia Maju </a:t>
              </a:r>
            </a:p>
          </p:txBody>
        </p:sp>
      </p:grpSp>
      <p:pic>
        <p:nvPicPr>
          <p:cNvPr id="13" name="Picture 12" descr="A flag on a pole&#10;&#10;Description automatically generated with medium confidence">
            <a:extLst>
              <a:ext uri="{FF2B5EF4-FFF2-40B4-BE49-F238E27FC236}">
                <a16:creationId xmlns:a16="http://schemas.microsoft.com/office/drawing/2014/main" id="{55CCD9EF-D512-960F-3976-D4F18B51C87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2080"/>
          <a:stretch/>
        </p:blipFill>
        <p:spPr>
          <a:xfrm>
            <a:off x="10130758" y="394200"/>
            <a:ext cx="2061242" cy="1763592"/>
          </a:xfrm>
          <a:custGeom>
            <a:avLst/>
            <a:gdLst>
              <a:gd name="connsiteX0" fmla="*/ 0 w 2061779"/>
              <a:gd name="connsiteY0" fmla="*/ 0 h 1764000"/>
              <a:gd name="connsiteX1" fmla="*/ 331590 w 2061779"/>
              <a:gd name="connsiteY1" fmla="*/ 0 h 1764000"/>
              <a:gd name="connsiteX2" fmla="*/ 421729 w 2061779"/>
              <a:gd name="connsiteY2" fmla="*/ 4552 h 1764000"/>
              <a:gd name="connsiteX3" fmla="*/ 1213550 w 2061779"/>
              <a:gd name="connsiteY3" fmla="*/ 881998 h 1764000"/>
              <a:gd name="connsiteX4" fmla="*/ 1213549 w 2061779"/>
              <a:gd name="connsiteY4" fmla="*/ 881998 h 1764000"/>
              <a:gd name="connsiteX5" fmla="*/ 331549 w 2061779"/>
              <a:gd name="connsiteY5" fmla="*/ 1763998 h 1764000"/>
              <a:gd name="connsiteX6" fmla="*/ 2061779 w 2061779"/>
              <a:gd name="connsiteY6" fmla="*/ 1763998 h 1764000"/>
              <a:gd name="connsiteX7" fmla="*/ 2061779 w 2061779"/>
              <a:gd name="connsiteY7" fmla="*/ 1764000 h 1764000"/>
              <a:gd name="connsiteX8" fmla="*/ 0 w 2061779"/>
              <a:gd name="connsiteY8" fmla="*/ 1764000 h 17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779" h="1764000">
                <a:moveTo>
                  <a:pt x="0" y="0"/>
                </a:moveTo>
                <a:lnTo>
                  <a:pt x="331590" y="0"/>
                </a:lnTo>
                <a:lnTo>
                  <a:pt x="421729" y="4552"/>
                </a:lnTo>
                <a:cubicBezTo>
                  <a:pt x="866483" y="49719"/>
                  <a:pt x="1213550" y="425328"/>
                  <a:pt x="1213550" y="881998"/>
                </a:cubicBezTo>
                <a:lnTo>
                  <a:pt x="1213549" y="881998"/>
                </a:lnTo>
                <a:cubicBezTo>
                  <a:pt x="1213549" y="1369113"/>
                  <a:pt x="818664" y="1763998"/>
                  <a:pt x="331549" y="1763998"/>
                </a:cubicBezTo>
                <a:lnTo>
                  <a:pt x="2061779" y="1763998"/>
                </a:lnTo>
                <a:lnTo>
                  <a:pt x="2061779" y="1764000"/>
                </a:lnTo>
                <a:lnTo>
                  <a:pt x="0" y="1764000"/>
                </a:lnTo>
                <a:close/>
              </a:path>
            </a:pathLst>
          </a:custGeom>
        </p:spPr>
      </p:pic>
      <p:pic>
        <p:nvPicPr>
          <p:cNvPr id="19" name="Picture 18" descr="A group of people at a market&#10;&#10;Description automatically generated with low confidence">
            <a:extLst>
              <a:ext uri="{FF2B5EF4-FFF2-40B4-BE49-F238E27FC236}">
                <a16:creationId xmlns:a16="http://schemas.microsoft.com/office/drawing/2014/main" id="{FEA228E4-9D79-E78C-0E6E-2F214C36F0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 y="394200"/>
            <a:ext cx="2645312" cy="1763592"/>
          </a:xfrm>
          <a:prstGeom prst="rect">
            <a:avLst/>
          </a:prstGeom>
        </p:spPr>
      </p:pic>
      <p:pic>
        <p:nvPicPr>
          <p:cNvPr id="20" name="Picture 19" descr="A picture containing grass, mountain, outdoor, sky&#10;&#10;Description automatically generated">
            <a:extLst>
              <a:ext uri="{FF2B5EF4-FFF2-40B4-BE49-F238E27FC236}">
                <a16:creationId xmlns:a16="http://schemas.microsoft.com/office/drawing/2014/main" id="{AA1112CB-1140-EA0B-01C7-075549192B0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2111" y="394200"/>
            <a:ext cx="2645311" cy="1763592"/>
          </a:xfrm>
          <a:prstGeom prst="rect">
            <a:avLst/>
          </a:prstGeom>
        </p:spPr>
      </p:pic>
      <p:pic>
        <p:nvPicPr>
          <p:cNvPr id="21" name="Picture 20" descr="A picture containing water, outdoor, place of worship&#10;&#10;Description automatically generated">
            <a:extLst>
              <a:ext uri="{FF2B5EF4-FFF2-40B4-BE49-F238E27FC236}">
                <a16:creationId xmlns:a16="http://schemas.microsoft.com/office/drawing/2014/main" id="{43DBF900-4C7E-CC45-DE93-8E6506EA33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926332" y="394200"/>
            <a:ext cx="2204426" cy="1763592"/>
          </a:xfrm>
          <a:prstGeom prst="rect">
            <a:avLst/>
          </a:prstGeom>
        </p:spPr>
      </p:pic>
      <p:pic>
        <p:nvPicPr>
          <p:cNvPr id="22" name="Picture 21" descr="Several shopping carts in a warehouse&#10;&#10;Description automatically generated with medium confidence">
            <a:extLst>
              <a:ext uri="{FF2B5EF4-FFF2-40B4-BE49-F238E27FC236}">
                <a16:creationId xmlns:a16="http://schemas.microsoft.com/office/drawing/2014/main" id="{61877615-82E8-C709-EC1A-392CD5832A5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284224" y="394200"/>
            <a:ext cx="2645311" cy="1763592"/>
          </a:xfrm>
          <a:prstGeom prst="rect">
            <a:avLst/>
          </a:prstGeom>
        </p:spPr>
      </p:pic>
      <p:pic>
        <p:nvPicPr>
          <p:cNvPr id="15" name="Picture 14" descr="Text&#10;&#10;Description automatically generated">
            <a:extLst>
              <a:ext uri="{FF2B5EF4-FFF2-40B4-BE49-F238E27FC236}">
                <a16:creationId xmlns:a16="http://schemas.microsoft.com/office/drawing/2014/main" id="{2D791808-AB5A-5C2B-447C-A95DB78757D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10441" y="2722692"/>
            <a:ext cx="2028124" cy="3674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42132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utline Rilis_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24A507-3901-D46A-BC5C-DC94193FFA96}"/>
              </a:ext>
            </a:extLst>
          </p:cNvPr>
          <p:cNvSpPr/>
          <p:nvPr userDrawn="1"/>
        </p:nvSpPr>
        <p:spPr>
          <a:xfrm>
            <a:off x="0" y="2722692"/>
            <a:ext cx="12192000" cy="3685992"/>
          </a:xfrm>
          <a:prstGeom prst="rect">
            <a:avLst/>
          </a:prstGeom>
          <a:pattFill prst="dotGrid">
            <a:fgClr>
              <a:schemeClr val="accent3">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sz="1796"/>
          </a:p>
        </p:txBody>
      </p:sp>
      <p:sp>
        <p:nvSpPr>
          <p:cNvPr id="12" name="Slide Number Placeholder 5"/>
          <p:cNvSpPr>
            <a:spLocks noGrp="1"/>
          </p:cNvSpPr>
          <p:nvPr>
            <p:ph type="sldNum" sz="quarter" idx="12"/>
          </p:nvPr>
        </p:nvSpPr>
        <p:spPr>
          <a:xfrm>
            <a:off x="10075660" y="6553502"/>
            <a:ext cx="2133599" cy="365125"/>
          </a:xfrm>
          <a:prstGeom prst="rect">
            <a:avLst/>
          </a:prstGeom>
        </p:spPr>
        <p:txBody>
          <a:bodyPr anchor="ctr"/>
          <a:lstStyle>
            <a:lvl1pPr algn="r">
              <a:defRPr sz="1400" b="1">
                <a:solidFill>
                  <a:schemeClr val="tx2"/>
                </a:solidFill>
              </a:defRPr>
            </a:lvl1pPr>
          </a:lstStyle>
          <a:p>
            <a:pPr defTabSz="1088066">
              <a:defRPr/>
            </a:pPr>
            <a:fld id="{C3873F9D-166D-4281-9B5A-8D63A7307FC5}" type="slidenum">
              <a:rPr lang="id-ID" smtClean="0"/>
              <a:pPr defTabSz="1088066">
                <a:defRPr/>
              </a:pPr>
              <a:t>‹#›</a:t>
            </a:fld>
            <a:endParaRPr lang="id-ID"/>
          </a:p>
        </p:txBody>
      </p:sp>
      <p:sp>
        <p:nvSpPr>
          <p:cNvPr id="14" name="Title 18"/>
          <p:cNvSpPr>
            <a:spLocks noGrp="1"/>
          </p:cNvSpPr>
          <p:nvPr>
            <p:ph type="title" hasCustomPrompt="1"/>
          </p:nvPr>
        </p:nvSpPr>
        <p:spPr>
          <a:xfrm>
            <a:off x="1186508" y="2864221"/>
            <a:ext cx="3754230" cy="3328979"/>
          </a:xfrm>
        </p:spPr>
        <p:txBody>
          <a:bodyPr>
            <a:normAutofit/>
          </a:bodyPr>
          <a:lstStyle>
            <a:lvl1pPr>
              <a:defRPr sz="4399">
                <a:solidFill>
                  <a:schemeClr val="bg1"/>
                </a:solidFill>
                <a:latin typeface="Franklin Gothic Medium Cond" panose="020B0606030402020204"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083B1334-4E93-4481-BC61-2CB59592247C}"/>
              </a:ext>
            </a:extLst>
          </p:cNvPr>
          <p:cNvPicPr>
            <a:picLocks noChangeAspect="1"/>
          </p:cNvPicPr>
          <p:nvPr userDrawn="1"/>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3667" t="13565" r="52852" b="6807"/>
          <a:stretch/>
        </p:blipFill>
        <p:spPr>
          <a:xfrm>
            <a:off x="928263" y="2599964"/>
            <a:ext cx="4356369" cy="3957892"/>
          </a:xfrm>
          <a:prstGeom prst="rect">
            <a:avLst/>
          </a:prstGeom>
          <a:ln>
            <a:noFill/>
          </a:ln>
          <a:effectLst/>
        </p:spPr>
      </p:pic>
      <p:grpSp>
        <p:nvGrpSpPr>
          <p:cNvPr id="4" name="Group 3">
            <a:extLst>
              <a:ext uri="{FF2B5EF4-FFF2-40B4-BE49-F238E27FC236}">
                <a16:creationId xmlns:a16="http://schemas.microsoft.com/office/drawing/2014/main" id="{49F9E728-A3F9-CBC9-01FD-60894E5F7373}"/>
              </a:ext>
            </a:extLst>
          </p:cNvPr>
          <p:cNvGrpSpPr/>
          <p:nvPr userDrawn="1"/>
        </p:nvGrpSpPr>
        <p:grpSpPr>
          <a:xfrm>
            <a:off x="4171503" y="2599965"/>
            <a:ext cx="1273210" cy="658884"/>
            <a:chOff x="4082536" y="2566764"/>
            <a:chExt cx="1273542" cy="659037"/>
          </a:xfrm>
        </p:grpSpPr>
        <p:sp>
          <p:nvSpPr>
            <p:cNvPr id="5" name="Freeform 47">
              <a:extLst>
                <a:ext uri="{FF2B5EF4-FFF2-40B4-BE49-F238E27FC236}">
                  <a16:creationId xmlns:a16="http://schemas.microsoft.com/office/drawing/2014/main" id="{168AD69B-F427-D0AD-01F0-8ED347BFA8C1}"/>
                </a:ext>
              </a:extLst>
            </p:cNvPr>
            <p:cNvSpPr/>
            <p:nvPr/>
          </p:nvSpPr>
          <p:spPr>
            <a:xfrm>
              <a:off x="4082536" y="2568687"/>
              <a:ext cx="1112482" cy="657114"/>
            </a:xfrm>
            <a:custGeom>
              <a:avLst/>
              <a:gdLst>
                <a:gd name="connsiteX0" fmla="*/ 6027 w 1112482"/>
                <a:gd name="connsiteY0" fmla="*/ 0 h 657114"/>
                <a:gd name="connsiteX1" fmla="*/ 1112482 w 1112482"/>
                <a:gd name="connsiteY1" fmla="*/ 0 h 657114"/>
                <a:gd name="connsiteX2" fmla="*/ 1112482 w 1112482"/>
                <a:gd name="connsiteY2" fmla="*/ 437577 h 657114"/>
                <a:gd name="connsiteX3" fmla="*/ 1054604 w 1112482"/>
                <a:gd name="connsiteY3" fmla="*/ 501191 h 657114"/>
                <a:gd name="connsiteX4" fmla="*/ 630601 w 1112482"/>
                <a:gd name="connsiteY4" fmla="*/ 657114 h 657114"/>
                <a:gd name="connsiteX5" fmla="*/ 0 w 1112482"/>
                <a:gd name="connsiteY5" fmla="*/ 56907 h 6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482" h="657114">
                  <a:moveTo>
                    <a:pt x="6027" y="0"/>
                  </a:moveTo>
                  <a:lnTo>
                    <a:pt x="1112482" y="0"/>
                  </a:lnTo>
                  <a:lnTo>
                    <a:pt x="1112482" y="437577"/>
                  </a:lnTo>
                  <a:lnTo>
                    <a:pt x="1054604" y="501191"/>
                  </a:lnTo>
                  <a:cubicBezTo>
                    <a:pt x="942617" y="598069"/>
                    <a:pt x="793854" y="657114"/>
                    <a:pt x="630601" y="657114"/>
                  </a:cubicBezTo>
                  <a:cubicBezTo>
                    <a:pt x="282330" y="657114"/>
                    <a:pt x="0" y="388392"/>
                    <a:pt x="0" y="569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7958" rtl="0" eaLnBrk="1" fontAlgn="auto" latinLnBrk="0" hangingPunct="1">
                <a:lnSpc>
                  <a:spcPct val="100000"/>
                </a:lnSpc>
                <a:spcBef>
                  <a:spcPts val="0"/>
                </a:spcBef>
                <a:spcAft>
                  <a:spcPts val="0"/>
                </a:spcAft>
                <a:buClrTx/>
                <a:buSzTx/>
                <a:buFontTx/>
                <a:buNone/>
                <a:tabLst/>
                <a:defRPr/>
              </a:pPr>
              <a:endParaRPr kumimoji="0" lang="en-US" sz="2097"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0C987F4E-5CE1-948F-6238-2A3EA190825B}"/>
                </a:ext>
              </a:extLst>
            </p:cNvPr>
            <p:cNvSpPr/>
            <p:nvPr/>
          </p:nvSpPr>
          <p:spPr>
            <a:xfrm>
              <a:off x="4135124" y="2566764"/>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Penyedia</a:t>
              </a:r>
            </a:p>
          </p:txBody>
        </p:sp>
        <p:sp>
          <p:nvSpPr>
            <p:cNvPr id="7" name="Rectangle 6">
              <a:extLst>
                <a:ext uri="{FF2B5EF4-FFF2-40B4-BE49-F238E27FC236}">
                  <a16:creationId xmlns:a16="http://schemas.microsoft.com/office/drawing/2014/main" id="{43B488C9-A0E0-ECF8-5CA9-6574AC08A31A}"/>
                </a:ext>
              </a:extLst>
            </p:cNvPr>
            <p:cNvSpPr/>
            <p:nvPr/>
          </p:nvSpPr>
          <p:spPr>
            <a:xfrm>
              <a:off x="4254087" y="2683088"/>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Data Statistik</a:t>
              </a:r>
            </a:p>
          </p:txBody>
        </p:sp>
        <p:sp>
          <p:nvSpPr>
            <p:cNvPr id="8" name="Rectangle 7">
              <a:extLst>
                <a:ext uri="{FF2B5EF4-FFF2-40B4-BE49-F238E27FC236}">
                  <a16:creationId xmlns:a16="http://schemas.microsoft.com/office/drawing/2014/main" id="{A042845B-7086-6664-C130-1986F5F5B6F4}"/>
                </a:ext>
              </a:extLst>
            </p:cNvPr>
            <p:cNvSpPr/>
            <p:nvPr/>
          </p:nvSpPr>
          <p:spPr>
            <a:xfrm>
              <a:off x="4175471" y="2799412"/>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Berkualitas untuk</a:t>
              </a:r>
            </a:p>
          </p:txBody>
        </p:sp>
        <p:sp>
          <p:nvSpPr>
            <p:cNvPr id="9" name="Rectangle 8">
              <a:extLst>
                <a:ext uri="{FF2B5EF4-FFF2-40B4-BE49-F238E27FC236}">
                  <a16:creationId xmlns:a16="http://schemas.microsoft.com/office/drawing/2014/main" id="{41539D78-39D2-6A96-A458-252539D03F21}"/>
                </a:ext>
              </a:extLst>
            </p:cNvPr>
            <p:cNvSpPr/>
            <p:nvPr/>
          </p:nvSpPr>
          <p:spPr>
            <a:xfrm>
              <a:off x="4300186" y="2915736"/>
              <a:ext cx="1055892" cy="230832"/>
            </a:xfrm>
            <a:prstGeom prst="rect">
              <a:avLst/>
            </a:prstGeom>
          </p:spPr>
          <p:txBody>
            <a:bodyPr wrap="square">
              <a:spAutoFit/>
            </a:bodyPr>
            <a:lstStyle/>
            <a:p>
              <a:pPr marL="0" marR="0" lvl="0" indent="0" algn="l" defTabSz="1087958"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Indonesia Maju </a:t>
              </a:r>
            </a:p>
          </p:txBody>
        </p:sp>
      </p:grpSp>
      <p:pic>
        <p:nvPicPr>
          <p:cNvPr id="11" name="Picture 10" descr="Text&#10;&#10;Description automatically generated">
            <a:extLst>
              <a:ext uri="{FF2B5EF4-FFF2-40B4-BE49-F238E27FC236}">
                <a16:creationId xmlns:a16="http://schemas.microsoft.com/office/drawing/2014/main" id="{4311ADC1-1DFE-A84A-F475-667E916844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441" y="2722692"/>
            <a:ext cx="2028124" cy="367462"/>
          </a:xfrm>
          <a:prstGeom prst="rect">
            <a:avLst/>
          </a:prstGeom>
          <a:effectLst>
            <a:outerShdw blurRad="63500" sx="102000" sy="102000" algn="ctr" rotWithShape="0">
              <a:prstClr val="black">
                <a:alpha val="40000"/>
              </a:prstClr>
            </a:outerShdw>
          </a:effectLst>
        </p:spPr>
      </p:pic>
      <p:pic>
        <p:nvPicPr>
          <p:cNvPr id="15" name="Picture 14" descr="A flag on a pole&#10;&#10;Description automatically generated with medium confidence">
            <a:extLst>
              <a:ext uri="{FF2B5EF4-FFF2-40B4-BE49-F238E27FC236}">
                <a16:creationId xmlns:a16="http://schemas.microsoft.com/office/drawing/2014/main" id="{B2618203-3900-375B-F98A-54F61D058E3C}"/>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22080"/>
          <a:stretch/>
        </p:blipFill>
        <p:spPr>
          <a:xfrm>
            <a:off x="8805324" y="392881"/>
            <a:ext cx="2061242" cy="1763592"/>
          </a:xfrm>
          <a:custGeom>
            <a:avLst/>
            <a:gdLst>
              <a:gd name="connsiteX0" fmla="*/ 0 w 2061779"/>
              <a:gd name="connsiteY0" fmla="*/ 0 h 1764000"/>
              <a:gd name="connsiteX1" fmla="*/ 331590 w 2061779"/>
              <a:gd name="connsiteY1" fmla="*/ 0 h 1764000"/>
              <a:gd name="connsiteX2" fmla="*/ 421729 w 2061779"/>
              <a:gd name="connsiteY2" fmla="*/ 4552 h 1764000"/>
              <a:gd name="connsiteX3" fmla="*/ 1213550 w 2061779"/>
              <a:gd name="connsiteY3" fmla="*/ 881998 h 1764000"/>
              <a:gd name="connsiteX4" fmla="*/ 1213549 w 2061779"/>
              <a:gd name="connsiteY4" fmla="*/ 881998 h 1764000"/>
              <a:gd name="connsiteX5" fmla="*/ 331549 w 2061779"/>
              <a:gd name="connsiteY5" fmla="*/ 1763998 h 1764000"/>
              <a:gd name="connsiteX6" fmla="*/ 2061779 w 2061779"/>
              <a:gd name="connsiteY6" fmla="*/ 1763998 h 1764000"/>
              <a:gd name="connsiteX7" fmla="*/ 2061779 w 2061779"/>
              <a:gd name="connsiteY7" fmla="*/ 1764000 h 1764000"/>
              <a:gd name="connsiteX8" fmla="*/ 0 w 2061779"/>
              <a:gd name="connsiteY8" fmla="*/ 1764000 h 17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779" h="1764000">
                <a:moveTo>
                  <a:pt x="0" y="0"/>
                </a:moveTo>
                <a:lnTo>
                  <a:pt x="331590" y="0"/>
                </a:lnTo>
                <a:lnTo>
                  <a:pt x="421729" y="4552"/>
                </a:lnTo>
                <a:cubicBezTo>
                  <a:pt x="866483" y="49719"/>
                  <a:pt x="1213550" y="425328"/>
                  <a:pt x="1213550" y="881998"/>
                </a:cubicBezTo>
                <a:lnTo>
                  <a:pt x="1213549" y="881998"/>
                </a:lnTo>
                <a:cubicBezTo>
                  <a:pt x="1213549" y="1369113"/>
                  <a:pt x="818664" y="1763998"/>
                  <a:pt x="331549" y="1763998"/>
                </a:cubicBezTo>
                <a:lnTo>
                  <a:pt x="2061779" y="1763998"/>
                </a:lnTo>
                <a:lnTo>
                  <a:pt x="2061779" y="1764000"/>
                </a:lnTo>
                <a:lnTo>
                  <a:pt x="0" y="1764000"/>
                </a:lnTo>
                <a:close/>
              </a:path>
            </a:pathLst>
          </a:custGeom>
        </p:spPr>
      </p:pic>
      <p:pic>
        <p:nvPicPr>
          <p:cNvPr id="16" name="Picture 15">
            <a:extLst>
              <a:ext uri="{FF2B5EF4-FFF2-40B4-BE49-F238E27FC236}">
                <a16:creationId xmlns:a16="http://schemas.microsoft.com/office/drawing/2014/main" id="{C17E5A7F-EA11-FE0D-F493-90781FEE8F98}"/>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3" y="394202"/>
            <a:ext cx="2645312" cy="1763415"/>
          </a:xfrm>
          <a:prstGeom prst="rect">
            <a:avLst/>
          </a:prstGeom>
        </p:spPr>
      </p:pic>
      <p:pic>
        <p:nvPicPr>
          <p:cNvPr id="17" name="Picture 16">
            <a:extLst>
              <a:ext uri="{FF2B5EF4-FFF2-40B4-BE49-F238E27FC236}">
                <a16:creationId xmlns:a16="http://schemas.microsoft.com/office/drawing/2014/main" id="{E80C0836-3B67-C7B3-1F7C-C634BA28569E}"/>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2643463" y="394200"/>
            <a:ext cx="2642608" cy="1763592"/>
          </a:xfrm>
          <a:prstGeom prst="rect">
            <a:avLst/>
          </a:prstGeom>
        </p:spPr>
      </p:pic>
      <p:pic>
        <p:nvPicPr>
          <p:cNvPr id="18" name="Picture 17">
            <a:extLst>
              <a:ext uri="{FF2B5EF4-FFF2-40B4-BE49-F238E27FC236}">
                <a16:creationId xmlns:a16="http://schemas.microsoft.com/office/drawing/2014/main" id="{9E7287BC-E3B0-54A0-4604-E43B80CEAE52}"/>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6458263" y="394201"/>
            <a:ext cx="2351152" cy="1763415"/>
          </a:xfrm>
          <a:prstGeom prst="rect">
            <a:avLst/>
          </a:prstGeom>
        </p:spPr>
      </p:pic>
      <p:pic>
        <p:nvPicPr>
          <p:cNvPr id="23" name="Picture 22">
            <a:extLst>
              <a:ext uri="{FF2B5EF4-FFF2-40B4-BE49-F238E27FC236}">
                <a16:creationId xmlns:a16="http://schemas.microsoft.com/office/drawing/2014/main" id="{5C04CB5C-6E90-7F7D-B6C5-1E9B04AD68E8}"/>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a:stretch/>
        </p:blipFill>
        <p:spPr>
          <a:xfrm>
            <a:off x="5285576" y="394202"/>
            <a:ext cx="1172690" cy="1758845"/>
          </a:xfrm>
          <a:prstGeom prst="rect">
            <a:avLst/>
          </a:prstGeom>
        </p:spPr>
      </p:pic>
    </p:spTree>
    <p:extLst>
      <p:ext uri="{BB962C8B-B14F-4D97-AF65-F5344CB8AC3E}">
        <p14:creationId xmlns:p14="http://schemas.microsoft.com/office/powerpoint/2010/main" val="331099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utline Slide 1">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31D10A1F-8597-5EA1-D32B-56651FB719BE}"/>
              </a:ext>
            </a:extLst>
          </p:cNvPr>
          <p:cNvSpPr>
            <a:spLocks noGrp="1"/>
          </p:cNvSpPr>
          <p:nvPr>
            <p:ph type="sldNum" sz="quarter" idx="12"/>
          </p:nvPr>
        </p:nvSpPr>
        <p:spPr>
          <a:xfrm>
            <a:off x="11774777" y="6546850"/>
            <a:ext cx="442625" cy="365125"/>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pic>
        <p:nvPicPr>
          <p:cNvPr id="6" name="Picture 5">
            <a:extLst>
              <a:ext uri="{FF2B5EF4-FFF2-40B4-BE49-F238E27FC236}">
                <a16:creationId xmlns:a16="http://schemas.microsoft.com/office/drawing/2014/main" id="{EAB67861-5854-48B7-A933-8FDE70A8E40D}"/>
              </a:ext>
            </a:extLst>
          </p:cNvPr>
          <p:cNvPicPr>
            <a:picLocks noChangeAspect="1"/>
          </p:cNvPicPr>
          <p:nvPr userDrawn="1"/>
        </p:nvPicPr>
        <p:blipFill>
          <a:blip r:embed="rId2"/>
          <a:stretch>
            <a:fillRect/>
          </a:stretch>
        </p:blipFill>
        <p:spPr>
          <a:xfrm>
            <a:off x="571723" y="408171"/>
            <a:ext cx="3798027" cy="6041660"/>
          </a:xfrm>
          <a:prstGeom prst="rect">
            <a:avLst/>
          </a:prstGeom>
        </p:spPr>
      </p:pic>
      <p:sp>
        <p:nvSpPr>
          <p:cNvPr id="2" name="矩形 8">
            <a:extLst>
              <a:ext uri="{FF2B5EF4-FFF2-40B4-BE49-F238E27FC236}">
                <a16:creationId xmlns:a16="http://schemas.microsoft.com/office/drawing/2014/main" id="{FB0EE105-9BE2-48D6-A7CD-B839B4BCFBF8}"/>
              </a:ext>
            </a:extLst>
          </p:cNvPr>
          <p:cNvSpPr/>
          <p:nvPr userDrawn="1"/>
        </p:nvSpPr>
        <p:spPr>
          <a:xfrm>
            <a:off x="577108" y="406401"/>
            <a:ext cx="3799730" cy="6045198"/>
          </a:xfrm>
          <a:prstGeom prst="roundRect">
            <a:avLst>
              <a:gd name="adj" fmla="val 5170"/>
            </a:avLst>
          </a:pr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9">
              <a:solidFill>
                <a:prstClr val="white"/>
              </a:solidFill>
              <a:latin typeface="Calibri" panose="020F0502020204030204"/>
              <a:ea typeface="宋体" panose="02010600030101010101" pitchFamily="2" charset="-122"/>
            </a:endParaRPr>
          </a:p>
        </p:txBody>
      </p:sp>
      <p:sp>
        <p:nvSpPr>
          <p:cNvPr id="5" name="Rectangle: Top Corners Rounded 4">
            <a:extLst>
              <a:ext uri="{FF2B5EF4-FFF2-40B4-BE49-F238E27FC236}">
                <a16:creationId xmlns:a16="http://schemas.microsoft.com/office/drawing/2014/main" id="{3D90E55C-371A-4F27-805D-C48AA855220A}"/>
              </a:ext>
            </a:extLst>
          </p:cNvPr>
          <p:cNvSpPr/>
          <p:nvPr userDrawn="1"/>
        </p:nvSpPr>
        <p:spPr>
          <a:xfrm>
            <a:off x="1032902" y="6570607"/>
            <a:ext cx="2877245" cy="287393"/>
          </a:xfrm>
          <a:prstGeom prst="round2SameRect">
            <a:avLst>
              <a:gd name="adj1" fmla="val 50000"/>
              <a:gd name="adj2"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7" name="Rectangle: Top Corners Rounded 6">
            <a:extLst>
              <a:ext uri="{FF2B5EF4-FFF2-40B4-BE49-F238E27FC236}">
                <a16:creationId xmlns:a16="http://schemas.microsoft.com/office/drawing/2014/main" id="{8D010597-9516-4AC5-A578-BCBC5F94F328}"/>
              </a:ext>
            </a:extLst>
          </p:cNvPr>
          <p:cNvSpPr/>
          <p:nvPr userDrawn="1"/>
        </p:nvSpPr>
        <p:spPr>
          <a:xfrm flipV="1">
            <a:off x="1032902" y="-1"/>
            <a:ext cx="2877245" cy="287393"/>
          </a:xfrm>
          <a:prstGeom prst="round2SameRect">
            <a:avLst>
              <a:gd name="adj1" fmla="val 50000"/>
              <a:gd name="adj2"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11" name="TextBox 10">
            <a:extLst>
              <a:ext uri="{FF2B5EF4-FFF2-40B4-BE49-F238E27FC236}">
                <a16:creationId xmlns:a16="http://schemas.microsoft.com/office/drawing/2014/main" id="{1B21A9FF-E326-4867-A486-2AC45ED14CCE}"/>
              </a:ext>
            </a:extLst>
          </p:cNvPr>
          <p:cNvSpPr txBox="1"/>
          <p:nvPr userDrawn="1"/>
        </p:nvSpPr>
        <p:spPr>
          <a:xfrm>
            <a:off x="490381" y="6189989"/>
            <a:ext cx="2367212" cy="261610"/>
          </a:xfrm>
          <a:prstGeom prst="rect">
            <a:avLst/>
          </a:prstGeom>
          <a:noFill/>
        </p:spPr>
        <p:txBody>
          <a:bodyPr wrap="square">
            <a:spAutoFit/>
          </a:bodyPr>
          <a:lstStyle/>
          <a:p>
            <a:pPr algn="ctr" defTabSz="914309"/>
            <a:r>
              <a:rPr lang="en-US" sz="1050" i="1">
                <a:solidFill>
                  <a:srgbClr val="DBF0F3"/>
                </a:solidFill>
                <a:latin typeface="Calibri"/>
              </a:rPr>
              <a:t>Photo by </a:t>
            </a:r>
            <a:r>
              <a:rPr lang="en-US" sz="1050" i="1">
                <a:solidFill>
                  <a:srgbClr val="DBF0F3"/>
                </a:solidFill>
                <a:latin typeface="Calibri"/>
                <a:hlinkClick r:id="rId3">
                  <a:extLst>
                    <a:ext uri="{A12FA001-AC4F-418D-AE19-62706E023703}">
                      <ahyp:hlinkClr xmlns:ahyp="http://schemas.microsoft.com/office/drawing/2018/hyperlinkcolor" val="tx"/>
                    </a:ext>
                  </a:extLst>
                </a:hlinkClick>
              </a:rPr>
              <a:t>Adeolu Eletu</a:t>
            </a:r>
            <a:r>
              <a:rPr lang="en-US" sz="1050" i="1">
                <a:solidFill>
                  <a:srgbClr val="DBF0F3"/>
                </a:solidFill>
                <a:latin typeface="Calibri"/>
              </a:rPr>
              <a:t> on </a:t>
            </a:r>
            <a:r>
              <a:rPr lang="en-US" sz="1050" i="1">
                <a:solidFill>
                  <a:srgbClr val="DBF0F3"/>
                </a:solidFill>
                <a:latin typeface="Calibri"/>
                <a:hlinkClick r:id="rId4">
                  <a:extLst>
                    <a:ext uri="{A12FA001-AC4F-418D-AE19-62706E023703}">
                      <ahyp:hlinkClr xmlns:ahyp="http://schemas.microsoft.com/office/drawing/2018/hyperlinkcolor" val="tx"/>
                    </a:ext>
                  </a:extLst>
                </a:hlinkClick>
              </a:rPr>
              <a:t>Unsplash</a:t>
            </a:r>
            <a:r>
              <a:rPr lang="en-US" sz="1050" i="1">
                <a:solidFill>
                  <a:srgbClr val="DBF0F3"/>
                </a:solidFill>
                <a:latin typeface="Calibri"/>
              </a:rPr>
              <a:t> </a:t>
            </a:r>
            <a:endParaRPr lang="id-ID" sz="1050" i="1">
              <a:solidFill>
                <a:srgbClr val="DBF0F3"/>
              </a:solidFill>
              <a:latin typeface="Calibri"/>
            </a:endParaRPr>
          </a:p>
        </p:txBody>
      </p:sp>
      <p:sp>
        <p:nvSpPr>
          <p:cNvPr id="19" name="Rounded Rectangle 91">
            <a:extLst>
              <a:ext uri="{FF2B5EF4-FFF2-40B4-BE49-F238E27FC236}">
                <a16:creationId xmlns:a16="http://schemas.microsoft.com/office/drawing/2014/main" id="{3087EB38-ABC6-4FC6-8E10-316FC6E73325}"/>
              </a:ext>
            </a:extLst>
          </p:cNvPr>
          <p:cNvSpPr/>
          <p:nvPr/>
        </p:nvSpPr>
        <p:spPr>
          <a:xfrm>
            <a:off x="5125771" y="70437"/>
            <a:ext cx="6648838" cy="123214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GB" sz="1799" dirty="0">
              <a:solidFill>
                <a:prstClr val="white"/>
              </a:solidFill>
              <a:latin typeface="Calibri" panose="020F0502020204030204"/>
            </a:endParaRPr>
          </a:p>
        </p:txBody>
      </p:sp>
      <p:sp>
        <p:nvSpPr>
          <p:cNvPr id="21" name="矩形 10">
            <a:extLst>
              <a:ext uri="{FF2B5EF4-FFF2-40B4-BE49-F238E27FC236}">
                <a16:creationId xmlns:a16="http://schemas.microsoft.com/office/drawing/2014/main" id="{23051574-316E-4B09-9265-6C69A5B79776}"/>
              </a:ext>
            </a:extLst>
          </p:cNvPr>
          <p:cNvSpPr/>
          <p:nvPr/>
        </p:nvSpPr>
        <p:spPr>
          <a:xfrm>
            <a:off x="4754274" y="315003"/>
            <a:ext cx="742993" cy="743014"/>
          </a:xfrm>
          <a:prstGeom prst="roundRect">
            <a:avLst/>
          </a:prstGeom>
          <a:solidFill>
            <a:schemeClr val="accent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US" altLang="zh-CN" sz="2800" b="1">
                <a:solidFill>
                  <a:prstClr val="white"/>
                </a:solidFill>
                <a:latin typeface="Century Gothic" panose="020B0502020202020204" pitchFamily="34" charset="0"/>
                <a:ea typeface="微软雅黑" panose="020B0503020204020204" charset="-122"/>
              </a:rPr>
              <a:t>1</a:t>
            </a:r>
          </a:p>
        </p:txBody>
      </p:sp>
      <p:sp>
        <p:nvSpPr>
          <p:cNvPr id="27" name="Rounded Rectangle 91">
            <a:extLst>
              <a:ext uri="{FF2B5EF4-FFF2-40B4-BE49-F238E27FC236}">
                <a16:creationId xmlns:a16="http://schemas.microsoft.com/office/drawing/2014/main" id="{60F4837D-4A4A-445E-8F2B-CC4C3CCC6249}"/>
              </a:ext>
            </a:extLst>
          </p:cNvPr>
          <p:cNvSpPr/>
          <p:nvPr/>
        </p:nvSpPr>
        <p:spPr>
          <a:xfrm>
            <a:off x="5125771" y="1446284"/>
            <a:ext cx="6648838" cy="123214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GB" sz="1799">
              <a:solidFill>
                <a:prstClr val="white"/>
              </a:solidFill>
              <a:latin typeface="Calibri" panose="020F0502020204030204"/>
            </a:endParaRPr>
          </a:p>
        </p:txBody>
      </p:sp>
      <p:sp>
        <p:nvSpPr>
          <p:cNvPr id="29" name="矩形 10">
            <a:extLst>
              <a:ext uri="{FF2B5EF4-FFF2-40B4-BE49-F238E27FC236}">
                <a16:creationId xmlns:a16="http://schemas.microsoft.com/office/drawing/2014/main" id="{1057C714-ECF7-42BD-A8F7-A64AD9B2DE2F}"/>
              </a:ext>
            </a:extLst>
          </p:cNvPr>
          <p:cNvSpPr/>
          <p:nvPr/>
        </p:nvSpPr>
        <p:spPr>
          <a:xfrm>
            <a:off x="4754274" y="1690850"/>
            <a:ext cx="742993" cy="743014"/>
          </a:xfrm>
          <a:prstGeom prst="roundRect">
            <a:avLst/>
          </a:prstGeom>
          <a:solidFill>
            <a:schemeClr val="accent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US" altLang="zh-CN" sz="2800" b="1">
                <a:solidFill>
                  <a:prstClr val="white"/>
                </a:solidFill>
                <a:latin typeface="Century Gothic" panose="020B0502020202020204" pitchFamily="34" charset="0"/>
                <a:ea typeface="微软雅黑" panose="020B0503020204020204" charset="-122"/>
              </a:rPr>
              <a:t>2</a:t>
            </a:r>
          </a:p>
        </p:txBody>
      </p:sp>
      <p:sp>
        <p:nvSpPr>
          <p:cNvPr id="31" name="Rounded Rectangle 91">
            <a:extLst>
              <a:ext uri="{FF2B5EF4-FFF2-40B4-BE49-F238E27FC236}">
                <a16:creationId xmlns:a16="http://schemas.microsoft.com/office/drawing/2014/main" id="{9091632F-8362-43EC-9C16-9F40828C552D}"/>
              </a:ext>
            </a:extLst>
          </p:cNvPr>
          <p:cNvSpPr/>
          <p:nvPr/>
        </p:nvSpPr>
        <p:spPr>
          <a:xfrm>
            <a:off x="5107561" y="2822130"/>
            <a:ext cx="6648838" cy="123214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GB" sz="1799">
              <a:solidFill>
                <a:prstClr val="white"/>
              </a:solidFill>
              <a:latin typeface="Calibri" panose="020F0502020204030204"/>
            </a:endParaRPr>
          </a:p>
        </p:txBody>
      </p:sp>
      <p:sp>
        <p:nvSpPr>
          <p:cNvPr id="33" name="矩形 10">
            <a:extLst>
              <a:ext uri="{FF2B5EF4-FFF2-40B4-BE49-F238E27FC236}">
                <a16:creationId xmlns:a16="http://schemas.microsoft.com/office/drawing/2014/main" id="{22161E30-6BBC-49DB-891B-C2819C24B460}"/>
              </a:ext>
            </a:extLst>
          </p:cNvPr>
          <p:cNvSpPr/>
          <p:nvPr/>
        </p:nvSpPr>
        <p:spPr>
          <a:xfrm>
            <a:off x="4736063" y="3066696"/>
            <a:ext cx="742993" cy="743014"/>
          </a:xfrm>
          <a:prstGeom prst="roundRect">
            <a:avLst/>
          </a:prstGeom>
          <a:solidFill>
            <a:schemeClr val="accent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US" altLang="zh-CN" sz="2800" b="1">
                <a:solidFill>
                  <a:prstClr val="white"/>
                </a:solidFill>
                <a:latin typeface="Century Gothic" panose="020B0502020202020204" pitchFamily="34" charset="0"/>
                <a:ea typeface="微软雅黑" panose="020B0503020204020204" charset="-122"/>
              </a:rPr>
              <a:t>3</a:t>
            </a:r>
          </a:p>
        </p:txBody>
      </p:sp>
      <p:sp>
        <p:nvSpPr>
          <p:cNvPr id="35" name="Rounded Rectangle 91">
            <a:extLst>
              <a:ext uri="{FF2B5EF4-FFF2-40B4-BE49-F238E27FC236}">
                <a16:creationId xmlns:a16="http://schemas.microsoft.com/office/drawing/2014/main" id="{EBF077AD-D7C6-47F2-ADB0-F55C403C06BE}"/>
              </a:ext>
            </a:extLst>
          </p:cNvPr>
          <p:cNvSpPr/>
          <p:nvPr/>
        </p:nvSpPr>
        <p:spPr>
          <a:xfrm>
            <a:off x="5107561" y="4197977"/>
            <a:ext cx="6648838" cy="123214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GB" sz="1799">
              <a:solidFill>
                <a:prstClr val="white"/>
              </a:solidFill>
              <a:latin typeface="Calibri" panose="020F0502020204030204"/>
            </a:endParaRPr>
          </a:p>
        </p:txBody>
      </p:sp>
      <p:sp>
        <p:nvSpPr>
          <p:cNvPr id="37" name="矩形 10">
            <a:extLst>
              <a:ext uri="{FF2B5EF4-FFF2-40B4-BE49-F238E27FC236}">
                <a16:creationId xmlns:a16="http://schemas.microsoft.com/office/drawing/2014/main" id="{88E734D6-A00E-4107-A13C-1C7589DB622B}"/>
              </a:ext>
            </a:extLst>
          </p:cNvPr>
          <p:cNvSpPr/>
          <p:nvPr/>
        </p:nvSpPr>
        <p:spPr>
          <a:xfrm>
            <a:off x="4736063" y="4442543"/>
            <a:ext cx="742993" cy="743014"/>
          </a:xfrm>
          <a:prstGeom prst="roundRect">
            <a:avLst/>
          </a:prstGeom>
          <a:solidFill>
            <a:schemeClr val="accent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US" altLang="zh-CN" sz="2800" b="1">
                <a:solidFill>
                  <a:prstClr val="white"/>
                </a:solidFill>
                <a:latin typeface="Century Gothic" panose="020B0502020202020204" pitchFamily="34" charset="0"/>
                <a:ea typeface="微软雅黑" panose="020B0503020204020204" charset="-122"/>
              </a:rPr>
              <a:t>4</a:t>
            </a:r>
          </a:p>
        </p:txBody>
      </p:sp>
      <p:sp>
        <p:nvSpPr>
          <p:cNvPr id="38" name="TextBox 37">
            <a:extLst>
              <a:ext uri="{FF2B5EF4-FFF2-40B4-BE49-F238E27FC236}">
                <a16:creationId xmlns:a16="http://schemas.microsoft.com/office/drawing/2014/main" id="{4FB7B92F-716C-41C4-8D04-68B018EE5654}"/>
              </a:ext>
            </a:extLst>
          </p:cNvPr>
          <p:cNvSpPr txBox="1"/>
          <p:nvPr userDrawn="1"/>
        </p:nvSpPr>
        <p:spPr>
          <a:xfrm>
            <a:off x="934453" y="920172"/>
            <a:ext cx="2475090" cy="781752"/>
          </a:xfrm>
          <a:prstGeom prst="rect">
            <a:avLst/>
          </a:prstGeom>
          <a:noFill/>
        </p:spPr>
        <p:txBody>
          <a:bodyPr wrap="square">
            <a:spAutoFit/>
          </a:bodyPr>
          <a:lstStyle/>
          <a:p>
            <a:pPr algn="ctr" defTabSz="914309">
              <a:lnSpc>
                <a:spcPct val="80000"/>
              </a:lnSpc>
              <a:defRPr/>
            </a:pPr>
            <a:r>
              <a:rPr lang="en-US" sz="2800" b="1">
                <a:solidFill>
                  <a:prstClr val="white"/>
                </a:solidFill>
                <a:latin typeface="Century Gothic" panose="020B0502020202020204" pitchFamily="34" charset="0"/>
                <a:ea typeface="Calibri" panose="020F0502020204030204" pitchFamily="34" charset="0"/>
                <a:cs typeface="Arial" panose="020B0604020202020204" pitchFamily="34" charset="0"/>
              </a:rPr>
              <a:t>KERANGKA PAPARAN</a:t>
            </a:r>
          </a:p>
        </p:txBody>
      </p:sp>
      <p:grpSp>
        <p:nvGrpSpPr>
          <p:cNvPr id="54" name="Graphic 44">
            <a:extLst>
              <a:ext uri="{FF2B5EF4-FFF2-40B4-BE49-F238E27FC236}">
                <a16:creationId xmlns:a16="http://schemas.microsoft.com/office/drawing/2014/main" id="{BB2C694D-9A93-4EF9-AAA1-A533958DF696}"/>
              </a:ext>
            </a:extLst>
          </p:cNvPr>
          <p:cNvGrpSpPr/>
          <p:nvPr userDrawn="1"/>
        </p:nvGrpSpPr>
        <p:grpSpPr>
          <a:xfrm>
            <a:off x="3267013" y="797587"/>
            <a:ext cx="547878" cy="980084"/>
            <a:chOff x="-2122691" y="372778"/>
            <a:chExt cx="1593437" cy="2850374"/>
          </a:xfrm>
        </p:grpSpPr>
        <p:sp>
          <p:nvSpPr>
            <p:cNvPr id="55" name="Freeform: Shape 54">
              <a:extLst>
                <a:ext uri="{FF2B5EF4-FFF2-40B4-BE49-F238E27FC236}">
                  <a16:creationId xmlns:a16="http://schemas.microsoft.com/office/drawing/2014/main" id="{044812EA-8281-470C-9AE2-843357A12288}"/>
                </a:ext>
              </a:extLst>
            </p:cNvPr>
            <p:cNvSpPr/>
            <p:nvPr/>
          </p:nvSpPr>
          <p:spPr>
            <a:xfrm>
              <a:off x="-2033727" y="372778"/>
              <a:ext cx="1504473" cy="2836795"/>
            </a:xfrm>
            <a:custGeom>
              <a:avLst/>
              <a:gdLst>
                <a:gd name="connsiteX0" fmla="*/ 0 w 1504473"/>
                <a:gd name="connsiteY0" fmla="*/ 1993220 h 2836795"/>
                <a:gd name="connsiteX1" fmla="*/ 1453134 w 1504473"/>
                <a:gd name="connsiteY1" fmla="*/ 2832182 h 2836795"/>
                <a:gd name="connsiteX2" fmla="*/ 1499864 w 1504473"/>
                <a:gd name="connsiteY2" fmla="*/ 2819743 h 2836795"/>
                <a:gd name="connsiteX3" fmla="*/ 1504474 w 1504473"/>
                <a:gd name="connsiteY3" fmla="*/ 2802655 h 2836795"/>
                <a:gd name="connsiteX4" fmla="*/ 1504474 w 1504473"/>
                <a:gd name="connsiteY4" fmla="*/ 888701 h 2836795"/>
                <a:gd name="connsiteX5" fmla="*/ 1457897 w 1504473"/>
                <a:gd name="connsiteY5" fmla="*/ 808120 h 2836795"/>
                <a:gd name="connsiteX6" fmla="*/ 69437 w 1504473"/>
                <a:gd name="connsiteY6" fmla="*/ 6210 h 2836795"/>
                <a:gd name="connsiteX7" fmla="*/ 6201 w 1504473"/>
                <a:gd name="connsiteY7" fmla="*/ 23154 h 2836795"/>
                <a:gd name="connsiteX8" fmla="*/ 0 w 1504473"/>
                <a:gd name="connsiteY8" fmla="*/ 46310 h 283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473" h="2836795">
                  <a:moveTo>
                    <a:pt x="0" y="1993220"/>
                  </a:moveTo>
                  <a:lnTo>
                    <a:pt x="1453134" y="2832182"/>
                  </a:lnTo>
                  <a:cubicBezTo>
                    <a:pt x="1469469" y="2841650"/>
                    <a:pt x="1490396" y="2836078"/>
                    <a:pt x="1499864" y="2819743"/>
                  </a:cubicBezTo>
                  <a:cubicBezTo>
                    <a:pt x="1502873" y="2814551"/>
                    <a:pt x="1504464" y="2808655"/>
                    <a:pt x="1504474" y="2802655"/>
                  </a:cubicBezTo>
                  <a:lnTo>
                    <a:pt x="1504474" y="888701"/>
                  </a:lnTo>
                  <a:cubicBezTo>
                    <a:pt x="1504417" y="855459"/>
                    <a:pt x="1486672" y="824760"/>
                    <a:pt x="1457897" y="808120"/>
                  </a:cubicBezTo>
                  <a:lnTo>
                    <a:pt x="69437" y="6210"/>
                  </a:lnTo>
                  <a:cubicBezTo>
                    <a:pt x="47292" y="-6574"/>
                    <a:pt x="18983" y="1013"/>
                    <a:pt x="6201" y="23154"/>
                  </a:cubicBezTo>
                  <a:cubicBezTo>
                    <a:pt x="2134" y="30194"/>
                    <a:pt x="0" y="38180"/>
                    <a:pt x="0" y="46310"/>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56" name="Freeform: Shape 55">
              <a:extLst>
                <a:ext uri="{FF2B5EF4-FFF2-40B4-BE49-F238E27FC236}">
                  <a16:creationId xmlns:a16="http://schemas.microsoft.com/office/drawing/2014/main" id="{A8BF11BD-05F5-4300-AFD9-DF1E0DB51643}"/>
                </a:ext>
              </a:extLst>
            </p:cNvPr>
            <p:cNvSpPr/>
            <p:nvPr userDrawn="1"/>
          </p:nvSpPr>
          <p:spPr>
            <a:xfrm>
              <a:off x="-2033727" y="372778"/>
              <a:ext cx="1504473" cy="2836795"/>
            </a:xfrm>
            <a:custGeom>
              <a:avLst/>
              <a:gdLst>
                <a:gd name="connsiteX0" fmla="*/ 0 w 1504473"/>
                <a:gd name="connsiteY0" fmla="*/ 1993220 h 2836795"/>
                <a:gd name="connsiteX1" fmla="*/ 1453134 w 1504473"/>
                <a:gd name="connsiteY1" fmla="*/ 2832182 h 2836795"/>
                <a:gd name="connsiteX2" fmla="*/ 1499864 w 1504473"/>
                <a:gd name="connsiteY2" fmla="*/ 2819743 h 2836795"/>
                <a:gd name="connsiteX3" fmla="*/ 1504474 w 1504473"/>
                <a:gd name="connsiteY3" fmla="*/ 2802655 h 2836795"/>
                <a:gd name="connsiteX4" fmla="*/ 1504474 w 1504473"/>
                <a:gd name="connsiteY4" fmla="*/ 888701 h 2836795"/>
                <a:gd name="connsiteX5" fmla="*/ 1457897 w 1504473"/>
                <a:gd name="connsiteY5" fmla="*/ 808120 h 2836795"/>
                <a:gd name="connsiteX6" fmla="*/ 69437 w 1504473"/>
                <a:gd name="connsiteY6" fmla="*/ 6210 h 2836795"/>
                <a:gd name="connsiteX7" fmla="*/ 6201 w 1504473"/>
                <a:gd name="connsiteY7" fmla="*/ 23154 h 2836795"/>
                <a:gd name="connsiteX8" fmla="*/ 0 w 1504473"/>
                <a:gd name="connsiteY8" fmla="*/ 46310 h 283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473" h="2836795">
                  <a:moveTo>
                    <a:pt x="0" y="1993220"/>
                  </a:moveTo>
                  <a:lnTo>
                    <a:pt x="1453134" y="2832182"/>
                  </a:lnTo>
                  <a:cubicBezTo>
                    <a:pt x="1469469" y="2841650"/>
                    <a:pt x="1490396" y="2836078"/>
                    <a:pt x="1499864" y="2819743"/>
                  </a:cubicBezTo>
                  <a:cubicBezTo>
                    <a:pt x="1502873" y="2814551"/>
                    <a:pt x="1504464" y="2808655"/>
                    <a:pt x="1504474" y="2802655"/>
                  </a:cubicBezTo>
                  <a:lnTo>
                    <a:pt x="1504474" y="888701"/>
                  </a:lnTo>
                  <a:cubicBezTo>
                    <a:pt x="1504417" y="855459"/>
                    <a:pt x="1486672" y="824760"/>
                    <a:pt x="1457897" y="808120"/>
                  </a:cubicBezTo>
                  <a:lnTo>
                    <a:pt x="69437" y="6210"/>
                  </a:lnTo>
                  <a:cubicBezTo>
                    <a:pt x="47292" y="-6574"/>
                    <a:pt x="18983" y="1013"/>
                    <a:pt x="6201" y="23154"/>
                  </a:cubicBezTo>
                  <a:cubicBezTo>
                    <a:pt x="2134" y="30194"/>
                    <a:pt x="0" y="38180"/>
                    <a:pt x="0" y="46310"/>
                  </a:cubicBezTo>
                  <a:close/>
                </a:path>
              </a:pathLst>
            </a:custGeom>
            <a:solidFill>
              <a:srgbClr val="4B8AA7">
                <a:alpha val="50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57" name="Freeform: Shape 56">
              <a:extLst>
                <a:ext uri="{FF2B5EF4-FFF2-40B4-BE49-F238E27FC236}">
                  <a16:creationId xmlns:a16="http://schemas.microsoft.com/office/drawing/2014/main" id="{92EAC88F-1233-4350-95A4-B70427C03A32}"/>
                </a:ext>
              </a:extLst>
            </p:cNvPr>
            <p:cNvSpPr/>
            <p:nvPr/>
          </p:nvSpPr>
          <p:spPr>
            <a:xfrm>
              <a:off x="-1992579" y="509004"/>
              <a:ext cx="1332452" cy="2714148"/>
            </a:xfrm>
            <a:custGeom>
              <a:avLst/>
              <a:gdLst>
                <a:gd name="connsiteX0" fmla="*/ 0 w 1332452"/>
                <a:gd name="connsiteY0" fmla="*/ 1944910 h 2714148"/>
                <a:gd name="connsiteX1" fmla="*/ 1332452 w 1332452"/>
                <a:gd name="connsiteY1" fmla="*/ 2714149 h 2714148"/>
                <a:gd name="connsiteX2" fmla="*/ 1332452 w 1332452"/>
                <a:gd name="connsiteY2" fmla="*/ 769239 h 2714148"/>
                <a:gd name="connsiteX3" fmla="*/ 0 w 1332452"/>
                <a:gd name="connsiteY3" fmla="*/ 0 h 2714148"/>
                <a:gd name="connsiteX4" fmla="*/ 0 w 1332452"/>
                <a:gd name="connsiteY4" fmla="*/ 1944910 h 271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452" h="2714148">
                  <a:moveTo>
                    <a:pt x="0" y="1944910"/>
                  </a:moveTo>
                  <a:lnTo>
                    <a:pt x="1332452" y="2714149"/>
                  </a:lnTo>
                  <a:lnTo>
                    <a:pt x="1332452" y="769239"/>
                  </a:lnTo>
                  <a:lnTo>
                    <a:pt x="0" y="0"/>
                  </a:lnTo>
                  <a:lnTo>
                    <a:pt x="0" y="1944910"/>
                  </a:lnTo>
                  <a:close/>
                </a:path>
              </a:pathLst>
            </a:custGeom>
            <a:solidFill>
              <a:srgbClr val="008D36"/>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58" name="Freeform: Shape 57">
              <a:extLst>
                <a:ext uri="{FF2B5EF4-FFF2-40B4-BE49-F238E27FC236}">
                  <a16:creationId xmlns:a16="http://schemas.microsoft.com/office/drawing/2014/main" id="{23546EFC-AC3B-4B55-AF1E-3DAC0C1D9439}"/>
                </a:ext>
              </a:extLst>
            </p:cNvPr>
            <p:cNvSpPr/>
            <p:nvPr/>
          </p:nvSpPr>
          <p:spPr>
            <a:xfrm>
              <a:off x="-1992579" y="509004"/>
              <a:ext cx="1332452" cy="2714148"/>
            </a:xfrm>
            <a:custGeom>
              <a:avLst/>
              <a:gdLst>
                <a:gd name="connsiteX0" fmla="*/ 0 w 1332452"/>
                <a:gd name="connsiteY0" fmla="*/ 1944910 h 2714148"/>
                <a:gd name="connsiteX1" fmla="*/ 1332452 w 1332452"/>
                <a:gd name="connsiteY1" fmla="*/ 2714149 h 2714148"/>
                <a:gd name="connsiteX2" fmla="*/ 1332452 w 1332452"/>
                <a:gd name="connsiteY2" fmla="*/ 769239 h 2714148"/>
                <a:gd name="connsiteX3" fmla="*/ 0 w 1332452"/>
                <a:gd name="connsiteY3" fmla="*/ 0 h 2714148"/>
                <a:gd name="connsiteX4" fmla="*/ 0 w 1332452"/>
                <a:gd name="connsiteY4" fmla="*/ 1944910 h 271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452" h="2714148">
                  <a:moveTo>
                    <a:pt x="0" y="1944910"/>
                  </a:moveTo>
                  <a:lnTo>
                    <a:pt x="1332452" y="2714149"/>
                  </a:lnTo>
                  <a:lnTo>
                    <a:pt x="1332452" y="769239"/>
                  </a:lnTo>
                  <a:lnTo>
                    <a:pt x="0" y="0"/>
                  </a:lnTo>
                  <a:lnTo>
                    <a:pt x="0" y="1944910"/>
                  </a:lnTo>
                  <a:close/>
                </a:path>
              </a:pathLst>
            </a:custGeom>
            <a:solidFill>
              <a:srgbClr val="FFFFFF">
                <a:alpha val="80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59" name="Freeform: Shape 58">
              <a:extLst>
                <a:ext uri="{FF2B5EF4-FFF2-40B4-BE49-F238E27FC236}">
                  <a16:creationId xmlns:a16="http://schemas.microsoft.com/office/drawing/2014/main" id="{65EC1B60-20BA-47DC-A017-C0A23F244B9F}"/>
                </a:ext>
              </a:extLst>
            </p:cNvPr>
            <p:cNvSpPr/>
            <p:nvPr/>
          </p:nvSpPr>
          <p:spPr>
            <a:xfrm>
              <a:off x="-2122691" y="509004"/>
              <a:ext cx="1462563" cy="2558796"/>
            </a:xfrm>
            <a:custGeom>
              <a:avLst/>
              <a:gdLst>
                <a:gd name="connsiteX0" fmla="*/ 0 w 1462563"/>
                <a:gd name="connsiteY0" fmla="*/ 1789557 h 2558796"/>
                <a:gd name="connsiteX1" fmla="*/ 1332452 w 1462563"/>
                <a:gd name="connsiteY1" fmla="*/ 2558796 h 2558796"/>
                <a:gd name="connsiteX2" fmla="*/ 1462564 w 1462563"/>
                <a:gd name="connsiteY2" fmla="*/ 769239 h 2558796"/>
                <a:gd name="connsiteX3" fmla="*/ 130111 w 1462563"/>
                <a:gd name="connsiteY3" fmla="*/ 0 h 2558796"/>
                <a:gd name="connsiteX4" fmla="*/ 0 w 1462563"/>
                <a:gd name="connsiteY4" fmla="*/ 1789557 h 25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563" h="2558796">
                  <a:moveTo>
                    <a:pt x="0" y="1789557"/>
                  </a:moveTo>
                  <a:lnTo>
                    <a:pt x="1332452" y="2558796"/>
                  </a:lnTo>
                  <a:lnTo>
                    <a:pt x="1462564" y="769239"/>
                  </a:lnTo>
                  <a:lnTo>
                    <a:pt x="130111" y="0"/>
                  </a:lnTo>
                  <a:lnTo>
                    <a:pt x="0" y="1789557"/>
                  </a:lnTo>
                  <a:close/>
                </a:path>
              </a:pathLst>
            </a:custGeom>
            <a:solidFill>
              <a:srgbClr val="008D36"/>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0" name="Freeform: Shape 59">
              <a:extLst>
                <a:ext uri="{FF2B5EF4-FFF2-40B4-BE49-F238E27FC236}">
                  <a16:creationId xmlns:a16="http://schemas.microsoft.com/office/drawing/2014/main" id="{00B11E53-97EC-4687-9DAF-4C21867DFD65}"/>
                </a:ext>
              </a:extLst>
            </p:cNvPr>
            <p:cNvSpPr/>
            <p:nvPr/>
          </p:nvSpPr>
          <p:spPr>
            <a:xfrm>
              <a:off x="-2122691" y="509003"/>
              <a:ext cx="1462562" cy="2558795"/>
            </a:xfrm>
            <a:custGeom>
              <a:avLst/>
              <a:gdLst>
                <a:gd name="connsiteX0" fmla="*/ 0 w 1462563"/>
                <a:gd name="connsiteY0" fmla="*/ 1789557 h 2558796"/>
                <a:gd name="connsiteX1" fmla="*/ 1332452 w 1462563"/>
                <a:gd name="connsiteY1" fmla="*/ 2558796 h 2558796"/>
                <a:gd name="connsiteX2" fmla="*/ 1462564 w 1462563"/>
                <a:gd name="connsiteY2" fmla="*/ 769239 h 2558796"/>
                <a:gd name="connsiteX3" fmla="*/ 130111 w 1462563"/>
                <a:gd name="connsiteY3" fmla="*/ 0 h 2558796"/>
                <a:gd name="connsiteX4" fmla="*/ 0 w 1462563"/>
                <a:gd name="connsiteY4" fmla="*/ 1789557 h 25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563" h="2558796">
                  <a:moveTo>
                    <a:pt x="0" y="1789557"/>
                  </a:moveTo>
                  <a:lnTo>
                    <a:pt x="1332452" y="2558796"/>
                  </a:lnTo>
                  <a:lnTo>
                    <a:pt x="1462564" y="769239"/>
                  </a:lnTo>
                  <a:lnTo>
                    <a:pt x="130111" y="0"/>
                  </a:lnTo>
                  <a:lnTo>
                    <a:pt x="0" y="1789557"/>
                  </a:lnTo>
                  <a:close/>
                </a:path>
              </a:pathLst>
            </a:custGeom>
            <a:solidFill>
              <a:srgbClr val="FFFFFF">
                <a:alpha val="90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1" name="Freeform: Shape 60">
              <a:extLst>
                <a:ext uri="{FF2B5EF4-FFF2-40B4-BE49-F238E27FC236}">
                  <a16:creationId xmlns:a16="http://schemas.microsoft.com/office/drawing/2014/main" id="{5A6097F1-E1A7-4FD7-83CF-F05043DD8B39}"/>
                </a:ext>
              </a:extLst>
            </p:cNvPr>
            <p:cNvSpPr/>
            <p:nvPr/>
          </p:nvSpPr>
          <p:spPr>
            <a:xfrm>
              <a:off x="-1992579" y="479762"/>
              <a:ext cx="1382934" cy="798480"/>
            </a:xfrm>
            <a:custGeom>
              <a:avLst/>
              <a:gdLst>
                <a:gd name="connsiteX0" fmla="*/ 0 w 1382934"/>
                <a:gd name="connsiteY0" fmla="*/ 29242 h 798480"/>
                <a:gd name="connsiteX1" fmla="*/ 1332452 w 1382934"/>
                <a:gd name="connsiteY1" fmla="*/ 798481 h 798480"/>
                <a:gd name="connsiteX2" fmla="*/ 1382935 w 1382934"/>
                <a:gd name="connsiteY2" fmla="*/ 769334 h 798480"/>
                <a:gd name="connsiteX3" fmla="*/ 50483 w 1382934"/>
                <a:gd name="connsiteY3" fmla="*/ 0 h 798480"/>
                <a:gd name="connsiteX4" fmla="*/ 0 w 1382934"/>
                <a:gd name="connsiteY4" fmla="*/ 29242 h 79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34" h="798480">
                  <a:moveTo>
                    <a:pt x="0" y="29242"/>
                  </a:moveTo>
                  <a:lnTo>
                    <a:pt x="1332452" y="798481"/>
                  </a:lnTo>
                  <a:lnTo>
                    <a:pt x="1382935" y="769334"/>
                  </a:lnTo>
                  <a:lnTo>
                    <a:pt x="50483" y="0"/>
                  </a:lnTo>
                  <a:lnTo>
                    <a:pt x="0" y="29242"/>
                  </a:lnTo>
                  <a:close/>
                </a:path>
              </a:pathLst>
            </a:custGeom>
            <a:solidFill>
              <a:srgbClr val="008D36"/>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2" name="Freeform: Shape 61">
              <a:extLst>
                <a:ext uri="{FF2B5EF4-FFF2-40B4-BE49-F238E27FC236}">
                  <a16:creationId xmlns:a16="http://schemas.microsoft.com/office/drawing/2014/main" id="{B103710D-63E8-4E2F-93B5-807554F1CDAB}"/>
                </a:ext>
              </a:extLst>
            </p:cNvPr>
            <p:cNvSpPr/>
            <p:nvPr/>
          </p:nvSpPr>
          <p:spPr>
            <a:xfrm>
              <a:off x="-1992579" y="479762"/>
              <a:ext cx="1382934" cy="798480"/>
            </a:xfrm>
            <a:custGeom>
              <a:avLst/>
              <a:gdLst>
                <a:gd name="connsiteX0" fmla="*/ 0 w 1382934"/>
                <a:gd name="connsiteY0" fmla="*/ 29242 h 798480"/>
                <a:gd name="connsiteX1" fmla="*/ 1332452 w 1382934"/>
                <a:gd name="connsiteY1" fmla="*/ 798481 h 798480"/>
                <a:gd name="connsiteX2" fmla="*/ 1382935 w 1382934"/>
                <a:gd name="connsiteY2" fmla="*/ 769334 h 798480"/>
                <a:gd name="connsiteX3" fmla="*/ 50483 w 1382934"/>
                <a:gd name="connsiteY3" fmla="*/ 0 h 798480"/>
                <a:gd name="connsiteX4" fmla="*/ 0 w 1382934"/>
                <a:gd name="connsiteY4" fmla="*/ 29242 h 79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34" h="798480">
                  <a:moveTo>
                    <a:pt x="0" y="29242"/>
                  </a:moveTo>
                  <a:lnTo>
                    <a:pt x="1332452" y="798481"/>
                  </a:lnTo>
                  <a:lnTo>
                    <a:pt x="1382935" y="769334"/>
                  </a:lnTo>
                  <a:lnTo>
                    <a:pt x="50483" y="0"/>
                  </a:lnTo>
                  <a:lnTo>
                    <a:pt x="0" y="29242"/>
                  </a:lnTo>
                  <a:close/>
                </a:path>
              </a:pathLst>
            </a:custGeom>
            <a:solidFill>
              <a:srgbClr val="FFFFFF">
                <a:alpha val="70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3" name="Freeform: Shape 62">
              <a:extLst>
                <a:ext uri="{FF2B5EF4-FFF2-40B4-BE49-F238E27FC236}">
                  <a16:creationId xmlns:a16="http://schemas.microsoft.com/office/drawing/2014/main" id="{E1CE6091-9AE6-4F98-8CFB-E13647CA6832}"/>
                </a:ext>
              </a:extLst>
            </p:cNvPr>
            <p:cNvSpPr/>
            <p:nvPr/>
          </p:nvSpPr>
          <p:spPr>
            <a:xfrm>
              <a:off x="-660127" y="1249096"/>
              <a:ext cx="50482" cy="1974056"/>
            </a:xfrm>
            <a:custGeom>
              <a:avLst/>
              <a:gdLst>
                <a:gd name="connsiteX0" fmla="*/ 50482 w 50482"/>
                <a:gd name="connsiteY0" fmla="*/ 0 h 1974056"/>
                <a:gd name="connsiteX1" fmla="*/ 50482 w 50482"/>
                <a:gd name="connsiteY1" fmla="*/ 1937480 h 1974056"/>
                <a:gd name="connsiteX2" fmla="*/ 0 w 50482"/>
                <a:gd name="connsiteY2" fmla="*/ 1974056 h 1974056"/>
                <a:gd name="connsiteX3" fmla="*/ 0 w 50482"/>
                <a:gd name="connsiteY3" fmla="*/ 29147 h 1974056"/>
                <a:gd name="connsiteX4" fmla="*/ 50482 w 50482"/>
                <a:gd name="connsiteY4" fmla="*/ 0 h 197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1974056">
                  <a:moveTo>
                    <a:pt x="50482" y="0"/>
                  </a:moveTo>
                  <a:lnTo>
                    <a:pt x="50482" y="1937480"/>
                  </a:lnTo>
                  <a:lnTo>
                    <a:pt x="0" y="1974056"/>
                  </a:lnTo>
                  <a:lnTo>
                    <a:pt x="0" y="29147"/>
                  </a:lnTo>
                  <a:lnTo>
                    <a:pt x="50482" y="0"/>
                  </a:lnTo>
                  <a:close/>
                </a:path>
              </a:pathLst>
            </a:custGeom>
            <a:solidFill>
              <a:srgbClr val="008D36"/>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4" name="Freeform: Shape 63">
              <a:extLst>
                <a:ext uri="{FF2B5EF4-FFF2-40B4-BE49-F238E27FC236}">
                  <a16:creationId xmlns:a16="http://schemas.microsoft.com/office/drawing/2014/main" id="{DEBED12A-A834-4CEE-B2BF-ADBE05FBDE77}"/>
                </a:ext>
              </a:extLst>
            </p:cNvPr>
            <p:cNvSpPr/>
            <p:nvPr/>
          </p:nvSpPr>
          <p:spPr>
            <a:xfrm>
              <a:off x="-660127" y="1249096"/>
              <a:ext cx="50482" cy="1974056"/>
            </a:xfrm>
            <a:custGeom>
              <a:avLst/>
              <a:gdLst>
                <a:gd name="connsiteX0" fmla="*/ 50482 w 50482"/>
                <a:gd name="connsiteY0" fmla="*/ 0 h 1974056"/>
                <a:gd name="connsiteX1" fmla="*/ 50482 w 50482"/>
                <a:gd name="connsiteY1" fmla="*/ 1937480 h 1974056"/>
                <a:gd name="connsiteX2" fmla="*/ 0 w 50482"/>
                <a:gd name="connsiteY2" fmla="*/ 1974056 h 1974056"/>
                <a:gd name="connsiteX3" fmla="*/ 0 w 50482"/>
                <a:gd name="connsiteY3" fmla="*/ 29147 h 1974056"/>
                <a:gd name="connsiteX4" fmla="*/ 50482 w 50482"/>
                <a:gd name="connsiteY4" fmla="*/ 0 h 197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1974056">
                  <a:moveTo>
                    <a:pt x="50482" y="0"/>
                  </a:moveTo>
                  <a:lnTo>
                    <a:pt x="50482" y="1937480"/>
                  </a:lnTo>
                  <a:lnTo>
                    <a:pt x="0" y="1974056"/>
                  </a:lnTo>
                  <a:lnTo>
                    <a:pt x="0" y="29147"/>
                  </a:lnTo>
                  <a:lnTo>
                    <a:pt x="50482" y="0"/>
                  </a:lnTo>
                  <a:close/>
                </a:path>
              </a:pathLst>
            </a:custGeom>
            <a:solidFill>
              <a:srgbClr val="008D36"/>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5" name="Freeform: Shape 64">
              <a:extLst>
                <a:ext uri="{FF2B5EF4-FFF2-40B4-BE49-F238E27FC236}">
                  <a16:creationId xmlns:a16="http://schemas.microsoft.com/office/drawing/2014/main" id="{AF6AB197-B5D0-48A1-8652-6918C83934D7}"/>
                </a:ext>
              </a:extLst>
            </p:cNvPr>
            <p:cNvSpPr/>
            <p:nvPr/>
          </p:nvSpPr>
          <p:spPr>
            <a:xfrm>
              <a:off x="-660127" y="1249096"/>
              <a:ext cx="50482" cy="1974056"/>
            </a:xfrm>
            <a:custGeom>
              <a:avLst/>
              <a:gdLst>
                <a:gd name="connsiteX0" fmla="*/ 50482 w 50482"/>
                <a:gd name="connsiteY0" fmla="*/ 0 h 1974056"/>
                <a:gd name="connsiteX1" fmla="*/ 50482 w 50482"/>
                <a:gd name="connsiteY1" fmla="*/ 1937480 h 1974056"/>
                <a:gd name="connsiteX2" fmla="*/ 0 w 50482"/>
                <a:gd name="connsiteY2" fmla="*/ 1974056 h 1974056"/>
                <a:gd name="connsiteX3" fmla="*/ 0 w 50482"/>
                <a:gd name="connsiteY3" fmla="*/ 29147 h 1974056"/>
                <a:gd name="connsiteX4" fmla="*/ 50482 w 50482"/>
                <a:gd name="connsiteY4" fmla="*/ 0 h 197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1974056">
                  <a:moveTo>
                    <a:pt x="50482" y="0"/>
                  </a:moveTo>
                  <a:lnTo>
                    <a:pt x="50482" y="1937480"/>
                  </a:lnTo>
                  <a:lnTo>
                    <a:pt x="0" y="1974056"/>
                  </a:lnTo>
                  <a:lnTo>
                    <a:pt x="0" y="29147"/>
                  </a:lnTo>
                  <a:lnTo>
                    <a:pt x="50482" y="0"/>
                  </a:lnTo>
                  <a:close/>
                </a:path>
              </a:pathLst>
            </a:custGeom>
            <a:solidFill>
              <a:srgbClr val="FFFFFF">
                <a:alpha val="70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7" name="Freeform: Shape 66">
              <a:extLst>
                <a:ext uri="{FF2B5EF4-FFF2-40B4-BE49-F238E27FC236}">
                  <a16:creationId xmlns:a16="http://schemas.microsoft.com/office/drawing/2014/main" id="{716C15BA-6C3C-416C-BC30-D07DF4AABF2F}"/>
                </a:ext>
              </a:extLst>
            </p:cNvPr>
            <p:cNvSpPr/>
            <p:nvPr/>
          </p:nvSpPr>
          <p:spPr>
            <a:xfrm>
              <a:off x="-1822651" y="965537"/>
              <a:ext cx="587918" cy="350616"/>
            </a:xfrm>
            <a:custGeom>
              <a:avLst/>
              <a:gdLst>
                <a:gd name="connsiteX0" fmla="*/ 574355 w 587918"/>
                <a:gd name="connsiteY0" fmla="*/ 350520 h 350616"/>
                <a:gd name="connsiteX1" fmla="*/ 567688 w 587918"/>
                <a:gd name="connsiteY1" fmla="*/ 348805 h 350616"/>
                <a:gd name="connsiteX2" fmla="*/ 6665 w 587918"/>
                <a:gd name="connsiteY2" fmla="*/ 24955 h 350616"/>
                <a:gd name="connsiteX3" fmla="*/ 1808 w 587918"/>
                <a:gd name="connsiteY3" fmla="*/ 6667 h 350616"/>
                <a:gd name="connsiteX4" fmla="*/ 20096 w 587918"/>
                <a:gd name="connsiteY4" fmla="*/ 1809 h 350616"/>
                <a:gd name="connsiteX5" fmla="*/ 581118 w 587918"/>
                <a:gd name="connsiteY5" fmla="*/ 325659 h 350616"/>
                <a:gd name="connsiteX6" fmla="*/ 586204 w 587918"/>
                <a:gd name="connsiteY6" fmla="*/ 343824 h 350616"/>
                <a:gd name="connsiteX7" fmla="*/ 574355 w 587918"/>
                <a:gd name="connsiteY7" fmla="*/ 350615 h 35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8" h="350616">
                  <a:moveTo>
                    <a:pt x="574355" y="350520"/>
                  </a:moveTo>
                  <a:cubicBezTo>
                    <a:pt x="572022" y="350520"/>
                    <a:pt x="569736" y="349929"/>
                    <a:pt x="567688" y="348805"/>
                  </a:cubicBezTo>
                  <a:lnTo>
                    <a:pt x="6665" y="24955"/>
                  </a:lnTo>
                  <a:cubicBezTo>
                    <a:pt x="274" y="21246"/>
                    <a:pt x="-1897" y="13058"/>
                    <a:pt x="1808" y="6667"/>
                  </a:cubicBezTo>
                  <a:cubicBezTo>
                    <a:pt x="5513" y="276"/>
                    <a:pt x="13704" y="-1900"/>
                    <a:pt x="20096" y="1809"/>
                  </a:cubicBezTo>
                  <a:lnTo>
                    <a:pt x="581118" y="325659"/>
                  </a:lnTo>
                  <a:cubicBezTo>
                    <a:pt x="587538" y="329269"/>
                    <a:pt x="589814" y="337404"/>
                    <a:pt x="586204" y="343824"/>
                  </a:cubicBezTo>
                  <a:cubicBezTo>
                    <a:pt x="583804" y="348091"/>
                    <a:pt x="579251" y="350701"/>
                    <a:pt x="574355" y="350615"/>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8" name="Freeform: Shape 67">
              <a:extLst>
                <a:ext uri="{FF2B5EF4-FFF2-40B4-BE49-F238E27FC236}">
                  <a16:creationId xmlns:a16="http://schemas.microsoft.com/office/drawing/2014/main" id="{5EF3C158-3B07-4C97-A503-AFCE4D5B4F56}"/>
                </a:ext>
              </a:extLst>
            </p:cNvPr>
            <p:cNvSpPr/>
            <p:nvPr/>
          </p:nvSpPr>
          <p:spPr>
            <a:xfrm>
              <a:off x="-1835510" y="1080599"/>
              <a:ext cx="587919" cy="350616"/>
            </a:xfrm>
            <a:custGeom>
              <a:avLst/>
              <a:gdLst>
                <a:gd name="connsiteX0" fmla="*/ 574355 w 587919"/>
                <a:gd name="connsiteY0" fmla="*/ 350615 h 350616"/>
                <a:gd name="connsiteX1" fmla="*/ 567688 w 587919"/>
                <a:gd name="connsiteY1" fmla="*/ 348805 h 350616"/>
                <a:gd name="connsiteX2" fmla="*/ 6665 w 587919"/>
                <a:gd name="connsiteY2" fmla="*/ 24955 h 350616"/>
                <a:gd name="connsiteX3" fmla="*/ 1808 w 587919"/>
                <a:gd name="connsiteY3" fmla="*/ 6667 h 350616"/>
                <a:gd name="connsiteX4" fmla="*/ 20096 w 587919"/>
                <a:gd name="connsiteY4" fmla="*/ 1809 h 350616"/>
                <a:gd name="connsiteX5" fmla="*/ 581118 w 587919"/>
                <a:gd name="connsiteY5" fmla="*/ 325660 h 350616"/>
                <a:gd name="connsiteX6" fmla="*/ 586205 w 587919"/>
                <a:gd name="connsiteY6" fmla="*/ 343824 h 350616"/>
                <a:gd name="connsiteX7" fmla="*/ 574355 w 587919"/>
                <a:gd name="connsiteY7" fmla="*/ 350615 h 35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9" h="350616">
                  <a:moveTo>
                    <a:pt x="574355" y="350615"/>
                  </a:moveTo>
                  <a:cubicBezTo>
                    <a:pt x="572012" y="350624"/>
                    <a:pt x="569707" y="349996"/>
                    <a:pt x="567688" y="348805"/>
                  </a:cubicBezTo>
                  <a:lnTo>
                    <a:pt x="6665" y="24955"/>
                  </a:lnTo>
                  <a:cubicBezTo>
                    <a:pt x="274" y="21250"/>
                    <a:pt x="-1897" y="13058"/>
                    <a:pt x="1808" y="6667"/>
                  </a:cubicBezTo>
                  <a:cubicBezTo>
                    <a:pt x="5513" y="276"/>
                    <a:pt x="13704" y="-1900"/>
                    <a:pt x="20096" y="1809"/>
                  </a:cubicBezTo>
                  <a:lnTo>
                    <a:pt x="581118" y="325660"/>
                  </a:lnTo>
                  <a:cubicBezTo>
                    <a:pt x="587538" y="329269"/>
                    <a:pt x="589815" y="337404"/>
                    <a:pt x="586205" y="343824"/>
                  </a:cubicBezTo>
                  <a:cubicBezTo>
                    <a:pt x="583804" y="348091"/>
                    <a:pt x="579251" y="350701"/>
                    <a:pt x="574355" y="350615"/>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69" name="Freeform: Shape 68">
              <a:extLst>
                <a:ext uri="{FF2B5EF4-FFF2-40B4-BE49-F238E27FC236}">
                  <a16:creationId xmlns:a16="http://schemas.microsoft.com/office/drawing/2014/main" id="{166F6C32-E556-45B2-8814-E61E987592A7}"/>
                </a:ext>
              </a:extLst>
            </p:cNvPr>
            <p:cNvSpPr/>
            <p:nvPr/>
          </p:nvSpPr>
          <p:spPr>
            <a:xfrm>
              <a:off x="-1166534" y="1279156"/>
              <a:ext cx="279357" cy="397327"/>
            </a:xfrm>
            <a:custGeom>
              <a:avLst/>
              <a:gdLst>
                <a:gd name="connsiteX0" fmla="*/ 229134 w 279357"/>
                <a:gd name="connsiteY0" fmla="*/ 397327 h 397327"/>
                <a:gd name="connsiteX1" fmla="*/ 211798 w 279357"/>
                <a:gd name="connsiteY1" fmla="*/ 392755 h 397327"/>
                <a:gd name="connsiteX2" fmla="*/ 38348 w 279357"/>
                <a:gd name="connsiteY2" fmla="*/ 296838 h 397327"/>
                <a:gd name="connsiteX3" fmla="*/ 248 w 279357"/>
                <a:gd name="connsiteY3" fmla="*/ 226068 h 397327"/>
                <a:gd name="connsiteX4" fmla="*/ 16726 w 279357"/>
                <a:gd name="connsiteY4" fmla="*/ 32615 h 397327"/>
                <a:gd name="connsiteX5" fmla="*/ 55779 w 279357"/>
                <a:gd name="connsiteY5" fmla="*/ 154 h 397327"/>
                <a:gd name="connsiteX6" fmla="*/ 70257 w 279357"/>
                <a:gd name="connsiteY6" fmla="*/ 4707 h 397327"/>
                <a:gd name="connsiteX7" fmla="*/ 252660 w 279357"/>
                <a:gd name="connsiteY7" fmla="*/ 110053 h 397327"/>
                <a:gd name="connsiteX8" fmla="*/ 279235 w 279357"/>
                <a:gd name="connsiteY8" fmla="*/ 160155 h 397327"/>
                <a:gd name="connsiteX9" fmla="*/ 264376 w 279357"/>
                <a:gd name="connsiteY9" fmla="*/ 364085 h 397327"/>
                <a:gd name="connsiteX10" fmla="*/ 245803 w 279357"/>
                <a:gd name="connsiteY10" fmla="*/ 392660 h 397327"/>
                <a:gd name="connsiteX11" fmla="*/ 229134 w 279357"/>
                <a:gd name="connsiteY11" fmla="*/ 397327 h 397327"/>
                <a:gd name="connsiteX12" fmla="*/ 52826 w 279357"/>
                <a:gd name="connsiteY12" fmla="*/ 26709 h 397327"/>
                <a:gd name="connsiteX13" fmla="*/ 43777 w 279357"/>
                <a:gd name="connsiteY13" fmla="*/ 34901 h 397327"/>
                <a:gd name="connsiteX14" fmla="*/ 27299 w 279357"/>
                <a:gd name="connsiteY14" fmla="*/ 228354 h 397327"/>
                <a:gd name="connsiteX15" fmla="*/ 51302 w 279357"/>
                <a:gd name="connsiteY15" fmla="*/ 273407 h 397327"/>
                <a:gd name="connsiteX16" fmla="*/ 224752 w 279357"/>
                <a:gd name="connsiteY16" fmla="*/ 369419 h 397327"/>
                <a:gd name="connsiteX17" fmla="*/ 233420 w 279357"/>
                <a:gd name="connsiteY17" fmla="*/ 369419 h 397327"/>
                <a:gd name="connsiteX18" fmla="*/ 238087 w 279357"/>
                <a:gd name="connsiteY18" fmla="*/ 362180 h 397327"/>
                <a:gd name="connsiteX19" fmla="*/ 252946 w 279357"/>
                <a:gd name="connsiteY19" fmla="*/ 158250 h 397327"/>
                <a:gd name="connsiteX20" fmla="*/ 239707 w 279357"/>
                <a:gd name="connsiteY20" fmla="*/ 133294 h 397327"/>
                <a:gd name="connsiteX21" fmla="*/ 239707 w 279357"/>
                <a:gd name="connsiteY21" fmla="*/ 133294 h 397327"/>
                <a:gd name="connsiteX22" fmla="*/ 57208 w 279357"/>
                <a:gd name="connsiteY22" fmla="*/ 27948 h 397327"/>
                <a:gd name="connsiteX23" fmla="*/ 52826 w 279357"/>
                <a:gd name="connsiteY23" fmla="*/ 26709 h 3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357" h="397327">
                  <a:moveTo>
                    <a:pt x="229134" y="397327"/>
                  </a:moveTo>
                  <a:cubicBezTo>
                    <a:pt x="223057" y="397327"/>
                    <a:pt x="217085" y="395746"/>
                    <a:pt x="211798" y="392755"/>
                  </a:cubicBezTo>
                  <a:lnTo>
                    <a:pt x="38348" y="296838"/>
                  </a:lnTo>
                  <a:cubicBezTo>
                    <a:pt x="12793" y="282837"/>
                    <a:pt x="-2133" y="255109"/>
                    <a:pt x="248" y="226068"/>
                  </a:cubicBezTo>
                  <a:lnTo>
                    <a:pt x="16726" y="32615"/>
                  </a:lnTo>
                  <a:cubicBezTo>
                    <a:pt x="18546" y="12870"/>
                    <a:pt x="36034" y="-1666"/>
                    <a:pt x="55779" y="154"/>
                  </a:cubicBezTo>
                  <a:cubicBezTo>
                    <a:pt x="60875" y="620"/>
                    <a:pt x="65809" y="2173"/>
                    <a:pt x="70257" y="4707"/>
                  </a:cubicBezTo>
                  <a:lnTo>
                    <a:pt x="252660" y="110053"/>
                  </a:lnTo>
                  <a:cubicBezTo>
                    <a:pt x="270311" y="120350"/>
                    <a:pt x="280607" y="139762"/>
                    <a:pt x="279235" y="160155"/>
                  </a:cubicBezTo>
                  <a:lnTo>
                    <a:pt x="264376" y="364085"/>
                  </a:lnTo>
                  <a:cubicBezTo>
                    <a:pt x="263471" y="376153"/>
                    <a:pt x="256471" y="386935"/>
                    <a:pt x="245803" y="392660"/>
                  </a:cubicBezTo>
                  <a:cubicBezTo>
                    <a:pt x="240707" y="395536"/>
                    <a:pt x="234982" y="397137"/>
                    <a:pt x="229134" y="397327"/>
                  </a:cubicBezTo>
                  <a:close/>
                  <a:moveTo>
                    <a:pt x="52826" y="26709"/>
                  </a:moveTo>
                  <a:cubicBezTo>
                    <a:pt x="48149" y="26690"/>
                    <a:pt x="44225" y="30243"/>
                    <a:pt x="43777" y="34901"/>
                  </a:cubicBezTo>
                  <a:lnTo>
                    <a:pt x="27299" y="228354"/>
                  </a:lnTo>
                  <a:cubicBezTo>
                    <a:pt x="25699" y="246794"/>
                    <a:pt x="35109" y="264444"/>
                    <a:pt x="51302" y="273407"/>
                  </a:cubicBezTo>
                  <a:lnTo>
                    <a:pt x="224752" y="369419"/>
                  </a:lnTo>
                  <a:cubicBezTo>
                    <a:pt x="227477" y="370810"/>
                    <a:pt x="230696" y="370810"/>
                    <a:pt x="233420" y="369419"/>
                  </a:cubicBezTo>
                  <a:cubicBezTo>
                    <a:pt x="236106" y="367962"/>
                    <a:pt x="237868" y="365228"/>
                    <a:pt x="238087" y="362180"/>
                  </a:cubicBezTo>
                  <a:lnTo>
                    <a:pt x="252946" y="158250"/>
                  </a:lnTo>
                  <a:cubicBezTo>
                    <a:pt x="253613" y="148096"/>
                    <a:pt x="248489" y="138428"/>
                    <a:pt x="239707" y="133294"/>
                  </a:cubicBezTo>
                  <a:lnTo>
                    <a:pt x="239707" y="133294"/>
                  </a:lnTo>
                  <a:lnTo>
                    <a:pt x="57208" y="27948"/>
                  </a:lnTo>
                  <a:cubicBezTo>
                    <a:pt x="55893" y="27128"/>
                    <a:pt x="54379" y="26690"/>
                    <a:pt x="52826" y="26709"/>
                  </a:cubicBezTo>
                  <a:close/>
                </a:path>
              </a:pathLst>
            </a:custGeom>
            <a:solidFill>
              <a:srgbClr val="008D36"/>
            </a:solidFill>
            <a:ln w="9525" cap="flat">
              <a:solidFill>
                <a:srgbClr val="4B8AA7"/>
              </a:solidFill>
              <a:prstDash val="solid"/>
              <a:miter/>
            </a:ln>
          </p:spPr>
          <p:txBody>
            <a:bodyPr rtlCol="0" anchor="ctr"/>
            <a:lstStyle/>
            <a:p>
              <a:pPr defTabSz="914309"/>
              <a:endParaRPr lang="id-ID" sz="1799">
                <a:solidFill>
                  <a:srgbClr val="000000"/>
                </a:solidFill>
                <a:latin typeface="Calibri"/>
              </a:endParaRPr>
            </a:p>
          </p:txBody>
        </p:sp>
        <p:sp>
          <p:nvSpPr>
            <p:cNvPr id="70" name="Freeform: Shape 69">
              <a:extLst>
                <a:ext uri="{FF2B5EF4-FFF2-40B4-BE49-F238E27FC236}">
                  <a16:creationId xmlns:a16="http://schemas.microsoft.com/office/drawing/2014/main" id="{21600AC2-8948-41C0-B5C3-9FE16E9DF3BF}"/>
                </a:ext>
              </a:extLst>
            </p:cNvPr>
            <p:cNvSpPr/>
            <p:nvPr/>
          </p:nvSpPr>
          <p:spPr>
            <a:xfrm>
              <a:off x="-1862275" y="1442075"/>
              <a:ext cx="587919" cy="350615"/>
            </a:xfrm>
            <a:custGeom>
              <a:avLst/>
              <a:gdLst>
                <a:gd name="connsiteX0" fmla="*/ 574355 w 587919"/>
                <a:gd name="connsiteY0" fmla="*/ 350613 h 350615"/>
                <a:gd name="connsiteX1" fmla="*/ 567688 w 587919"/>
                <a:gd name="connsiteY1" fmla="*/ 348803 h 350615"/>
                <a:gd name="connsiteX2" fmla="*/ 6665 w 587919"/>
                <a:gd name="connsiteY2" fmla="*/ 24953 h 350615"/>
                <a:gd name="connsiteX3" fmla="*/ 1808 w 587919"/>
                <a:gd name="connsiteY3" fmla="*/ 6665 h 350615"/>
                <a:gd name="connsiteX4" fmla="*/ 20096 w 587919"/>
                <a:gd name="connsiteY4" fmla="*/ 1808 h 350615"/>
                <a:gd name="connsiteX5" fmla="*/ 581118 w 587919"/>
                <a:gd name="connsiteY5" fmla="*/ 325658 h 350615"/>
                <a:gd name="connsiteX6" fmla="*/ 586205 w 587919"/>
                <a:gd name="connsiteY6" fmla="*/ 343822 h 350615"/>
                <a:gd name="connsiteX7" fmla="*/ 574355 w 587919"/>
                <a:gd name="connsiteY7" fmla="*/ 350613 h 35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9" h="350615">
                  <a:moveTo>
                    <a:pt x="574355" y="350613"/>
                  </a:moveTo>
                  <a:cubicBezTo>
                    <a:pt x="572012" y="350613"/>
                    <a:pt x="569707" y="349985"/>
                    <a:pt x="567688" y="348803"/>
                  </a:cubicBezTo>
                  <a:lnTo>
                    <a:pt x="6665" y="24953"/>
                  </a:lnTo>
                  <a:cubicBezTo>
                    <a:pt x="274" y="21248"/>
                    <a:pt x="-1897" y="13057"/>
                    <a:pt x="1808" y="6665"/>
                  </a:cubicBezTo>
                  <a:cubicBezTo>
                    <a:pt x="5513" y="274"/>
                    <a:pt x="13704" y="-1898"/>
                    <a:pt x="20096" y="1808"/>
                  </a:cubicBezTo>
                  <a:lnTo>
                    <a:pt x="581118" y="325658"/>
                  </a:lnTo>
                  <a:cubicBezTo>
                    <a:pt x="587538" y="329268"/>
                    <a:pt x="589815" y="337402"/>
                    <a:pt x="586205" y="343822"/>
                  </a:cubicBezTo>
                  <a:cubicBezTo>
                    <a:pt x="583804" y="348089"/>
                    <a:pt x="579251" y="350699"/>
                    <a:pt x="574355" y="350613"/>
                  </a:cubicBezTo>
                  <a:close/>
                </a:path>
              </a:pathLst>
            </a:custGeom>
            <a:solidFill>
              <a:srgbClr val="0D425A">
                <a:alpha val="98000"/>
              </a:srgbClr>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1" name="Freeform: Shape 70">
              <a:extLst>
                <a:ext uri="{FF2B5EF4-FFF2-40B4-BE49-F238E27FC236}">
                  <a16:creationId xmlns:a16="http://schemas.microsoft.com/office/drawing/2014/main" id="{2E54E791-F300-41A0-B67B-2637BCD1A3BE}"/>
                </a:ext>
              </a:extLst>
            </p:cNvPr>
            <p:cNvSpPr/>
            <p:nvPr/>
          </p:nvSpPr>
          <p:spPr>
            <a:xfrm>
              <a:off x="-1875134" y="1557137"/>
              <a:ext cx="587919" cy="350615"/>
            </a:xfrm>
            <a:custGeom>
              <a:avLst/>
              <a:gdLst>
                <a:gd name="connsiteX0" fmla="*/ 574355 w 587919"/>
                <a:gd name="connsiteY0" fmla="*/ 350613 h 350615"/>
                <a:gd name="connsiteX1" fmla="*/ 567688 w 587919"/>
                <a:gd name="connsiteY1" fmla="*/ 348804 h 350615"/>
                <a:gd name="connsiteX2" fmla="*/ 6666 w 587919"/>
                <a:gd name="connsiteY2" fmla="*/ 24953 h 350615"/>
                <a:gd name="connsiteX3" fmla="*/ 1808 w 587919"/>
                <a:gd name="connsiteY3" fmla="*/ 6666 h 350615"/>
                <a:gd name="connsiteX4" fmla="*/ 20096 w 587919"/>
                <a:gd name="connsiteY4" fmla="*/ 1808 h 350615"/>
                <a:gd name="connsiteX5" fmla="*/ 581118 w 587919"/>
                <a:gd name="connsiteY5" fmla="*/ 325658 h 350615"/>
                <a:gd name="connsiteX6" fmla="*/ 586205 w 587919"/>
                <a:gd name="connsiteY6" fmla="*/ 343822 h 350615"/>
                <a:gd name="connsiteX7" fmla="*/ 574355 w 587919"/>
                <a:gd name="connsiteY7" fmla="*/ 350613 h 35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9" h="350615">
                  <a:moveTo>
                    <a:pt x="574355" y="350613"/>
                  </a:moveTo>
                  <a:cubicBezTo>
                    <a:pt x="572012" y="350613"/>
                    <a:pt x="569707" y="349985"/>
                    <a:pt x="567688" y="348804"/>
                  </a:cubicBezTo>
                  <a:lnTo>
                    <a:pt x="6666" y="24953"/>
                  </a:lnTo>
                  <a:cubicBezTo>
                    <a:pt x="274" y="21248"/>
                    <a:pt x="-1897" y="13057"/>
                    <a:pt x="1808" y="6666"/>
                  </a:cubicBezTo>
                  <a:cubicBezTo>
                    <a:pt x="5513" y="274"/>
                    <a:pt x="13704" y="-1897"/>
                    <a:pt x="20096" y="1808"/>
                  </a:cubicBezTo>
                  <a:lnTo>
                    <a:pt x="581118" y="325658"/>
                  </a:lnTo>
                  <a:cubicBezTo>
                    <a:pt x="587538" y="329268"/>
                    <a:pt x="589815" y="337402"/>
                    <a:pt x="586205" y="343822"/>
                  </a:cubicBezTo>
                  <a:cubicBezTo>
                    <a:pt x="583804" y="348089"/>
                    <a:pt x="579251" y="350699"/>
                    <a:pt x="574355" y="350613"/>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2" name="Freeform: Shape 71">
              <a:extLst>
                <a:ext uri="{FF2B5EF4-FFF2-40B4-BE49-F238E27FC236}">
                  <a16:creationId xmlns:a16="http://schemas.microsoft.com/office/drawing/2014/main" id="{3013D3A4-9BA4-41DB-A460-422CD19CEA92}"/>
                </a:ext>
              </a:extLst>
            </p:cNvPr>
            <p:cNvSpPr/>
            <p:nvPr/>
          </p:nvSpPr>
          <p:spPr>
            <a:xfrm>
              <a:off x="-1206163" y="1756010"/>
              <a:ext cx="280030" cy="397008"/>
            </a:xfrm>
            <a:custGeom>
              <a:avLst/>
              <a:gdLst>
                <a:gd name="connsiteX0" fmla="*/ 229139 w 280030"/>
                <a:gd name="connsiteY0" fmla="*/ 397009 h 397008"/>
                <a:gd name="connsiteX1" fmla="*/ 211804 w 280030"/>
                <a:gd name="connsiteY1" fmla="*/ 392532 h 397008"/>
                <a:gd name="connsiteX2" fmla="*/ 38353 w 280030"/>
                <a:gd name="connsiteY2" fmla="*/ 296520 h 397008"/>
                <a:gd name="connsiteX3" fmla="*/ 253 w 280030"/>
                <a:gd name="connsiteY3" fmla="*/ 225749 h 397008"/>
                <a:gd name="connsiteX4" fmla="*/ 17398 w 280030"/>
                <a:gd name="connsiteY4" fmla="*/ 32677 h 397008"/>
                <a:gd name="connsiteX5" fmla="*/ 56213 w 280030"/>
                <a:gd name="connsiteY5" fmla="*/ 140 h 397008"/>
                <a:gd name="connsiteX6" fmla="*/ 70929 w 280030"/>
                <a:gd name="connsiteY6" fmla="*/ 4769 h 397008"/>
                <a:gd name="connsiteX7" fmla="*/ 253332 w 280030"/>
                <a:gd name="connsiteY7" fmla="*/ 110116 h 397008"/>
                <a:gd name="connsiteX8" fmla="*/ 253332 w 280030"/>
                <a:gd name="connsiteY8" fmla="*/ 110116 h 397008"/>
                <a:gd name="connsiteX9" fmla="*/ 279907 w 280030"/>
                <a:gd name="connsiteY9" fmla="*/ 160122 h 397008"/>
                <a:gd name="connsiteX10" fmla="*/ 265048 w 280030"/>
                <a:gd name="connsiteY10" fmla="*/ 363862 h 397008"/>
                <a:gd name="connsiteX11" fmla="*/ 229425 w 280030"/>
                <a:gd name="connsiteY11" fmla="*/ 397009 h 397008"/>
                <a:gd name="connsiteX12" fmla="*/ 52831 w 280030"/>
                <a:gd name="connsiteY12" fmla="*/ 26391 h 397008"/>
                <a:gd name="connsiteX13" fmla="*/ 48640 w 280030"/>
                <a:gd name="connsiteY13" fmla="*/ 27439 h 397008"/>
                <a:gd name="connsiteX14" fmla="*/ 43782 w 280030"/>
                <a:gd name="connsiteY14" fmla="*/ 34678 h 397008"/>
                <a:gd name="connsiteX15" fmla="*/ 26923 w 280030"/>
                <a:gd name="connsiteY15" fmla="*/ 228035 h 397008"/>
                <a:gd name="connsiteX16" fmla="*/ 50926 w 280030"/>
                <a:gd name="connsiteY16" fmla="*/ 273089 h 397008"/>
                <a:gd name="connsiteX17" fmla="*/ 224377 w 280030"/>
                <a:gd name="connsiteY17" fmla="*/ 369101 h 397008"/>
                <a:gd name="connsiteX18" fmla="*/ 233044 w 280030"/>
                <a:gd name="connsiteY18" fmla="*/ 369101 h 397008"/>
                <a:gd name="connsiteX19" fmla="*/ 237712 w 280030"/>
                <a:gd name="connsiteY19" fmla="*/ 361861 h 397008"/>
                <a:gd name="connsiteX20" fmla="*/ 252571 w 280030"/>
                <a:gd name="connsiteY20" fmla="*/ 157931 h 397008"/>
                <a:gd name="connsiteX21" fmla="*/ 239331 w 280030"/>
                <a:gd name="connsiteY21" fmla="*/ 132976 h 397008"/>
                <a:gd name="connsiteX22" fmla="*/ 56832 w 280030"/>
                <a:gd name="connsiteY22" fmla="*/ 27629 h 397008"/>
                <a:gd name="connsiteX23" fmla="*/ 52831 w 280030"/>
                <a:gd name="connsiteY23" fmla="*/ 26391 h 3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030" h="397008">
                  <a:moveTo>
                    <a:pt x="229139" y="397009"/>
                  </a:moveTo>
                  <a:cubicBezTo>
                    <a:pt x="223081" y="396980"/>
                    <a:pt x="217118" y="395437"/>
                    <a:pt x="211804" y="392532"/>
                  </a:cubicBezTo>
                  <a:lnTo>
                    <a:pt x="38353" y="296520"/>
                  </a:lnTo>
                  <a:cubicBezTo>
                    <a:pt x="12779" y="282537"/>
                    <a:pt x="-2157" y="254801"/>
                    <a:pt x="253" y="225749"/>
                  </a:cubicBezTo>
                  <a:lnTo>
                    <a:pt x="17398" y="32677"/>
                  </a:lnTo>
                  <a:cubicBezTo>
                    <a:pt x="19132" y="12970"/>
                    <a:pt x="36506" y="-1594"/>
                    <a:pt x="56213" y="140"/>
                  </a:cubicBezTo>
                  <a:cubicBezTo>
                    <a:pt x="61394" y="597"/>
                    <a:pt x="66414" y="2178"/>
                    <a:pt x="70929" y="4769"/>
                  </a:cubicBezTo>
                  <a:lnTo>
                    <a:pt x="253332" y="110116"/>
                  </a:lnTo>
                  <a:lnTo>
                    <a:pt x="253332" y="110116"/>
                  </a:lnTo>
                  <a:cubicBezTo>
                    <a:pt x="270992" y="120365"/>
                    <a:pt x="281288" y="139758"/>
                    <a:pt x="279907" y="160122"/>
                  </a:cubicBezTo>
                  <a:lnTo>
                    <a:pt x="265048" y="363862"/>
                  </a:lnTo>
                  <a:cubicBezTo>
                    <a:pt x="263658" y="382521"/>
                    <a:pt x="248132" y="396961"/>
                    <a:pt x="229425" y="397009"/>
                  </a:cubicBezTo>
                  <a:close/>
                  <a:moveTo>
                    <a:pt x="52831" y="26391"/>
                  </a:moveTo>
                  <a:cubicBezTo>
                    <a:pt x="51374" y="26410"/>
                    <a:pt x="49936" y="26772"/>
                    <a:pt x="48640" y="27439"/>
                  </a:cubicBezTo>
                  <a:cubicBezTo>
                    <a:pt x="45859" y="28829"/>
                    <a:pt x="44021" y="31582"/>
                    <a:pt x="43782" y="34678"/>
                  </a:cubicBezTo>
                  <a:lnTo>
                    <a:pt x="26923" y="228035"/>
                  </a:lnTo>
                  <a:cubicBezTo>
                    <a:pt x="25323" y="246476"/>
                    <a:pt x="34734" y="264125"/>
                    <a:pt x="50926" y="273089"/>
                  </a:cubicBezTo>
                  <a:lnTo>
                    <a:pt x="224377" y="369101"/>
                  </a:lnTo>
                  <a:cubicBezTo>
                    <a:pt x="227063" y="370653"/>
                    <a:pt x="230358" y="370653"/>
                    <a:pt x="233044" y="369101"/>
                  </a:cubicBezTo>
                  <a:cubicBezTo>
                    <a:pt x="235788" y="367700"/>
                    <a:pt x="237569" y="364938"/>
                    <a:pt x="237712" y="361861"/>
                  </a:cubicBezTo>
                  <a:lnTo>
                    <a:pt x="252571" y="157931"/>
                  </a:lnTo>
                  <a:cubicBezTo>
                    <a:pt x="253237" y="147778"/>
                    <a:pt x="248113" y="138110"/>
                    <a:pt x="239331" y="132976"/>
                  </a:cubicBezTo>
                  <a:lnTo>
                    <a:pt x="56832" y="27629"/>
                  </a:lnTo>
                  <a:cubicBezTo>
                    <a:pt x="55632" y="26877"/>
                    <a:pt x="54250" y="26448"/>
                    <a:pt x="52831" y="26391"/>
                  </a:cubicBezTo>
                  <a:close/>
                </a:path>
              </a:pathLst>
            </a:custGeom>
            <a:solidFill>
              <a:srgbClr val="4B8AA7"/>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3" name="Freeform: Shape 72">
              <a:extLst>
                <a:ext uri="{FF2B5EF4-FFF2-40B4-BE49-F238E27FC236}">
                  <a16:creationId xmlns:a16="http://schemas.microsoft.com/office/drawing/2014/main" id="{7C503B17-FFCA-45FD-BC2C-BFB0E6D86355}"/>
                </a:ext>
              </a:extLst>
            </p:cNvPr>
            <p:cNvSpPr/>
            <p:nvPr/>
          </p:nvSpPr>
          <p:spPr>
            <a:xfrm>
              <a:off x="-1114140" y="1814971"/>
              <a:ext cx="269013" cy="187946"/>
            </a:xfrm>
            <a:custGeom>
              <a:avLst/>
              <a:gdLst>
                <a:gd name="connsiteX0" fmla="*/ 52725 w 269013"/>
                <a:gd name="connsiteY0" fmla="*/ 187839 h 187946"/>
                <a:gd name="connsiteX1" fmla="*/ 49201 w 269013"/>
                <a:gd name="connsiteY1" fmla="*/ 187839 h 187946"/>
                <a:gd name="connsiteX2" fmla="*/ 40247 w 269013"/>
                <a:gd name="connsiteY2" fmla="*/ 179838 h 187946"/>
                <a:gd name="connsiteX3" fmla="*/ 623 w 269013"/>
                <a:gd name="connsiteY3" fmla="*/ 80397 h 187946"/>
                <a:gd name="connsiteX4" fmla="*/ 9320 w 269013"/>
                <a:gd name="connsiteY4" fmla="*/ 63662 h 187946"/>
                <a:gd name="connsiteX5" fmla="*/ 25484 w 269013"/>
                <a:gd name="connsiteY5" fmla="*/ 70872 h 187946"/>
                <a:gd name="connsiteX6" fmla="*/ 58726 w 269013"/>
                <a:gd name="connsiteY6" fmla="*/ 152787 h 187946"/>
                <a:gd name="connsiteX7" fmla="*/ 248083 w 269013"/>
                <a:gd name="connsiteY7" fmla="*/ 2292 h 187946"/>
                <a:gd name="connsiteX8" fmla="*/ 266723 w 269013"/>
                <a:gd name="connsiteY8" fmla="*/ 5931 h 187946"/>
                <a:gd name="connsiteX9" fmla="*/ 264752 w 269013"/>
                <a:gd name="connsiteY9" fmla="*/ 23247 h 187946"/>
                <a:gd name="connsiteX10" fmla="*/ 61012 w 269013"/>
                <a:gd name="connsiteY10" fmla="*/ 185172 h 187946"/>
                <a:gd name="connsiteX11" fmla="*/ 52725 w 269013"/>
                <a:gd name="connsiteY11" fmla="*/ 187839 h 18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013" h="187946">
                  <a:moveTo>
                    <a:pt x="52725" y="187839"/>
                  </a:moveTo>
                  <a:cubicBezTo>
                    <a:pt x="51554" y="187982"/>
                    <a:pt x="50372" y="187982"/>
                    <a:pt x="49201" y="187839"/>
                  </a:cubicBezTo>
                  <a:cubicBezTo>
                    <a:pt x="45124" y="186725"/>
                    <a:pt x="41809" y="183762"/>
                    <a:pt x="40247" y="179838"/>
                  </a:cubicBezTo>
                  <a:lnTo>
                    <a:pt x="623" y="80397"/>
                  </a:lnTo>
                  <a:cubicBezTo>
                    <a:pt x="-1596" y="73377"/>
                    <a:pt x="2300" y="65881"/>
                    <a:pt x="9320" y="63662"/>
                  </a:cubicBezTo>
                  <a:cubicBezTo>
                    <a:pt x="15759" y="61623"/>
                    <a:pt x="22693" y="64728"/>
                    <a:pt x="25484" y="70872"/>
                  </a:cubicBezTo>
                  <a:lnTo>
                    <a:pt x="58726" y="152787"/>
                  </a:lnTo>
                  <a:lnTo>
                    <a:pt x="248083" y="2292"/>
                  </a:lnTo>
                  <a:cubicBezTo>
                    <a:pt x="254236" y="-1851"/>
                    <a:pt x="262580" y="-223"/>
                    <a:pt x="266723" y="5931"/>
                  </a:cubicBezTo>
                  <a:cubicBezTo>
                    <a:pt x="270409" y="11407"/>
                    <a:pt x="269571" y="18742"/>
                    <a:pt x="264752" y="23247"/>
                  </a:cubicBezTo>
                  <a:lnTo>
                    <a:pt x="61012" y="185172"/>
                  </a:lnTo>
                  <a:cubicBezTo>
                    <a:pt x="58621" y="186963"/>
                    <a:pt x="55707" y="187906"/>
                    <a:pt x="52725" y="187839"/>
                  </a:cubicBezTo>
                  <a:close/>
                </a:path>
              </a:pathLst>
            </a:custGeom>
            <a:solidFill>
              <a:srgbClr val="008D36"/>
            </a:solidFill>
            <a:ln w="9525" cap="flat">
              <a:solidFill>
                <a:srgbClr val="0D425A"/>
              </a:solidFill>
              <a:prstDash val="solid"/>
              <a:miter/>
            </a:ln>
          </p:spPr>
          <p:txBody>
            <a:bodyPr rtlCol="0" anchor="ctr"/>
            <a:lstStyle/>
            <a:p>
              <a:pPr defTabSz="914309"/>
              <a:endParaRPr lang="id-ID" sz="1799">
                <a:solidFill>
                  <a:srgbClr val="000000"/>
                </a:solidFill>
                <a:latin typeface="Calibri"/>
              </a:endParaRPr>
            </a:p>
          </p:txBody>
        </p:sp>
        <p:sp>
          <p:nvSpPr>
            <p:cNvPr id="74" name="Freeform: Shape 73">
              <a:extLst>
                <a:ext uri="{FF2B5EF4-FFF2-40B4-BE49-F238E27FC236}">
                  <a16:creationId xmlns:a16="http://schemas.microsoft.com/office/drawing/2014/main" id="{4BB10D41-AF32-4FA0-A203-D7505ADC07A5}"/>
                </a:ext>
              </a:extLst>
            </p:cNvPr>
            <p:cNvSpPr/>
            <p:nvPr/>
          </p:nvSpPr>
          <p:spPr>
            <a:xfrm>
              <a:off x="-1901520" y="1918758"/>
              <a:ext cx="587537" cy="350465"/>
            </a:xfrm>
            <a:custGeom>
              <a:avLst/>
              <a:gdLst>
                <a:gd name="connsiteX0" fmla="*/ 574072 w 587537"/>
                <a:gd name="connsiteY0" fmla="*/ 350466 h 350465"/>
                <a:gd name="connsiteX1" fmla="*/ 567404 w 587537"/>
                <a:gd name="connsiteY1" fmla="*/ 348656 h 350465"/>
                <a:gd name="connsiteX2" fmla="*/ 6287 w 587537"/>
                <a:gd name="connsiteY2" fmla="*/ 24806 h 350465"/>
                <a:gd name="connsiteX3" fmla="*/ 2057 w 587537"/>
                <a:gd name="connsiteY3" fmla="*/ 6289 h 350465"/>
                <a:gd name="connsiteX4" fmla="*/ 19717 w 587537"/>
                <a:gd name="connsiteY4" fmla="*/ 1565 h 350465"/>
                <a:gd name="connsiteX5" fmla="*/ 580740 w 587537"/>
                <a:gd name="connsiteY5" fmla="*/ 325415 h 350465"/>
                <a:gd name="connsiteX6" fmla="*/ 585816 w 587537"/>
                <a:gd name="connsiteY6" fmla="*/ 343579 h 350465"/>
                <a:gd name="connsiteX7" fmla="*/ 574072 w 587537"/>
                <a:gd name="connsiteY7" fmla="*/ 350370 h 3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537" h="350465">
                  <a:moveTo>
                    <a:pt x="574072" y="350466"/>
                  </a:moveTo>
                  <a:cubicBezTo>
                    <a:pt x="571729" y="350475"/>
                    <a:pt x="569424" y="349846"/>
                    <a:pt x="567404" y="348656"/>
                  </a:cubicBezTo>
                  <a:lnTo>
                    <a:pt x="6287" y="24806"/>
                  </a:lnTo>
                  <a:cubicBezTo>
                    <a:pt x="10" y="20862"/>
                    <a:pt x="-1886" y="12576"/>
                    <a:pt x="2057" y="6289"/>
                  </a:cubicBezTo>
                  <a:cubicBezTo>
                    <a:pt x="5791" y="336"/>
                    <a:pt x="13497" y="-1731"/>
                    <a:pt x="19717" y="1565"/>
                  </a:cubicBezTo>
                  <a:lnTo>
                    <a:pt x="580740" y="325415"/>
                  </a:lnTo>
                  <a:cubicBezTo>
                    <a:pt x="587159" y="329025"/>
                    <a:pt x="589436" y="337159"/>
                    <a:pt x="585816" y="343579"/>
                  </a:cubicBezTo>
                  <a:cubicBezTo>
                    <a:pt x="583435" y="347818"/>
                    <a:pt x="578930" y="350418"/>
                    <a:pt x="574072" y="350370"/>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5" name="Freeform: Shape 74">
              <a:extLst>
                <a:ext uri="{FF2B5EF4-FFF2-40B4-BE49-F238E27FC236}">
                  <a16:creationId xmlns:a16="http://schemas.microsoft.com/office/drawing/2014/main" id="{1E27E739-CA00-4EA1-858E-242ED6B95FF4}"/>
                </a:ext>
              </a:extLst>
            </p:cNvPr>
            <p:cNvSpPr/>
            <p:nvPr/>
          </p:nvSpPr>
          <p:spPr>
            <a:xfrm>
              <a:off x="-1914758" y="2033768"/>
              <a:ext cx="587819" cy="350708"/>
            </a:xfrm>
            <a:custGeom>
              <a:avLst/>
              <a:gdLst>
                <a:gd name="connsiteX0" fmla="*/ 574451 w 587819"/>
                <a:gd name="connsiteY0" fmla="*/ 350613 h 350708"/>
                <a:gd name="connsiteX1" fmla="*/ 567688 w 587819"/>
                <a:gd name="connsiteY1" fmla="*/ 348804 h 350708"/>
                <a:gd name="connsiteX2" fmla="*/ 6666 w 587819"/>
                <a:gd name="connsiteY2" fmla="*/ 24954 h 350708"/>
                <a:gd name="connsiteX3" fmla="*/ 1808 w 587819"/>
                <a:gd name="connsiteY3" fmla="*/ 6665 h 350708"/>
                <a:gd name="connsiteX4" fmla="*/ 20096 w 587819"/>
                <a:gd name="connsiteY4" fmla="*/ 1808 h 350708"/>
                <a:gd name="connsiteX5" fmla="*/ 581118 w 587819"/>
                <a:gd name="connsiteY5" fmla="*/ 325658 h 350708"/>
                <a:gd name="connsiteX6" fmla="*/ 586005 w 587819"/>
                <a:gd name="connsiteY6" fmla="*/ 344012 h 350708"/>
                <a:gd name="connsiteX7" fmla="*/ 574451 w 587819"/>
                <a:gd name="connsiteY7" fmla="*/ 350709 h 35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819" h="350708">
                  <a:moveTo>
                    <a:pt x="574451" y="350613"/>
                  </a:moveTo>
                  <a:cubicBezTo>
                    <a:pt x="572079" y="350613"/>
                    <a:pt x="569746" y="349985"/>
                    <a:pt x="567688" y="348804"/>
                  </a:cubicBezTo>
                  <a:lnTo>
                    <a:pt x="6666" y="24954"/>
                  </a:lnTo>
                  <a:cubicBezTo>
                    <a:pt x="274" y="21248"/>
                    <a:pt x="-1897" y="13057"/>
                    <a:pt x="1808" y="6665"/>
                  </a:cubicBezTo>
                  <a:cubicBezTo>
                    <a:pt x="5513" y="274"/>
                    <a:pt x="13704" y="-1897"/>
                    <a:pt x="20096" y="1808"/>
                  </a:cubicBezTo>
                  <a:lnTo>
                    <a:pt x="581118" y="325658"/>
                  </a:lnTo>
                  <a:cubicBezTo>
                    <a:pt x="587538" y="329372"/>
                    <a:pt x="589729" y="337593"/>
                    <a:pt x="586005" y="344012"/>
                  </a:cubicBezTo>
                  <a:cubicBezTo>
                    <a:pt x="583614" y="348137"/>
                    <a:pt x="579223" y="350689"/>
                    <a:pt x="574451" y="350709"/>
                  </a:cubicBezTo>
                  <a:close/>
                </a:path>
              </a:pathLst>
            </a:custGeom>
            <a:solidFill>
              <a:srgbClr val="0D425A"/>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6" name="Freeform: Shape 75">
              <a:extLst>
                <a:ext uri="{FF2B5EF4-FFF2-40B4-BE49-F238E27FC236}">
                  <a16:creationId xmlns:a16="http://schemas.microsoft.com/office/drawing/2014/main" id="{D6EE04C9-5784-4D95-8F6D-8DA1D087BA7B}"/>
                </a:ext>
              </a:extLst>
            </p:cNvPr>
            <p:cNvSpPr/>
            <p:nvPr/>
          </p:nvSpPr>
          <p:spPr>
            <a:xfrm>
              <a:off x="-1246162" y="2232334"/>
              <a:ext cx="279270" cy="397220"/>
            </a:xfrm>
            <a:custGeom>
              <a:avLst/>
              <a:gdLst>
                <a:gd name="connsiteX0" fmla="*/ 229515 w 279270"/>
                <a:gd name="connsiteY0" fmla="*/ 397220 h 397220"/>
                <a:gd name="connsiteX1" fmla="*/ 212275 w 279270"/>
                <a:gd name="connsiteY1" fmla="*/ 392744 h 397220"/>
                <a:gd name="connsiteX2" fmla="*/ 38348 w 279270"/>
                <a:gd name="connsiteY2" fmla="*/ 296732 h 397220"/>
                <a:gd name="connsiteX3" fmla="*/ 248 w 279270"/>
                <a:gd name="connsiteY3" fmla="*/ 225961 h 397220"/>
                <a:gd name="connsiteX4" fmla="*/ 16821 w 279270"/>
                <a:gd name="connsiteY4" fmla="*/ 32603 h 397220"/>
                <a:gd name="connsiteX5" fmla="*/ 35871 w 279270"/>
                <a:gd name="connsiteY5" fmla="*/ 4028 h 397220"/>
                <a:gd name="connsiteX6" fmla="*/ 70257 w 279270"/>
                <a:gd name="connsiteY6" fmla="*/ 4790 h 397220"/>
                <a:gd name="connsiteX7" fmla="*/ 252660 w 279270"/>
                <a:gd name="connsiteY7" fmla="*/ 110137 h 397220"/>
                <a:gd name="connsiteX8" fmla="*/ 252660 w 279270"/>
                <a:gd name="connsiteY8" fmla="*/ 110137 h 397220"/>
                <a:gd name="connsiteX9" fmla="*/ 279140 w 279270"/>
                <a:gd name="connsiteY9" fmla="*/ 160238 h 397220"/>
                <a:gd name="connsiteX10" fmla="*/ 264281 w 279270"/>
                <a:gd name="connsiteY10" fmla="*/ 364169 h 397220"/>
                <a:gd name="connsiteX11" fmla="*/ 245707 w 279270"/>
                <a:gd name="connsiteY11" fmla="*/ 392744 h 397220"/>
                <a:gd name="connsiteX12" fmla="*/ 229515 w 279270"/>
                <a:gd name="connsiteY12" fmla="*/ 397220 h 397220"/>
                <a:gd name="connsiteX13" fmla="*/ 53207 w 279270"/>
                <a:gd name="connsiteY13" fmla="*/ 26698 h 397220"/>
                <a:gd name="connsiteX14" fmla="*/ 49016 w 279270"/>
                <a:gd name="connsiteY14" fmla="*/ 27650 h 397220"/>
                <a:gd name="connsiteX15" fmla="*/ 44158 w 279270"/>
                <a:gd name="connsiteY15" fmla="*/ 34889 h 397220"/>
                <a:gd name="connsiteX16" fmla="*/ 27680 w 279270"/>
                <a:gd name="connsiteY16" fmla="*/ 228247 h 397220"/>
                <a:gd name="connsiteX17" fmla="*/ 51683 w 279270"/>
                <a:gd name="connsiteY17" fmla="*/ 273300 h 397220"/>
                <a:gd name="connsiteX18" fmla="*/ 225228 w 279270"/>
                <a:gd name="connsiteY18" fmla="*/ 369312 h 397220"/>
                <a:gd name="connsiteX19" fmla="*/ 237316 w 279270"/>
                <a:gd name="connsiteY19" fmla="*/ 366026 h 397220"/>
                <a:gd name="connsiteX20" fmla="*/ 238468 w 279270"/>
                <a:gd name="connsiteY20" fmla="*/ 362168 h 397220"/>
                <a:gd name="connsiteX21" fmla="*/ 253327 w 279270"/>
                <a:gd name="connsiteY21" fmla="*/ 158143 h 397220"/>
                <a:gd name="connsiteX22" fmla="*/ 240087 w 279270"/>
                <a:gd name="connsiteY22" fmla="*/ 133187 h 397220"/>
                <a:gd name="connsiteX23" fmla="*/ 57398 w 279270"/>
                <a:gd name="connsiteY23" fmla="*/ 27841 h 397220"/>
                <a:gd name="connsiteX24" fmla="*/ 53207 w 279270"/>
                <a:gd name="connsiteY24" fmla="*/ 26698 h 39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270" h="397220">
                  <a:moveTo>
                    <a:pt x="229515" y="397220"/>
                  </a:moveTo>
                  <a:cubicBezTo>
                    <a:pt x="223476" y="397249"/>
                    <a:pt x="217532" y="395706"/>
                    <a:pt x="212275" y="392744"/>
                  </a:cubicBezTo>
                  <a:lnTo>
                    <a:pt x="38348" y="296732"/>
                  </a:lnTo>
                  <a:cubicBezTo>
                    <a:pt x="12792" y="282730"/>
                    <a:pt x="-2133" y="255003"/>
                    <a:pt x="248" y="225961"/>
                  </a:cubicBezTo>
                  <a:lnTo>
                    <a:pt x="16821" y="32603"/>
                  </a:lnTo>
                  <a:cubicBezTo>
                    <a:pt x="17822" y="20430"/>
                    <a:pt x="25023" y="9639"/>
                    <a:pt x="35871" y="4028"/>
                  </a:cubicBezTo>
                  <a:cubicBezTo>
                    <a:pt x="46711" y="-1601"/>
                    <a:pt x="59675" y="-1315"/>
                    <a:pt x="70257" y="4790"/>
                  </a:cubicBezTo>
                  <a:lnTo>
                    <a:pt x="252660" y="110137"/>
                  </a:lnTo>
                  <a:lnTo>
                    <a:pt x="252660" y="110137"/>
                  </a:lnTo>
                  <a:cubicBezTo>
                    <a:pt x="270291" y="120443"/>
                    <a:pt x="280559" y="139864"/>
                    <a:pt x="279140" y="160238"/>
                  </a:cubicBezTo>
                  <a:lnTo>
                    <a:pt x="264281" y="364169"/>
                  </a:lnTo>
                  <a:cubicBezTo>
                    <a:pt x="263348" y="376227"/>
                    <a:pt x="256347" y="386990"/>
                    <a:pt x="245707" y="392744"/>
                  </a:cubicBezTo>
                  <a:cubicBezTo>
                    <a:pt x="240735" y="395487"/>
                    <a:pt x="235191" y="397020"/>
                    <a:pt x="229515" y="397220"/>
                  </a:cubicBezTo>
                  <a:close/>
                  <a:moveTo>
                    <a:pt x="53207" y="26698"/>
                  </a:moveTo>
                  <a:cubicBezTo>
                    <a:pt x="51759" y="26688"/>
                    <a:pt x="50321" y="27022"/>
                    <a:pt x="49016" y="27650"/>
                  </a:cubicBezTo>
                  <a:cubicBezTo>
                    <a:pt x="46320" y="29136"/>
                    <a:pt x="44511" y="31832"/>
                    <a:pt x="44158" y="34889"/>
                  </a:cubicBezTo>
                  <a:lnTo>
                    <a:pt x="27680" y="228247"/>
                  </a:lnTo>
                  <a:cubicBezTo>
                    <a:pt x="26061" y="246697"/>
                    <a:pt x="35471" y="264356"/>
                    <a:pt x="51683" y="273300"/>
                  </a:cubicBezTo>
                  <a:lnTo>
                    <a:pt x="225228" y="369312"/>
                  </a:lnTo>
                  <a:cubicBezTo>
                    <a:pt x="229477" y="371741"/>
                    <a:pt x="234887" y="370265"/>
                    <a:pt x="237316" y="366026"/>
                  </a:cubicBezTo>
                  <a:cubicBezTo>
                    <a:pt x="237992" y="364845"/>
                    <a:pt x="238383" y="363521"/>
                    <a:pt x="238468" y="362168"/>
                  </a:cubicBezTo>
                  <a:lnTo>
                    <a:pt x="253327" y="158143"/>
                  </a:lnTo>
                  <a:cubicBezTo>
                    <a:pt x="254041" y="147980"/>
                    <a:pt x="248907" y="138293"/>
                    <a:pt x="240087" y="133187"/>
                  </a:cubicBezTo>
                  <a:lnTo>
                    <a:pt x="57398" y="27841"/>
                  </a:lnTo>
                  <a:cubicBezTo>
                    <a:pt x="56112" y="27146"/>
                    <a:pt x="54674" y="26755"/>
                    <a:pt x="53207" y="26698"/>
                  </a:cubicBezTo>
                  <a:close/>
                </a:path>
              </a:pathLst>
            </a:custGeom>
            <a:solidFill>
              <a:srgbClr val="4B8AA7"/>
            </a:solidFill>
            <a:ln w="9525" cap="flat">
              <a:noFill/>
              <a:prstDash val="solid"/>
              <a:miter/>
            </a:ln>
          </p:spPr>
          <p:txBody>
            <a:bodyPr rtlCol="0" anchor="ctr"/>
            <a:lstStyle/>
            <a:p>
              <a:pPr defTabSz="914309"/>
              <a:endParaRPr lang="id-ID" sz="1799">
                <a:solidFill>
                  <a:srgbClr val="000000"/>
                </a:solidFill>
                <a:latin typeface="Calibri"/>
              </a:endParaRPr>
            </a:p>
          </p:txBody>
        </p:sp>
        <p:sp>
          <p:nvSpPr>
            <p:cNvPr id="77" name="Freeform: Shape 76">
              <a:extLst>
                <a:ext uri="{FF2B5EF4-FFF2-40B4-BE49-F238E27FC236}">
                  <a16:creationId xmlns:a16="http://schemas.microsoft.com/office/drawing/2014/main" id="{9BA934DF-278C-4F35-B6E9-72847CEEF6EB}"/>
                </a:ext>
              </a:extLst>
            </p:cNvPr>
            <p:cNvSpPr/>
            <p:nvPr/>
          </p:nvSpPr>
          <p:spPr>
            <a:xfrm>
              <a:off x="-1667491" y="547493"/>
              <a:ext cx="728993" cy="620641"/>
            </a:xfrm>
            <a:custGeom>
              <a:avLst/>
              <a:gdLst>
                <a:gd name="connsiteX0" fmla="*/ 641509 w 728993"/>
                <a:gd name="connsiteY0" fmla="*/ 620641 h 620641"/>
                <a:gd name="connsiteX1" fmla="*/ 612934 w 728993"/>
                <a:gd name="connsiteY1" fmla="*/ 613116 h 620641"/>
                <a:gd name="connsiteX2" fmla="*/ 373952 w 728993"/>
                <a:gd name="connsiteY2" fmla="*/ 478147 h 620641"/>
                <a:gd name="connsiteX3" fmla="*/ 368141 w 728993"/>
                <a:gd name="connsiteY3" fmla="*/ 471480 h 620641"/>
                <a:gd name="connsiteX4" fmla="*/ 309182 w 728993"/>
                <a:gd name="connsiteY4" fmla="*/ 398804 h 620641"/>
                <a:gd name="connsiteX5" fmla="*/ 261557 w 728993"/>
                <a:gd name="connsiteY5" fmla="*/ 400899 h 620641"/>
                <a:gd name="connsiteX6" fmla="*/ 244030 w 728993"/>
                <a:gd name="connsiteY6" fmla="*/ 404805 h 620641"/>
                <a:gd name="connsiteX7" fmla="*/ 38100 w 728993"/>
                <a:gd name="connsiteY7" fmla="*/ 289171 h 620641"/>
                <a:gd name="connsiteX8" fmla="*/ 0 w 728993"/>
                <a:gd name="connsiteY8" fmla="*/ 223258 h 620641"/>
                <a:gd name="connsiteX9" fmla="*/ 0 w 728993"/>
                <a:gd name="connsiteY9" fmla="*/ 76764 h 620641"/>
                <a:gd name="connsiteX10" fmla="*/ 48387 w 728993"/>
                <a:gd name="connsiteY10" fmla="*/ 1230 h 620641"/>
                <a:gd name="connsiteX11" fmla="*/ 60674 w 728993"/>
                <a:gd name="connsiteY11" fmla="*/ 1802 h 620641"/>
                <a:gd name="connsiteX12" fmla="*/ 722281 w 728993"/>
                <a:gd name="connsiteY12" fmla="*/ 386231 h 620641"/>
                <a:gd name="connsiteX13" fmla="*/ 727224 w 728993"/>
                <a:gd name="connsiteY13" fmla="*/ 404429 h 620641"/>
                <a:gd name="connsiteX14" fmla="*/ 720947 w 728993"/>
                <a:gd name="connsiteY14" fmla="*/ 410043 h 620641"/>
                <a:gd name="connsiteX15" fmla="*/ 699802 w 728993"/>
                <a:gd name="connsiteY15" fmla="*/ 442428 h 620641"/>
                <a:gd name="connsiteX16" fmla="*/ 699802 w 728993"/>
                <a:gd name="connsiteY16" fmla="*/ 562634 h 620641"/>
                <a:gd name="connsiteX17" fmla="*/ 671227 w 728993"/>
                <a:gd name="connsiteY17" fmla="*/ 612640 h 620641"/>
                <a:gd name="connsiteX18" fmla="*/ 641509 w 728993"/>
                <a:gd name="connsiteY18" fmla="*/ 620641 h 620641"/>
                <a:gd name="connsiteX19" fmla="*/ 390716 w 728993"/>
                <a:gd name="connsiteY19" fmla="*/ 457097 h 620641"/>
                <a:gd name="connsiteX20" fmla="*/ 626174 w 728993"/>
                <a:gd name="connsiteY20" fmla="*/ 589780 h 620641"/>
                <a:gd name="connsiteX21" fmla="*/ 668617 w 728993"/>
                <a:gd name="connsiteY21" fmla="*/ 578007 h 620641"/>
                <a:gd name="connsiteX22" fmla="*/ 672655 w 728993"/>
                <a:gd name="connsiteY22" fmla="*/ 562634 h 620641"/>
                <a:gd name="connsiteX23" fmla="*/ 672655 w 728993"/>
                <a:gd name="connsiteY23" fmla="*/ 442428 h 620641"/>
                <a:gd name="connsiteX24" fmla="*/ 690467 w 728993"/>
                <a:gd name="connsiteY24" fmla="*/ 398899 h 620641"/>
                <a:gd name="connsiteX25" fmla="*/ 53245 w 728993"/>
                <a:gd name="connsiteY25" fmla="*/ 28662 h 620641"/>
                <a:gd name="connsiteX26" fmla="*/ 26384 w 728993"/>
                <a:gd name="connsiteY26" fmla="*/ 76287 h 620641"/>
                <a:gd name="connsiteX27" fmla="*/ 26384 w 728993"/>
                <a:gd name="connsiteY27" fmla="*/ 223258 h 620641"/>
                <a:gd name="connsiteX28" fmla="*/ 51245 w 728993"/>
                <a:gd name="connsiteY28" fmla="*/ 265835 h 620641"/>
                <a:gd name="connsiteX29" fmla="*/ 247174 w 728993"/>
                <a:gd name="connsiteY29" fmla="*/ 376230 h 620641"/>
                <a:gd name="connsiteX30" fmla="*/ 322231 w 728993"/>
                <a:gd name="connsiteY30" fmla="*/ 375658 h 620641"/>
                <a:gd name="connsiteX31" fmla="*/ 390716 w 728993"/>
                <a:gd name="connsiteY31" fmla="*/ 457097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8993" h="620641">
                  <a:moveTo>
                    <a:pt x="641509" y="620641"/>
                  </a:moveTo>
                  <a:cubicBezTo>
                    <a:pt x="631489" y="620679"/>
                    <a:pt x="621630" y="618088"/>
                    <a:pt x="612934" y="613116"/>
                  </a:cubicBezTo>
                  <a:lnTo>
                    <a:pt x="373952" y="478147"/>
                  </a:lnTo>
                  <a:cubicBezTo>
                    <a:pt x="371304" y="476656"/>
                    <a:pt x="369256" y="474303"/>
                    <a:pt x="368141" y="471480"/>
                  </a:cubicBezTo>
                  <a:cubicBezTo>
                    <a:pt x="356597" y="441670"/>
                    <a:pt x="335975" y="416246"/>
                    <a:pt x="309182" y="398804"/>
                  </a:cubicBezTo>
                  <a:cubicBezTo>
                    <a:pt x="299657" y="393089"/>
                    <a:pt x="274701" y="381754"/>
                    <a:pt x="261557" y="400899"/>
                  </a:cubicBezTo>
                  <a:cubicBezTo>
                    <a:pt x="257546" y="406450"/>
                    <a:pt x="250022" y="408128"/>
                    <a:pt x="244030" y="404805"/>
                  </a:cubicBezTo>
                  <a:lnTo>
                    <a:pt x="38100" y="289171"/>
                  </a:lnTo>
                  <a:cubicBezTo>
                    <a:pt x="14545" y="275573"/>
                    <a:pt x="29" y="250454"/>
                    <a:pt x="0" y="223258"/>
                  </a:cubicBezTo>
                  <a:lnTo>
                    <a:pt x="0" y="76764"/>
                  </a:lnTo>
                  <a:cubicBezTo>
                    <a:pt x="29" y="44306"/>
                    <a:pt x="18917" y="14822"/>
                    <a:pt x="48387" y="1230"/>
                  </a:cubicBezTo>
                  <a:cubicBezTo>
                    <a:pt x="52331" y="-593"/>
                    <a:pt x="56912" y="-379"/>
                    <a:pt x="60674" y="1802"/>
                  </a:cubicBezTo>
                  <a:lnTo>
                    <a:pt x="722281" y="386231"/>
                  </a:lnTo>
                  <a:cubicBezTo>
                    <a:pt x="728672" y="389890"/>
                    <a:pt x="730891" y="398038"/>
                    <a:pt x="727224" y="404429"/>
                  </a:cubicBezTo>
                  <a:cubicBezTo>
                    <a:pt x="725796" y="406930"/>
                    <a:pt x="723595" y="408899"/>
                    <a:pt x="720947" y="410043"/>
                  </a:cubicBezTo>
                  <a:cubicBezTo>
                    <a:pt x="708088" y="415680"/>
                    <a:pt x="699792" y="428391"/>
                    <a:pt x="699802" y="442428"/>
                  </a:cubicBezTo>
                  <a:lnTo>
                    <a:pt x="699802" y="562634"/>
                  </a:lnTo>
                  <a:cubicBezTo>
                    <a:pt x="699983" y="583236"/>
                    <a:pt x="689067" y="602344"/>
                    <a:pt x="671227" y="612640"/>
                  </a:cubicBezTo>
                  <a:cubicBezTo>
                    <a:pt x="662226" y="617936"/>
                    <a:pt x="651958" y="620698"/>
                    <a:pt x="641509" y="620641"/>
                  </a:cubicBezTo>
                  <a:close/>
                  <a:moveTo>
                    <a:pt x="390716" y="457097"/>
                  </a:moveTo>
                  <a:lnTo>
                    <a:pt x="626174" y="589780"/>
                  </a:lnTo>
                  <a:cubicBezTo>
                    <a:pt x="641147" y="598248"/>
                    <a:pt x="660149" y="592980"/>
                    <a:pt x="668617" y="578007"/>
                  </a:cubicBezTo>
                  <a:cubicBezTo>
                    <a:pt x="671274" y="573321"/>
                    <a:pt x="672665" y="568025"/>
                    <a:pt x="672655" y="562634"/>
                  </a:cubicBezTo>
                  <a:lnTo>
                    <a:pt x="672655" y="442428"/>
                  </a:lnTo>
                  <a:cubicBezTo>
                    <a:pt x="672646" y="426142"/>
                    <a:pt x="679047" y="410507"/>
                    <a:pt x="690467" y="398899"/>
                  </a:cubicBezTo>
                  <a:lnTo>
                    <a:pt x="53245" y="28662"/>
                  </a:lnTo>
                  <a:cubicBezTo>
                    <a:pt x="36786" y="38946"/>
                    <a:pt x="26670" y="56881"/>
                    <a:pt x="26384" y="76287"/>
                  </a:cubicBezTo>
                  <a:lnTo>
                    <a:pt x="26384" y="223258"/>
                  </a:lnTo>
                  <a:cubicBezTo>
                    <a:pt x="26403" y="240892"/>
                    <a:pt x="35900" y="257156"/>
                    <a:pt x="51245" y="265835"/>
                  </a:cubicBezTo>
                  <a:lnTo>
                    <a:pt x="247174" y="376230"/>
                  </a:lnTo>
                  <a:cubicBezTo>
                    <a:pt x="265748" y="359847"/>
                    <a:pt x="293846" y="359275"/>
                    <a:pt x="322231" y="375658"/>
                  </a:cubicBezTo>
                  <a:cubicBezTo>
                    <a:pt x="352930" y="395070"/>
                    <a:pt x="376857" y="423522"/>
                    <a:pt x="390716" y="457097"/>
                  </a:cubicBezTo>
                  <a:close/>
                </a:path>
              </a:pathLst>
            </a:custGeom>
            <a:solidFill>
              <a:srgbClr val="008D36"/>
            </a:solidFill>
            <a:ln w="9525" cap="flat">
              <a:solidFill>
                <a:srgbClr val="0D425A"/>
              </a:solidFill>
              <a:prstDash val="solid"/>
              <a:miter/>
            </a:ln>
          </p:spPr>
          <p:txBody>
            <a:bodyPr rtlCol="0" anchor="ctr"/>
            <a:lstStyle/>
            <a:p>
              <a:pPr defTabSz="914309"/>
              <a:endParaRPr lang="id-ID" sz="1799">
                <a:solidFill>
                  <a:srgbClr val="000000"/>
                </a:solidFill>
                <a:latin typeface="Calibri"/>
              </a:endParaRPr>
            </a:p>
          </p:txBody>
        </p:sp>
        <p:sp>
          <p:nvSpPr>
            <p:cNvPr id="276" name="Freeform: Shape 275">
              <a:extLst>
                <a:ext uri="{FF2B5EF4-FFF2-40B4-BE49-F238E27FC236}">
                  <a16:creationId xmlns:a16="http://schemas.microsoft.com/office/drawing/2014/main" id="{99AFC28E-A859-43C2-B610-79F0024D4370}"/>
                </a:ext>
              </a:extLst>
            </p:cNvPr>
            <p:cNvSpPr/>
            <p:nvPr/>
          </p:nvSpPr>
          <p:spPr>
            <a:xfrm>
              <a:off x="-1158339" y="2296908"/>
              <a:ext cx="269013" cy="187946"/>
            </a:xfrm>
            <a:custGeom>
              <a:avLst/>
              <a:gdLst>
                <a:gd name="connsiteX0" fmla="*/ 52725 w 269013"/>
                <a:gd name="connsiteY0" fmla="*/ 187839 h 187946"/>
                <a:gd name="connsiteX1" fmla="*/ 49201 w 269013"/>
                <a:gd name="connsiteY1" fmla="*/ 187839 h 187946"/>
                <a:gd name="connsiteX2" fmla="*/ 40247 w 269013"/>
                <a:gd name="connsiteY2" fmla="*/ 179838 h 187946"/>
                <a:gd name="connsiteX3" fmla="*/ 623 w 269013"/>
                <a:gd name="connsiteY3" fmla="*/ 80397 h 187946"/>
                <a:gd name="connsiteX4" fmla="*/ 9320 w 269013"/>
                <a:gd name="connsiteY4" fmla="*/ 63662 h 187946"/>
                <a:gd name="connsiteX5" fmla="*/ 25484 w 269013"/>
                <a:gd name="connsiteY5" fmla="*/ 70872 h 187946"/>
                <a:gd name="connsiteX6" fmla="*/ 58726 w 269013"/>
                <a:gd name="connsiteY6" fmla="*/ 152787 h 187946"/>
                <a:gd name="connsiteX7" fmla="*/ 248083 w 269013"/>
                <a:gd name="connsiteY7" fmla="*/ 2292 h 187946"/>
                <a:gd name="connsiteX8" fmla="*/ 266723 w 269013"/>
                <a:gd name="connsiteY8" fmla="*/ 5931 h 187946"/>
                <a:gd name="connsiteX9" fmla="*/ 264752 w 269013"/>
                <a:gd name="connsiteY9" fmla="*/ 23247 h 187946"/>
                <a:gd name="connsiteX10" fmla="*/ 61012 w 269013"/>
                <a:gd name="connsiteY10" fmla="*/ 185172 h 187946"/>
                <a:gd name="connsiteX11" fmla="*/ 52725 w 269013"/>
                <a:gd name="connsiteY11" fmla="*/ 187839 h 18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013" h="187946">
                  <a:moveTo>
                    <a:pt x="52725" y="187839"/>
                  </a:moveTo>
                  <a:cubicBezTo>
                    <a:pt x="51554" y="187982"/>
                    <a:pt x="50372" y="187982"/>
                    <a:pt x="49201" y="187839"/>
                  </a:cubicBezTo>
                  <a:cubicBezTo>
                    <a:pt x="45124" y="186725"/>
                    <a:pt x="41809" y="183762"/>
                    <a:pt x="40247" y="179838"/>
                  </a:cubicBezTo>
                  <a:lnTo>
                    <a:pt x="623" y="80397"/>
                  </a:lnTo>
                  <a:cubicBezTo>
                    <a:pt x="-1596" y="73377"/>
                    <a:pt x="2300" y="65881"/>
                    <a:pt x="9320" y="63662"/>
                  </a:cubicBezTo>
                  <a:cubicBezTo>
                    <a:pt x="15759" y="61623"/>
                    <a:pt x="22693" y="64728"/>
                    <a:pt x="25484" y="70872"/>
                  </a:cubicBezTo>
                  <a:lnTo>
                    <a:pt x="58726" y="152787"/>
                  </a:lnTo>
                  <a:lnTo>
                    <a:pt x="248083" y="2292"/>
                  </a:lnTo>
                  <a:cubicBezTo>
                    <a:pt x="254236" y="-1851"/>
                    <a:pt x="262580" y="-223"/>
                    <a:pt x="266723" y="5931"/>
                  </a:cubicBezTo>
                  <a:cubicBezTo>
                    <a:pt x="270409" y="11407"/>
                    <a:pt x="269571" y="18742"/>
                    <a:pt x="264752" y="23247"/>
                  </a:cubicBezTo>
                  <a:lnTo>
                    <a:pt x="61012" y="185172"/>
                  </a:lnTo>
                  <a:cubicBezTo>
                    <a:pt x="58621" y="186963"/>
                    <a:pt x="55707" y="187906"/>
                    <a:pt x="52725" y="187839"/>
                  </a:cubicBezTo>
                  <a:close/>
                </a:path>
              </a:pathLst>
            </a:custGeom>
            <a:solidFill>
              <a:srgbClr val="008D36"/>
            </a:solidFill>
            <a:ln w="9525" cap="flat">
              <a:solidFill>
                <a:srgbClr val="0D425A"/>
              </a:solidFill>
              <a:prstDash val="solid"/>
              <a:miter/>
            </a:ln>
          </p:spPr>
          <p:txBody>
            <a:bodyPr rtlCol="0" anchor="ctr"/>
            <a:lstStyle/>
            <a:p>
              <a:pPr defTabSz="914309"/>
              <a:endParaRPr lang="id-ID" sz="1799">
                <a:solidFill>
                  <a:srgbClr val="000000"/>
                </a:solidFill>
                <a:latin typeface="Calibri"/>
              </a:endParaRPr>
            </a:p>
          </p:txBody>
        </p:sp>
        <p:sp>
          <p:nvSpPr>
            <p:cNvPr id="66" name="Freeform: Shape 65">
              <a:extLst>
                <a:ext uri="{FF2B5EF4-FFF2-40B4-BE49-F238E27FC236}">
                  <a16:creationId xmlns:a16="http://schemas.microsoft.com/office/drawing/2014/main" id="{F5A51D06-7693-4C79-8C3D-612A4C5D4FDC}"/>
                </a:ext>
              </a:extLst>
            </p:cNvPr>
            <p:cNvSpPr/>
            <p:nvPr/>
          </p:nvSpPr>
          <p:spPr>
            <a:xfrm>
              <a:off x="-1079857" y="1342326"/>
              <a:ext cx="270415" cy="188436"/>
            </a:xfrm>
            <a:custGeom>
              <a:avLst/>
              <a:gdLst>
                <a:gd name="connsiteX0" fmla="*/ 53018 w 270415"/>
                <a:gd name="connsiteY0" fmla="*/ 188329 h 188436"/>
                <a:gd name="connsiteX1" fmla="*/ 49493 w 270415"/>
                <a:gd name="connsiteY1" fmla="*/ 188329 h 188436"/>
                <a:gd name="connsiteX2" fmla="*/ 40540 w 270415"/>
                <a:gd name="connsiteY2" fmla="*/ 180328 h 188436"/>
                <a:gd name="connsiteX3" fmla="*/ 916 w 270415"/>
                <a:gd name="connsiteY3" fmla="*/ 80792 h 188436"/>
                <a:gd name="connsiteX4" fmla="*/ 8441 w 270415"/>
                <a:gd name="connsiteY4" fmla="*/ 63456 h 188436"/>
                <a:gd name="connsiteX5" fmla="*/ 25700 w 270415"/>
                <a:gd name="connsiteY5" fmla="*/ 70705 h 188436"/>
                <a:gd name="connsiteX6" fmla="*/ 25776 w 270415"/>
                <a:gd name="connsiteY6" fmla="*/ 70886 h 188436"/>
                <a:gd name="connsiteX7" fmla="*/ 58733 w 270415"/>
                <a:gd name="connsiteY7" fmla="*/ 153658 h 188436"/>
                <a:gd name="connsiteX8" fmla="*/ 248375 w 270415"/>
                <a:gd name="connsiteY8" fmla="*/ 3068 h 188436"/>
                <a:gd name="connsiteX9" fmla="*/ 267149 w 270415"/>
                <a:gd name="connsiteY9" fmla="*/ 4820 h 188436"/>
                <a:gd name="connsiteX10" fmla="*/ 267425 w 270415"/>
                <a:gd name="connsiteY10" fmla="*/ 5163 h 188436"/>
                <a:gd name="connsiteX11" fmla="*/ 265368 w 270415"/>
                <a:gd name="connsiteY11" fmla="*/ 24185 h 188436"/>
                <a:gd name="connsiteX12" fmla="*/ 265330 w 270415"/>
                <a:gd name="connsiteY12" fmla="*/ 24213 h 188436"/>
                <a:gd name="connsiteX13" fmla="*/ 61590 w 270415"/>
                <a:gd name="connsiteY13" fmla="*/ 186138 h 188436"/>
                <a:gd name="connsiteX14" fmla="*/ 53018 w 270415"/>
                <a:gd name="connsiteY14" fmla="*/ 188329 h 18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415" h="188436">
                  <a:moveTo>
                    <a:pt x="53018" y="188329"/>
                  </a:moveTo>
                  <a:cubicBezTo>
                    <a:pt x="51846" y="188472"/>
                    <a:pt x="50665" y="188472"/>
                    <a:pt x="49493" y="188329"/>
                  </a:cubicBezTo>
                  <a:cubicBezTo>
                    <a:pt x="45417" y="187215"/>
                    <a:pt x="42102" y="184252"/>
                    <a:pt x="40540" y="180328"/>
                  </a:cubicBezTo>
                  <a:lnTo>
                    <a:pt x="916" y="80792"/>
                  </a:lnTo>
                  <a:cubicBezTo>
                    <a:pt x="-1751" y="73924"/>
                    <a:pt x="1602" y="66190"/>
                    <a:pt x="8441" y="63456"/>
                  </a:cubicBezTo>
                  <a:cubicBezTo>
                    <a:pt x="15213" y="60694"/>
                    <a:pt x="22938" y="63933"/>
                    <a:pt x="25700" y="70705"/>
                  </a:cubicBezTo>
                  <a:cubicBezTo>
                    <a:pt x="25729" y="70762"/>
                    <a:pt x="25757" y="70829"/>
                    <a:pt x="25776" y="70886"/>
                  </a:cubicBezTo>
                  <a:lnTo>
                    <a:pt x="58733" y="153658"/>
                  </a:lnTo>
                  <a:lnTo>
                    <a:pt x="248375" y="3068"/>
                  </a:lnTo>
                  <a:cubicBezTo>
                    <a:pt x="254043" y="-1628"/>
                    <a:pt x="262453" y="-847"/>
                    <a:pt x="267149" y="4820"/>
                  </a:cubicBezTo>
                  <a:cubicBezTo>
                    <a:pt x="267244" y="4935"/>
                    <a:pt x="267340" y="5049"/>
                    <a:pt x="267425" y="5163"/>
                  </a:cubicBezTo>
                  <a:cubicBezTo>
                    <a:pt x="272112" y="10983"/>
                    <a:pt x="271188" y="19498"/>
                    <a:pt x="265368" y="24185"/>
                  </a:cubicBezTo>
                  <a:cubicBezTo>
                    <a:pt x="265358" y="24194"/>
                    <a:pt x="265339" y="24204"/>
                    <a:pt x="265330" y="24213"/>
                  </a:cubicBezTo>
                  <a:lnTo>
                    <a:pt x="61590" y="186138"/>
                  </a:lnTo>
                  <a:cubicBezTo>
                    <a:pt x="59066" y="187834"/>
                    <a:pt x="56047" y="188605"/>
                    <a:pt x="53018" y="188329"/>
                  </a:cubicBezTo>
                  <a:close/>
                </a:path>
              </a:pathLst>
            </a:custGeom>
            <a:solidFill>
              <a:srgbClr val="008D36"/>
            </a:solidFill>
            <a:ln w="9525" cap="flat">
              <a:solidFill>
                <a:srgbClr val="0D425A"/>
              </a:solidFill>
              <a:prstDash val="solid"/>
              <a:miter/>
            </a:ln>
          </p:spPr>
          <p:txBody>
            <a:bodyPr rtlCol="0" anchor="ctr"/>
            <a:lstStyle/>
            <a:p>
              <a:pPr defTabSz="914309"/>
              <a:endParaRPr lang="id-ID" sz="1799">
                <a:solidFill>
                  <a:srgbClr val="000000"/>
                </a:solidFill>
                <a:latin typeface="Calibri"/>
              </a:endParaRPr>
            </a:p>
          </p:txBody>
        </p:sp>
      </p:grpSp>
      <p:sp>
        <p:nvSpPr>
          <p:cNvPr id="3" name="Rounded Rectangle 91">
            <a:extLst>
              <a:ext uri="{FF2B5EF4-FFF2-40B4-BE49-F238E27FC236}">
                <a16:creationId xmlns:a16="http://schemas.microsoft.com/office/drawing/2014/main" id="{ACA2E5D0-D9AC-53DA-C423-E7F1DFB73B12}"/>
              </a:ext>
            </a:extLst>
          </p:cNvPr>
          <p:cNvSpPr/>
          <p:nvPr userDrawn="1"/>
        </p:nvSpPr>
        <p:spPr>
          <a:xfrm>
            <a:off x="5170483" y="5536972"/>
            <a:ext cx="6648838" cy="123214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GB" sz="1799">
              <a:solidFill>
                <a:prstClr val="white"/>
              </a:solidFill>
              <a:latin typeface="Calibri" panose="020F0502020204030204"/>
            </a:endParaRPr>
          </a:p>
        </p:txBody>
      </p:sp>
      <p:sp>
        <p:nvSpPr>
          <p:cNvPr id="8" name="矩形 10">
            <a:extLst>
              <a:ext uri="{FF2B5EF4-FFF2-40B4-BE49-F238E27FC236}">
                <a16:creationId xmlns:a16="http://schemas.microsoft.com/office/drawing/2014/main" id="{EBE787A6-5E88-A1DE-4FFD-3A6427C7073A}"/>
              </a:ext>
            </a:extLst>
          </p:cNvPr>
          <p:cNvSpPr/>
          <p:nvPr userDrawn="1"/>
        </p:nvSpPr>
        <p:spPr>
          <a:xfrm>
            <a:off x="4798985" y="5781538"/>
            <a:ext cx="742993" cy="743014"/>
          </a:xfrm>
          <a:prstGeom prst="roundRect">
            <a:avLst/>
          </a:prstGeom>
          <a:solidFill>
            <a:schemeClr val="accent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US" altLang="zh-CN" sz="2800" b="1" dirty="0">
                <a:solidFill>
                  <a:prstClr val="white"/>
                </a:solidFill>
                <a:latin typeface="Century Gothic" panose="020B0502020202020204" pitchFamily="34" charset="0"/>
                <a:ea typeface="微软雅黑" panose="020B0503020204020204" charset="-122"/>
              </a:rPr>
              <a:t>5</a:t>
            </a:r>
          </a:p>
        </p:txBody>
      </p:sp>
    </p:spTree>
    <p:extLst>
      <p:ext uri="{BB962C8B-B14F-4D97-AF65-F5344CB8AC3E}">
        <p14:creationId xmlns:p14="http://schemas.microsoft.com/office/powerpoint/2010/main" val="16098113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utline Slide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3164E72-728B-F296-4BBC-A3BD766CA7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901" r="33113"/>
          <a:stretch/>
        </p:blipFill>
        <p:spPr>
          <a:xfrm>
            <a:off x="2880" y="1"/>
            <a:ext cx="5939687" cy="6830807"/>
          </a:xfrm>
          <a:prstGeom prst="rect">
            <a:avLst/>
          </a:prstGeom>
        </p:spPr>
      </p:pic>
      <p:sp>
        <p:nvSpPr>
          <p:cNvPr id="9" name="Rectangle 4">
            <a:extLst>
              <a:ext uri="{FF2B5EF4-FFF2-40B4-BE49-F238E27FC236}">
                <a16:creationId xmlns:a16="http://schemas.microsoft.com/office/drawing/2014/main" id="{5C566567-024F-AB31-6288-F4ECDADB2EB0}"/>
              </a:ext>
            </a:extLst>
          </p:cNvPr>
          <p:cNvSpPr/>
          <p:nvPr/>
        </p:nvSpPr>
        <p:spPr>
          <a:xfrm>
            <a:off x="176" y="1"/>
            <a:ext cx="5942392" cy="6857999"/>
          </a:xfrm>
          <a:prstGeom prst="rect">
            <a:avLst/>
          </a:prstGeom>
          <a:gradFill flip="none" rotWithShape="1">
            <a:gsLst>
              <a:gs pos="0">
                <a:schemeClr val="accent2"/>
              </a:gs>
              <a:gs pos="37000">
                <a:schemeClr val="accent2">
                  <a:alpha val="72000"/>
                  <a:lumMod val="29000"/>
                  <a:lumOff val="71000"/>
                </a:schemeClr>
              </a:gs>
              <a:gs pos="98000">
                <a:schemeClr val="accent2">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ID" sz="2399">
              <a:solidFill>
                <a:srgbClr val="FFFFFF"/>
              </a:solidFill>
              <a:latin typeface="Arial"/>
            </a:endParaRPr>
          </a:p>
        </p:txBody>
      </p:sp>
      <p:sp>
        <p:nvSpPr>
          <p:cNvPr id="1048627" name="Slide Number Placeholder 2"/>
          <p:cNvSpPr>
            <a:spLocks noGrp="1"/>
          </p:cNvSpPr>
          <p:nvPr>
            <p:ph type="sldNum" sz="quarter" idx="12"/>
          </p:nvPr>
        </p:nvSpPr>
        <p:spPr>
          <a:xfrm>
            <a:off x="9334423" y="6465685"/>
            <a:ext cx="2743200" cy="365125"/>
          </a:xfrm>
        </p:spPr>
        <p:txBody>
          <a:bodyPr/>
          <a:lstStyle>
            <a:lvl1pPr>
              <a:defRPr b="1">
                <a:solidFill>
                  <a:schemeClr val="tx2"/>
                </a:solidFill>
              </a:defRPr>
            </a:lvl1pPr>
          </a:lstStyle>
          <a:p>
            <a:pPr defTabSz="914309">
              <a:defRPr/>
            </a:pPr>
            <a:fld id="{81C82DA7-E3A6-483D-9198-CE339810556A}" type="slidenum">
              <a:rPr lang="en-ID" smtClean="0">
                <a:sym typeface="Signika Negative"/>
              </a:rPr>
              <a:pPr defTabSz="914309">
                <a:defRPr/>
              </a:pPr>
              <a:t>‹#›</a:t>
            </a:fld>
            <a:endParaRPr lang="en-ID">
              <a:sym typeface="Signika Negative"/>
            </a:endParaRPr>
          </a:p>
        </p:txBody>
      </p:sp>
      <p:sp>
        <p:nvSpPr>
          <p:cNvPr id="1048633" name="Rectangle: Rounded Corners 12"/>
          <p:cNvSpPr/>
          <p:nvPr/>
        </p:nvSpPr>
        <p:spPr>
          <a:xfrm>
            <a:off x="6669271" y="1765157"/>
            <a:ext cx="876123" cy="854688"/>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09">
              <a:defRPr/>
            </a:pPr>
            <a:endParaRPr lang="en-ID" sz="3600">
              <a:solidFill>
                <a:srgbClr val="FFFFFF"/>
              </a:solidFill>
              <a:latin typeface="Arial"/>
            </a:endParaRPr>
          </a:p>
        </p:txBody>
      </p:sp>
      <p:sp>
        <p:nvSpPr>
          <p:cNvPr id="1048635" name="TextBox 16"/>
          <p:cNvSpPr txBox="1"/>
          <p:nvPr/>
        </p:nvSpPr>
        <p:spPr>
          <a:xfrm>
            <a:off x="6453658" y="1914113"/>
            <a:ext cx="1307351" cy="584775"/>
          </a:xfrm>
          <a:prstGeom prst="rect">
            <a:avLst/>
          </a:prstGeom>
          <a:noFill/>
        </p:spPr>
        <p:txBody>
          <a:bodyPr wrap="square" anchor="b">
            <a:spAutoFit/>
          </a:bodyPr>
          <a:lstStyle/>
          <a:p>
            <a:pPr algn="ctr" defTabSz="914309">
              <a:buSzPts val="1800"/>
              <a:defRPr/>
            </a:pPr>
            <a:r>
              <a:rPr lang="en-US" sz="3200" b="1" spc="133">
                <a:solidFill>
                  <a:srgbClr val="FFFFFF"/>
                </a:solidFill>
                <a:latin typeface="Oswald SemiBold" pitchFamily="2" charset="0"/>
              </a:rPr>
              <a:t>01</a:t>
            </a:r>
          </a:p>
        </p:txBody>
      </p:sp>
      <p:cxnSp>
        <p:nvCxnSpPr>
          <p:cNvPr id="3145730" name="Straight Connector 21"/>
          <p:cNvCxnSpPr>
            <a:cxnSpLocks/>
          </p:cNvCxnSpPr>
          <p:nvPr/>
        </p:nvCxnSpPr>
        <p:spPr>
          <a:xfrm>
            <a:off x="6668319" y="2731945"/>
            <a:ext cx="6266858"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48636" name="Rectangle: Rounded Corners 27"/>
          <p:cNvSpPr/>
          <p:nvPr/>
        </p:nvSpPr>
        <p:spPr>
          <a:xfrm>
            <a:off x="6670222" y="3134529"/>
            <a:ext cx="876123" cy="854688"/>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09">
              <a:defRPr/>
            </a:pPr>
            <a:endParaRPr lang="en-ID" sz="3600">
              <a:solidFill>
                <a:srgbClr val="FFFFFF"/>
              </a:solidFill>
              <a:latin typeface="Arial"/>
            </a:endParaRPr>
          </a:p>
        </p:txBody>
      </p:sp>
      <p:sp>
        <p:nvSpPr>
          <p:cNvPr id="1048638" name="TextBox 29"/>
          <p:cNvSpPr txBox="1"/>
          <p:nvPr/>
        </p:nvSpPr>
        <p:spPr>
          <a:xfrm>
            <a:off x="6454609" y="3275059"/>
            <a:ext cx="1307351" cy="584775"/>
          </a:xfrm>
          <a:prstGeom prst="rect">
            <a:avLst/>
          </a:prstGeom>
          <a:noFill/>
        </p:spPr>
        <p:txBody>
          <a:bodyPr wrap="square" anchor="b">
            <a:spAutoFit/>
          </a:bodyPr>
          <a:lstStyle/>
          <a:p>
            <a:pPr algn="ctr" defTabSz="914309">
              <a:buSzPts val="1800"/>
              <a:defRPr/>
            </a:pPr>
            <a:r>
              <a:rPr lang="en-US" sz="3200" b="1" spc="133">
                <a:solidFill>
                  <a:srgbClr val="FFFFFF"/>
                </a:solidFill>
                <a:latin typeface="Oswald SemiBold" pitchFamily="2" charset="0"/>
              </a:rPr>
              <a:t>02</a:t>
            </a:r>
          </a:p>
        </p:txBody>
      </p:sp>
      <p:cxnSp>
        <p:nvCxnSpPr>
          <p:cNvPr id="54" name="Straight Connector 21">
            <a:extLst>
              <a:ext uri="{FF2B5EF4-FFF2-40B4-BE49-F238E27FC236}">
                <a16:creationId xmlns:a16="http://schemas.microsoft.com/office/drawing/2014/main" id="{CDC716C7-E941-452C-8B77-3511DF77CBF0}"/>
              </a:ext>
            </a:extLst>
          </p:cNvPr>
          <p:cNvCxnSpPr>
            <a:cxnSpLocks/>
          </p:cNvCxnSpPr>
          <p:nvPr/>
        </p:nvCxnSpPr>
        <p:spPr>
          <a:xfrm>
            <a:off x="6668320" y="4087606"/>
            <a:ext cx="626685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7" name="Rectangle: Rounded Corners 31"/>
          <p:cNvSpPr/>
          <p:nvPr/>
        </p:nvSpPr>
        <p:spPr>
          <a:xfrm>
            <a:off x="6671174" y="4532331"/>
            <a:ext cx="876123" cy="854688"/>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09">
              <a:defRPr/>
            </a:pPr>
            <a:endParaRPr lang="en-ID" sz="3600">
              <a:solidFill>
                <a:srgbClr val="FFFFFF"/>
              </a:solidFill>
              <a:latin typeface="Arial"/>
            </a:endParaRPr>
          </a:p>
        </p:txBody>
      </p:sp>
      <p:sp>
        <p:nvSpPr>
          <p:cNvPr id="38" name="TextBox 33"/>
          <p:cNvSpPr txBox="1"/>
          <p:nvPr/>
        </p:nvSpPr>
        <p:spPr>
          <a:xfrm>
            <a:off x="6455561" y="4692876"/>
            <a:ext cx="1307351" cy="584775"/>
          </a:xfrm>
          <a:prstGeom prst="rect">
            <a:avLst/>
          </a:prstGeom>
          <a:noFill/>
        </p:spPr>
        <p:txBody>
          <a:bodyPr wrap="square" anchor="b">
            <a:spAutoFit/>
          </a:bodyPr>
          <a:lstStyle/>
          <a:p>
            <a:pPr algn="ctr" defTabSz="914309">
              <a:buSzPts val="1800"/>
              <a:defRPr/>
            </a:pPr>
            <a:r>
              <a:rPr lang="en-US" sz="3200" b="1" spc="133">
                <a:solidFill>
                  <a:srgbClr val="FFFFFF"/>
                </a:solidFill>
                <a:latin typeface="Oswald SemiBold" pitchFamily="2" charset="0"/>
              </a:rPr>
              <a:t>03</a:t>
            </a:r>
          </a:p>
        </p:txBody>
      </p:sp>
      <p:cxnSp>
        <p:nvCxnSpPr>
          <p:cNvPr id="35" name="Straight Connector 21">
            <a:extLst>
              <a:ext uri="{FF2B5EF4-FFF2-40B4-BE49-F238E27FC236}">
                <a16:creationId xmlns:a16="http://schemas.microsoft.com/office/drawing/2014/main" id="{8077342C-1767-4D6E-BCFF-0CBB36DF5577}"/>
              </a:ext>
            </a:extLst>
          </p:cNvPr>
          <p:cNvCxnSpPr>
            <a:cxnSpLocks/>
          </p:cNvCxnSpPr>
          <p:nvPr/>
        </p:nvCxnSpPr>
        <p:spPr>
          <a:xfrm>
            <a:off x="6668320" y="5490749"/>
            <a:ext cx="626685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867F29E-740E-6424-FD8D-450C15B3AD26}"/>
              </a:ext>
            </a:extLst>
          </p:cNvPr>
          <p:cNvSpPr txBox="1">
            <a:spLocks/>
          </p:cNvSpPr>
          <p:nvPr/>
        </p:nvSpPr>
        <p:spPr>
          <a:xfrm>
            <a:off x="367697" y="5290289"/>
            <a:ext cx="2852655" cy="935036"/>
          </a:xfrm>
          <a:prstGeom prst="rect">
            <a:avLst/>
          </a:prstGeom>
        </p:spPr>
        <p:txBody>
          <a:bodyPr vert="horz" lIns="91437" tIns="45719" rIns="91437" bIns="4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en-US" sz="4400" b="1">
                <a:solidFill>
                  <a:prstClr val="white"/>
                </a:solidFill>
                <a:latin typeface="Signika Negative" pitchFamily="2" charset="0"/>
              </a:rPr>
              <a:t>Outline</a:t>
            </a:r>
            <a:endParaRPr lang="en-ID" sz="4400" b="1">
              <a:solidFill>
                <a:prstClr val="white"/>
              </a:solidFill>
              <a:latin typeface="Signika Negative" pitchFamily="2" charset="0"/>
            </a:endParaRPr>
          </a:p>
        </p:txBody>
      </p:sp>
      <p:pic>
        <p:nvPicPr>
          <p:cNvPr id="4" name="Graphic 3">
            <a:extLst>
              <a:ext uri="{FF2B5EF4-FFF2-40B4-BE49-F238E27FC236}">
                <a16:creationId xmlns:a16="http://schemas.microsoft.com/office/drawing/2014/main" id="{626BB023-69AF-3090-4735-D8C9497A08E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70665" y="117662"/>
            <a:ext cx="1619579" cy="647850"/>
          </a:xfrm>
          <a:prstGeom prst="rect">
            <a:avLst/>
          </a:prstGeom>
        </p:spPr>
      </p:pic>
    </p:spTree>
    <p:extLst>
      <p:ext uri="{BB962C8B-B14F-4D97-AF65-F5344CB8AC3E}">
        <p14:creationId xmlns:p14="http://schemas.microsoft.com/office/powerpoint/2010/main" val="11809282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kat Rilis">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FF178CC-D5C6-1309-C57D-5DA459402A9B}"/>
              </a:ext>
            </a:extLst>
          </p:cNvPr>
          <p:cNvSpPr>
            <a:spLocks noGrp="1"/>
          </p:cNvSpPr>
          <p:nvPr>
            <p:ph type="pic" sz="quarter" idx="13"/>
          </p:nvPr>
        </p:nvSpPr>
        <p:spPr>
          <a:xfrm>
            <a:off x="216931" y="213959"/>
            <a:ext cx="11758138" cy="3350824"/>
          </a:xfrm>
        </p:spPr>
        <p:txBody>
          <a:bodyPr anchor="ctr" anchorCtr="0"/>
          <a:lstStyle>
            <a:lvl1pPr marL="0" indent="0" algn="ctr">
              <a:buNone/>
              <a:defRPr/>
            </a:lvl1pPr>
          </a:lstStyle>
          <a:p>
            <a:endParaRPr lang="en-ID"/>
          </a:p>
        </p:txBody>
      </p:sp>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4775" y="6546850"/>
            <a:ext cx="442625" cy="365125"/>
          </a:xfrm>
          <a:noFill/>
        </p:spPr>
        <p:txBody>
          <a:bodyPr/>
          <a:lstStyle>
            <a:lvl1pPr>
              <a:defRPr sz="1400">
                <a:solidFill>
                  <a:schemeClr val="tx1"/>
                </a:solidFill>
              </a:defRPr>
            </a:lvl1pPr>
          </a:lstStyle>
          <a:p>
            <a:pPr>
              <a:defRPr/>
            </a:pPr>
            <a:fld id="{A88EA908-BA59-4183-8648-53219FC00D5C}" type="slidenum">
              <a:rPr lang="en-AU" b="1" smtClean="0"/>
              <a:pPr>
                <a:defRPr/>
              </a:pPr>
              <a:t>‹#›</a:t>
            </a:fld>
            <a:endParaRPr lang="en-AU" b="1"/>
          </a:p>
        </p:txBody>
      </p:sp>
      <p:sp>
        <p:nvSpPr>
          <p:cNvPr id="6" name="Rectangle: Rounded Corners 5"/>
          <p:cNvSpPr/>
          <p:nvPr userDrawn="1"/>
        </p:nvSpPr>
        <p:spPr>
          <a:xfrm>
            <a:off x="660811" y="2709089"/>
            <a:ext cx="10870377" cy="2557019"/>
          </a:xfrm>
          <a:prstGeom prst="roundRect">
            <a:avLst>
              <a:gd name="adj" fmla="val 6835"/>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1088175" rtl="0" eaLnBrk="1" fontAlgn="auto" latinLnBrk="0" hangingPunct="1">
              <a:lnSpc>
                <a:spcPct val="100000"/>
              </a:lnSpc>
              <a:spcBef>
                <a:spcPts val="0"/>
              </a:spcBef>
              <a:spcAft>
                <a:spcPts val="0"/>
              </a:spcAft>
              <a:buClrTx/>
              <a:buSzTx/>
              <a:buFontTx/>
              <a:buNone/>
              <a:tabLst/>
              <a:defRPr/>
            </a:pPr>
            <a:endParaRPr kumimoji="0" lang="en-GB" sz="2099" b="0" i="0" u="none" strike="noStrike" kern="1200" cap="none" spc="0" normalizeH="0" baseline="0" noProof="0">
              <a:ln>
                <a:noFill/>
              </a:ln>
              <a:solidFill>
                <a:prstClr val="white"/>
              </a:solidFill>
              <a:effectLst/>
              <a:uLnTx/>
              <a:uFillTx/>
              <a:latin typeface="Calibri"/>
              <a:ea typeface="+mn-ea"/>
              <a:cs typeface="+mn-cs"/>
            </a:endParaRPr>
          </a:p>
        </p:txBody>
      </p:sp>
      <p:sp>
        <p:nvSpPr>
          <p:cNvPr id="4" name="矩形 2"/>
          <p:cNvSpPr/>
          <p:nvPr userDrawn="1"/>
        </p:nvSpPr>
        <p:spPr>
          <a:xfrm>
            <a:off x="1429175" y="3897008"/>
            <a:ext cx="9333657" cy="2597647"/>
          </a:xfrm>
          <a:prstGeom prst="roundRect">
            <a:avLst>
              <a:gd name="adj" fmla="val 8749"/>
            </a:avLst>
          </a:prstGeom>
          <a:solidFill>
            <a:schemeClr val="bg1"/>
          </a:solid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175" rtl="0" eaLnBrk="1" fontAlgn="auto" latinLnBrk="0" hangingPunct="1">
              <a:lnSpc>
                <a:spcPct val="100000"/>
              </a:lnSpc>
              <a:spcBef>
                <a:spcPts val="0"/>
              </a:spcBef>
              <a:spcAft>
                <a:spcPts val="0"/>
              </a:spcAft>
              <a:buClrTx/>
              <a:buSzTx/>
              <a:buFontTx/>
              <a:buNone/>
              <a:tabLst/>
              <a:defRPr/>
            </a:pPr>
            <a:endParaRPr kumimoji="0" lang="zh-CN" altLang="en-US" sz="2099"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65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kat Slid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3F2658-F217-48FD-9FE0-A973885F3361}" type="datetime1">
              <a:rPr lang="en-AU" smtClean="0"/>
              <a:t>1/10/2025</a:t>
            </a:fld>
            <a:endParaRPr lang="en-AU"/>
          </a:p>
        </p:txBody>
      </p:sp>
      <p:sp>
        <p:nvSpPr>
          <p:cNvPr id="7" name="Freeform: Shape 16"/>
          <p:cNvSpPr/>
          <p:nvPr userDrawn="1"/>
        </p:nvSpPr>
        <p:spPr>
          <a:xfrm rot="10800000">
            <a:off x="-1" y="4634161"/>
            <a:ext cx="4929810" cy="2223839"/>
          </a:xfrm>
          <a:custGeom>
            <a:avLst/>
            <a:gdLst>
              <a:gd name="connsiteX0" fmla="*/ 3137461 w 5511418"/>
              <a:gd name="connsiteY0" fmla="*/ 2486192 h 2486203"/>
              <a:gd name="connsiteX1" fmla="*/ 1326820 w 5511418"/>
              <a:gd name="connsiteY1" fmla="*/ 1925371 h 2486203"/>
              <a:gd name="connsiteX2" fmla="*/ 37046 w 5511418"/>
              <a:gd name="connsiteY2" fmla="*/ 153857 h 2486203"/>
              <a:gd name="connsiteX3" fmla="*/ 0 w 5511418"/>
              <a:gd name="connsiteY3" fmla="*/ 0 h 2486203"/>
              <a:gd name="connsiteX4" fmla="*/ 5511418 w 5511418"/>
              <a:gd name="connsiteY4" fmla="*/ 0 h 2486203"/>
              <a:gd name="connsiteX5" fmla="*/ 5511418 w 5511418"/>
              <a:gd name="connsiteY5" fmla="*/ 1459098 h 2486203"/>
              <a:gd name="connsiteX6" fmla="*/ 5409152 w 5511418"/>
              <a:gd name="connsiteY6" fmla="*/ 1569255 h 2486203"/>
              <a:gd name="connsiteX7" fmla="*/ 3137461 w 5511418"/>
              <a:gd name="connsiteY7" fmla="*/ 2486192 h 248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1418" h="2486203">
                <a:moveTo>
                  <a:pt x="3137461" y="2486192"/>
                </a:moveTo>
                <a:cubicBezTo>
                  <a:pt x="2512957" y="2484526"/>
                  <a:pt x="1882242" y="2302770"/>
                  <a:pt x="1326820" y="1925371"/>
                </a:cubicBezTo>
                <a:cubicBezTo>
                  <a:pt x="678827" y="1485071"/>
                  <a:pt x="240669" y="851425"/>
                  <a:pt x="37046" y="153857"/>
                </a:cubicBezTo>
                <a:lnTo>
                  <a:pt x="0" y="0"/>
                </a:lnTo>
                <a:lnTo>
                  <a:pt x="5511418" y="0"/>
                </a:lnTo>
                <a:lnTo>
                  <a:pt x="5511418" y="1459098"/>
                </a:lnTo>
                <a:lnTo>
                  <a:pt x="5409152" y="1569255"/>
                </a:lnTo>
                <a:cubicBezTo>
                  <a:pt x="4791760" y="2170478"/>
                  <a:pt x="3970132" y="2488415"/>
                  <a:pt x="3137461" y="2486192"/>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99"/>
          </a:p>
        </p:txBody>
      </p:sp>
      <p:sp>
        <p:nvSpPr>
          <p:cNvPr id="10" name="Freeform: Shape 13"/>
          <p:cNvSpPr/>
          <p:nvPr userDrawn="1"/>
        </p:nvSpPr>
        <p:spPr>
          <a:xfrm>
            <a:off x="6056936" y="1"/>
            <a:ext cx="6135065" cy="6218297"/>
          </a:xfrm>
          <a:custGeom>
            <a:avLst/>
            <a:gdLst>
              <a:gd name="connsiteX0" fmla="*/ 1344548 w 6135065"/>
              <a:gd name="connsiteY0" fmla="*/ 0 h 6218297"/>
              <a:gd name="connsiteX1" fmla="*/ 6135065 w 6135065"/>
              <a:gd name="connsiteY1" fmla="*/ 0 h 6218297"/>
              <a:gd name="connsiteX2" fmla="*/ 6135065 w 6135065"/>
              <a:gd name="connsiteY2" fmla="*/ 4487955 h 6218297"/>
              <a:gd name="connsiteX3" fmla="*/ 5924471 w 6135065"/>
              <a:gd name="connsiteY3" fmla="*/ 4797888 h 6218297"/>
              <a:gd name="connsiteX4" fmla="*/ 5924472 w 6135065"/>
              <a:gd name="connsiteY4" fmla="*/ 4797887 h 6218297"/>
              <a:gd name="connsiteX5" fmla="*/ 5924471 w 6135065"/>
              <a:gd name="connsiteY5" fmla="*/ 4797890 h 6218297"/>
              <a:gd name="connsiteX6" fmla="*/ 1420408 w 6135065"/>
              <a:gd name="connsiteY6" fmla="*/ 5657465 h 6218297"/>
              <a:gd name="connsiteX7" fmla="*/ 560834 w 6135065"/>
              <a:gd name="connsiteY7" fmla="*/ 1153402 h 6218297"/>
              <a:gd name="connsiteX8" fmla="*/ 560835 w 6135065"/>
              <a:gd name="connsiteY8" fmla="*/ 1153400 h 621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5065" h="6218297">
                <a:moveTo>
                  <a:pt x="1344548" y="0"/>
                </a:moveTo>
                <a:lnTo>
                  <a:pt x="6135065" y="0"/>
                </a:lnTo>
                <a:lnTo>
                  <a:pt x="6135065" y="4487955"/>
                </a:lnTo>
                <a:lnTo>
                  <a:pt x="5924471" y="4797888"/>
                </a:lnTo>
                <a:lnTo>
                  <a:pt x="5924472" y="4797887"/>
                </a:lnTo>
                <a:lnTo>
                  <a:pt x="5924471" y="4797890"/>
                </a:lnTo>
                <a:cubicBezTo>
                  <a:pt x="4918073" y="6279017"/>
                  <a:pt x="2901535" y="6663863"/>
                  <a:pt x="1420408" y="5657465"/>
                </a:cubicBezTo>
                <a:cubicBezTo>
                  <a:pt x="-60720" y="4651067"/>
                  <a:pt x="-445565" y="2634530"/>
                  <a:pt x="560834" y="1153402"/>
                </a:cubicBezTo>
                <a:lnTo>
                  <a:pt x="560835" y="11534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1" name="Picture Placeholder 8"/>
          <p:cNvSpPr>
            <a:spLocks noGrp="1"/>
          </p:cNvSpPr>
          <p:nvPr>
            <p:ph type="pic" sz="quarter" idx="16"/>
          </p:nvPr>
        </p:nvSpPr>
        <p:spPr>
          <a:xfrm>
            <a:off x="6413175" y="0"/>
            <a:ext cx="5778827" cy="5896630"/>
          </a:xfrm>
          <a:custGeom>
            <a:avLst/>
            <a:gdLst>
              <a:gd name="connsiteX0" fmla="*/ 1465593 w 5778827"/>
              <a:gd name="connsiteY0" fmla="*/ 0 h 5896630"/>
              <a:gd name="connsiteX1" fmla="*/ 5778827 w 5778827"/>
              <a:gd name="connsiteY1" fmla="*/ 0 h 5896630"/>
              <a:gd name="connsiteX2" fmla="*/ 5778827 w 5778827"/>
              <a:gd name="connsiteY2" fmla="*/ 3830098 h 5896630"/>
              <a:gd name="connsiteX3" fmla="*/ 5226015 w 5778827"/>
              <a:gd name="connsiteY3" fmla="*/ 4643678 h 5896630"/>
              <a:gd name="connsiteX4" fmla="*/ 5226014 w 5778827"/>
              <a:gd name="connsiteY4" fmla="*/ 4643680 h 5896630"/>
              <a:gd name="connsiteX5" fmla="*/ 1252951 w 5778827"/>
              <a:gd name="connsiteY5" fmla="*/ 5401917 h 5896630"/>
              <a:gd name="connsiteX6" fmla="*/ 494715 w 5778827"/>
              <a:gd name="connsiteY6" fmla="*/ 1428853 h 5896630"/>
              <a:gd name="connsiteX7" fmla="*/ 494716 w 5778827"/>
              <a:gd name="connsiteY7" fmla="*/ 1428851 h 589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827" h="5896630">
                <a:moveTo>
                  <a:pt x="1465593" y="0"/>
                </a:moveTo>
                <a:lnTo>
                  <a:pt x="5778827" y="0"/>
                </a:lnTo>
                <a:lnTo>
                  <a:pt x="5778827" y="3830098"/>
                </a:lnTo>
                <a:lnTo>
                  <a:pt x="5226015" y="4643678"/>
                </a:lnTo>
                <a:lnTo>
                  <a:pt x="5226014" y="4643680"/>
                </a:lnTo>
                <a:cubicBezTo>
                  <a:pt x="4338265" y="5950191"/>
                  <a:pt x="2559463" y="6289666"/>
                  <a:pt x="1252951" y="5401917"/>
                </a:cubicBezTo>
                <a:cubicBezTo>
                  <a:pt x="-53561" y="4514167"/>
                  <a:pt x="-393035" y="2735366"/>
                  <a:pt x="494715" y="1428853"/>
                </a:cubicBezTo>
                <a:lnTo>
                  <a:pt x="494716" y="1428851"/>
                </a:lnTo>
                <a:close/>
              </a:path>
            </a:pathLst>
          </a:custGeom>
          <a:pattFill prst="pct5">
            <a:fgClr>
              <a:srgbClr val="006633"/>
            </a:fgClr>
            <a:bgClr>
              <a:schemeClr val="bg1"/>
            </a:bgClr>
          </a:pattFill>
        </p:spPr>
        <p:txBody>
          <a:bodyPr wrap="square" anchor="ctr">
            <a:noAutofit/>
          </a:bodyPr>
          <a:lstStyle>
            <a:lvl1pPr marL="0" indent="0" algn="ctr">
              <a:buFontTx/>
              <a:buNone/>
              <a:defRPr>
                <a:solidFill>
                  <a:srgbClr val="FFFFFF"/>
                </a:solidFill>
              </a:defRPr>
            </a:lvl1pPr>
          </a:lstStyle>
          <a:p>
            <a:endParaRPr lang="en-US"/>
          </a:p>
        </p:txBody>
      </p:sp>
      <p:sp>
        <p:nvSpPr>
          <p:cNvPr id="2" name="Rectangle: Top Corners Rounded 1">
            <a:extLst>
              <a:ext uri="{FF2B5EF4-FFF2-40B4-BE49-F238E27FC236}">
                <a16:creationId xmlns:a16="http://schemas.microsoft.com/office/drawing/2014/main" id="{4036CA48-67FF-4FD4-A7DE-EEAE6428F7F5}"/>
              </a:ext>
            </a:extLst>
          </p:cNvPr>
          <p:cNvSpPr/>
          <p:nvPr userDrawn="1"/>
        </p:nvSpPr>
        <p:spPr>
          <a:xfrm rot="16200000" flipV="1">
            <a:off x="251312" y="446344"/>
            <a:ext cx="1446212" cy="1948490"/>
          </a:xfrm>
          <a:prstGeom prst="round2SameRect">
            <a:avLst>
              <a:gd name="adj1" fmla="val 33738"/>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Tree>
    <p:extLst>
      <p:ext uri="{BB962C8B-B14F-4D97-AF65-F5344CB8AC3E}">
        <p14:creationId xmlns:p14="http://schemas.microsoft.com/office/powerpoint/2010/main" val="503300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kat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FB8306-5EEE-4DD7-939C-5ED1B1F381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916" b="2494"/>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DEC0D1C-E9B6-4C87-8363-5ACBB95B6920}"/>
              </a:ext>
            </a:extLst>
          </p:cNvPr>
          <p:cNvSpPr/>
          <p:nvPr userDrawn="1"/>
        </p:nvSpPr>
        <p:spPr>
          <a:xfrm>
            <a:off x="176" y="0"/>
            <a:ext cx="12191647" cy="6858003"/>
          </a:xfrm>
          <a:prstGeom prst="rect">
            <a:avLst/>
          </a:prstGeom>
          <a:solidFill>
            <a:schemeClr val="accent3">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ID" sz="1799">
              <a:solidFill>
                <a:prstClr val="white"/>
              </a:solidFill>
              <a:latin typeface="Calibri" panose="020F0502020204030204"/>
            </a:endParaRPr>
          </a:p>
        </p:txBody>
      </p:sp>
      <p:grpSp>
        <p:nvGrpSpPr>
          <p:cNvPr id="8" name="Group 7">
            <a:extLst>
              <a:ext uri="{FF2B5EF4-FFF2-40B4-BE49-F238E27FC236}">
                <a16:creationId xmlns:a16="http://schemas.microsoft.com/office/drawing/2014/main" id="{6B26E2DD-C390-42FB-8E80-87E9F81F1692}"/>
              </a:ext>
            </a:extLst>
          </p:cNvPr>
          <p:cNvGrpSpPr/>
          <p:nvPr userDrawn="1"/>
        </p:nvGrpSpPr>
        <p:grpSpPr>
          <a:xfrm>
            <a:off x="1411424" y="1368426"/>
            <a:ext cx="3451125" cy="4379913"/>
            <a:chOff x="1525588" y="1368425"/>
            <a:chExt cx="3451225" cy="4379913"/>
          </a:xfrm>
        </p:grpSpPr>
        <p:sp>
          <p:nvSpPr>
            <p:cNvPr id="9" name="菱形 2">
              <a:extLst>
                <a:ext uri="{FF2B5EF4-FFF2-40B4-BE49-F238E27FC236}">
                  <a16:creationId xmlns:a16="http://schemas.microsoft.com/office/drawing/2014/main" id="{1946B3EE-2D03-460B-BF10-5B16E4E32D2C}"/>
                </a:ext>
              </a:extLst>
            </p:cNvPr>
            <p:cNvSpPr>
              <a:spLocks noChangeArrowheads="1"/>
            </p:cNvSpPr>
            <p:nvPr/>
          </p:nvSpPr>
          <p:spPr bwMode="auto">
            <a:xfrm>
              <a:off x="1719263" y="2157413"/>
              <a:ext cx="2800350" cy="2801937"/>
            </a:xfrm>
            <a:prstGeom prst="diamond">
              <a:avLst/>
            </a:prstGeom>
            <a:solidFill>
              <a:schemeClr val="bg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309">
                <a:lnSpc>
                  <a:spcPct val="100000"/>
                </a:lnSpc>
                <a:spcBef>
                  <a:spcPct val="0"/>
                </a:spcBef>
                <a:buNone/>
                <a:defRPr/>
              </a:pPr>
              <a:endParaRPr lang="zh-CN" altLang="en-US" sz="17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0" name="直接连接符 4">
              <a:extLst>
                <a:ext uri="{FF2B5EF4-FFF2-40B4-BE49-F238E27FC236}">
                  <a16:creationId xmlns:a16="http://schemas.microsoft.com/office/drawing/2014/main" id="{BC8AC210-19E2-4504-A0A1-DA7A5ACD1A43}"/>
                </a:ext>
              </a:extLst>
            </p:cNvPr>
            <p:cNvCxnSpPr>
              <a:cxnSpLocks noChangeShapeType="1"/>
            </p:cNvCxnSpPr>
            <p:nvPr/>
          </p:nvCxnSpPr>
          <p:spPr bwMode="auto">
            <a:xfrm>
              <a:off x="2714625" y="1368425"/>
              <a:ext cx="1355725" cy="1357313"/>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11" name="直接连接符 6">
              <a:extLst>
                <a:ext uri="{FF2B5EF4-FFF2-40B4-BE49-F238E27FC236}">
                  <a16:creationId xmlns:a16="http://schemas.microsoft.com/office/drawing/2014/main" id="{6E9E524E-C89D-4BBC-AD60-F7E65474EFB3}"/>
                </a:ext>
              </a:extLst>
            </p:cNvPr>
            <p:cNvCxnSpPr>
              <a:cxnSpLocks noChangeShapeType="1"/>
            </p:cNvCxnSpPr>
            <p:nvPr/>
          </p:nvCxnSpPr>
          <p:spPr bwMode="auto">
            <a:xfrm flipV="1">
              <a:off x="2322513" y="3092450"/>
              <a:ext cx="2654300" cy="2655888"/>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13" name="直接连接符 5">
              <a:extLst>
                <a:ext uri="{FF2B5EF4-FFF2-40B4-BE49-F238E27FC236}">
                  <a16:creationId xmlns:a16="http://schemas.microsoft.com/office/drawing/2014/main" id="{75BD4DEA-26DC-4953-A618-B20794F21CDF}"/>
                </a:ext>
              </a:extLst>
            </p:cNvPr>
            <p:cNvCxnSpPr>
              <a:cxnSpLocks noChangeShapeType="1"/>
            </p:cNvCxnSpPr>
            <p:nvPr/>
          </p:nvCxnSpPr>
          <p:spPr bwMode="auto">
            <a:xfrm flipH="1">
              <a:off x="1525588" y="1773238"/>
              <a:ext cx="1581150" cy="158115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grpSp>
        <p:nvGrpSpPr>
          <p:cNvPr id="3" name="组合 5">
            <a:extLst>
              <a:ext uri="{FF2B5EF4-FFF2-40B4-BE49-F238E27FC236}">
                <a16:creationId xmlns:a16="http://schemas.microsoft.com/office/drawing/2014/main" id="{4ED702BC-12AE-D638-9764-0AAFF8CFE485}"/>
              </a:ext>
            </a:extLst>
          </p:cNvPr>
          <p:cNvGrpSpPr/>
          <p:nvPr userDrawn="1"/>
        </p:nvGrpSpPr>
        <p:grpSpPr>
          <a:xfrm rot="10800000" flipH="1">
            <a:off x="2446443" y="4143377"/>
            <a:ext cx="1117568" cy="140748"/>
            <a:chOff x="7325756" y="6126083"/>
            <a:chExt cx="812214" cy="102290"/>
          </a:xfrm>
          <a:solidFill>
            <a:sysClr val="window" lastClr="FFFFFF"/>
          </a:solidFill>
        </p:grpSpPr>
        <p:sp>
          <p:nvSpPr>
            <p:cNvPr id="4" name="椭圆 6">
              <a:extLst>
                <a:ext uri="{FF2B5EF4-FFF2-40B4-BE49-F238E27FC236}">
                  <a16:creationId xmlns:a16="http://schemas.microsoft.com/office/drawing/2014/main" id="{573B6303-69FB-FE7A-17D2-B7472DBDEA67}"/>
                </a:ext>
              </a:extLst>
            </p:cNvPr>
            <p:cNvSpPr/>
            <p:nvPr/>
          </p:nvSpPr>
          <p:spPr>
            <a:xfrm>
              <a:off x="7325756" y="6126083"/>
              <a:ext cx="102290" cy="102290"/>
            </a:xfrm>
            <a:prstGeom prst="ellipse">
              <a:avLst/>
            </a:prstGeom>
            <a:solidFill>
              <a:schemeClr val="bg2"/>
            </a:solidFill>
            <a:ln w="25400" cap="flat" cmpd="sng" algn="ctr">
              <a:noFill/>
              <a:prstDash val="solid"/>
            </a:ln>
            <a:effectLst/>
          </p:spPr>
          <p:txBody>
            <a:bodyPr rtlCol="0" anchor="ctr"/>
            <a:lstStyle/>
            <a:p>
              <a:pPr marL="0" marR="0" lvl="0" indent="0" defTabSz="609783"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6" name="椭圆 7">
              <a:extLst>
                <a:ext uri="{FF2B5EF4-FFF2-40B4-BE49-F238E27FC236}">
                  <a16:creationId xmlns:a16="http://schemas.microsoft.com/office/drawing/2014/main" id="{40D4C6D7-8FB1-86F6-7655-2E522A735E13}"/>
                </a:ext>
              </a:extLst>
            </p:cNvPr>
            <p:cNvSpPr/>
            <p:nvPr/>
          </p:nvSpPr>
          <p:spPr>
            <a:xfrm>
              <a:off x="8035680" y="6126083"/>
              <a:ext cx="102290" cy="102290"/>
            </a:xfrm>
            <a:prstGeom prst="ellipse">
              <a:avLst/>
            </a:prstGeom>
            <a:solidFill>
              <a:schemeClr val="bg2"/>
            </a:solidFill>
            <a:ln w="25400" cap="flat" cmpd="sng" algn="ctr">
              <a:noFill/>
              <a:prstDash val="solid"/>
            </a:ln>
            <a:effectLst/>
          </p:spPr>
          <p:txBody>
            <a:bodyPr rtlCol="0" anchor="ctr"/>
            <a:lstStyle/>
            <a:p>
              <a:pPr marL="0" marR="0" lvl="0" indent="0" defTabSz="609783"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12" name="椭圆 8">
              <a:extLst>
                <a:ext uri="{FF2B5EF4-FFF2-40B4-BE49-F238E27FC236}">
                  <a16:creationId xmlns:a16="http://schemas.microsoft.com/office/drawing/2014/main" id="{162426CE-F9C7-B20B-0978-FBDE8BF0675D}"/>
                </a:ext>
              </a:extLst>
            </p:cNvPr>
            <p:cNvSpPr/>
            <p:nvPr/>
          </p:nvSpPr>
          <p:spPr>
            <a:xfrm>
              <a:off x="7503237" y="6126083"/>
              <a:ext cx="102290" cy="102290"/>
            </a:xfrm>
            <a:prstGeom prst="ellipse">
              <a:avLst/>
            </a:prstGeom>
            <a:solidFill>
              <a:schemeClr val="bg2"/>
            </a:solidFill>
            <a:ln w="25400" cap="flat" cmpd="sng" algn="ctr">
              <a:noFill/>
              <a:prstDash val="solid"/>
            </a:ln>
            <a:effectLst/>
          </p:spPr>
          <p:txBody>
            <a:bodyPr rtlCol="0" anchor="ctr"/>
            <a:lstStyle/>
            <a:p>
              <a:pPr marL="0" marR="0" lvl="0" indent="0" defTabSz="609783"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14" name="椭圆 9">
              <a:extLst>
                <a:ext uri="{FF2B5EF4-FFF2-40B4-BE49-F238E27FC236}">
                  <a16:creationId xmlns:a16="http://schemas.microsoft.com/office/drawing/2014/main" id="{7BF64824-81C7-AA1B-ED94-9472A60928C9}"/>
                </a:ext>
              </a:extLst>
            </p:cNvPr>
            <p:cNvSpPr/>
            <p:nvPr/>
          </p:nvSpPr>
          <p:spPr>
            <a:xfrm>
              <a:off x="7680718" y="6126083"/>
              <a:ext cx="102290" cy="102290"/>
            </a:xfrm>
            <a:prstGeom prst="ellipse">
              <a:avLst/>
            </a:prstGeom>
            <a:solidFill>
              <a:schemeClr val="bg2"/>
            </a:solidFill>
            <a:ln w="25400" cap="flat" cmpd="sng" algn="ctr">
              <a:noFill/>
              <a:prstDash val="solid"/>
            </a:ln>
            <a:effectLst/>
          </p:spPr>
          <p:txBody>
            <a:bodyPr rtlCol="0" anchor="ctr"/>
            <a:lstStyle/>
            <a:p>
              <a:pPr marL="0" marR="0" lvl="0" indent="0" defTabSz="609783"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15" name="椭圆 10">
              <a:extLst>
                <a:ext uri="{FF2B5EF4-FFF2-40B4-BE49-F238E27FC236}">
                  <a16:creationId xmlns:a16="http://schemas.microsoft.com/office/drawing/2014/main" id="{5EBF0427-CE18-39FB-2B29-B39D154B7E0E}"/>
                </a:ext>
              </a:extLst>
            </p:cNvPr>
            <p:cNvSpPr/>
            <p:nvPr/>
          </p:nvSpPr>
          <p:spPr>
            <a:xfrm>
              <a:off x="7858199" y="6126083"/>
              <a:ext cx="102290" cy="102290"/>
            </a:xfrm>
            <a:prstGeom prst="ellipse">
              <a:avLst/>
            </a:prstGeom>
            <a:solidFill>
              <a:schemeClr val="bg2"/>
            </a:solidFill>
            <a:ln w="25400" cap="flat" cmpd="sng" algn="ctr">
              <a:noFill/>
              <a:prstDash val="solid"/>
            </a:ln>
            <a:effectLst/>
          </p:spPr>
          <p:txBody>
            <a:bodyPr rtlCol="0" anchor="ctr"/>
            <a:lstStyle/>
            <a:p>
              <a:pPr marL="0" marR="0" lvl="0" indent="0" defTabSz="609783"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grpSp>
    </p:spTree>
    <p:extLst>
      <p:ext uri="{BB962C8B-B14F-4D97-AF65-F5344CB8AC3E}">
        <p14:creationId xmlns:p14="http://schemas.microsoft.com/office/powerpoint/2010/main" val="3133833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kat Slide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A95505-83CF-3055-46B7-127BE8479C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308" b="13304"/>
          <a:stretch/>
        </p:blipFill>
        <p:spPr>
          <a:xfrm>
            <a:off x="3704" y="1"/>
            <a:ext cx="12184593" cy="5715399"/>
          </a:xfrm>
          <a:prstGeom prst="rect">
            <a:avLst/>
          </a:prstGeom>
        </p:spPr>
      </p:pic>
      <p:sp>
        <p:nvSpPr>
          <p:cNvPr id="13" name="Rectangle 12">
            <a:extLst>
              <a:ext uri="{FF2B5EF4-FFF2-40B4-BE49-F238E27FC236}">
                <a16:creationId xmlns:a16="http://schemas.microsoft.com/office/drawing/2014/main" id="{C6E40690-DE5B-3BEB-0BEB-55B695FF7F5F}"/>
              </a:ext>
            </a:extLst>
          </p:cNvPr>
          <p:cNvSpPr/>
          <p:nvPr userDrawn="1"/>
        </p:nvSpPr>
        <p:spPr>
          <a:xfrm>
            <a:off x="176" y="1612166"/>
            <a:ext cx="12188119" cy="4826784"/>
          </a:xfrm>
          <a:prstGeom prst="rect">
            <a:avLst/>
          </a:prstGeom>
          <a:gradFill>
            <a:gsLst>
              <a:gs pos="0">
                <a:schemeClr val="bg1">
                  <a:alpha val="0"/>
                </a:schemeClr>
              </a:gs>
              <a:gs pos="30000">
                <a:srgbClr val="FFFFFF">
                  <a:alpha val="11000"/>
                </a:srgbClr>
              </a:gs>
              <a:gs pos="52000">
                <a:srgbClr val="CCDACD">
                  <a:alpha val="27000"/>
                </a:srgbClr>
              </a:gs>
              <a:gs pos="71000">
                <a:srgbClr val="045268">
                  <a:alpha val="59000"/>
                </a:srgbClr>
              </a:gs>
              <a:gs pos="100000">
                <a:srgbClr val="045268"/>
              </a:gs>
            </a:gsLst>
            <a:lin ang="5400000" scaled="1"/>
          </a:gradFill>
          <a:ln w="28575" cap="flat" cmpd="sng">
            <a:noFill/>
            <a:prstDash val="solid"/>
            <a:round/>
            <a:headEnd type="none" w="sm" len="sm"/>
            <a:tailEnd type="none" w="sm" len="sm"/>
          </a:ln>
        </p:spPr>
        <p:txBody>
          <a:bodyPr spcFirstLastPara="1" wrap="square" lIns="91422" tIns="91422" rIns="91422" bIns="91422" rtlCol="0" anchor="ctr" anchorCtr="0">
            <a:noAutofit/>
          </a:bodyPr>
          <a:lstStyle/>
          <a:p>
            <a:pPr defTabSz="914309">
              <a:defRPr/>
            </a:pPr>
            <a:endParaRPr lang="en-US" sz="1400">
              <a:solidFill>
                <a:srgbClr val="000000"/>
              </a:solidFill>
              <a:latin typeface="Arial"/>
              <a:ea typeface="Arial"/>
              <a:cs typeface="Arial"/>
              <a:sym typeface="Arial"/>
            </a:endParaRPr>
          </a:p>
        </p:txBody>
      </p:sp>
      <p:sp>
        <p:nvSpPr>
          <p:cNvPr id="7" name="Freeform 3">
            <a:extLst>
              <a:ext uri="{FF2B5EF4-FFF2-40B4-BE49-F238E27FC236}">
                <a16:creationId xmlns:a16="http://schemas.microsoft.com/office/drawing/2014/main" id="{B758174E-FF50-396F-C463-CF2472C93893}"/>
              </a:ext>
            </a:extLst>
          </p:cNvPr>
          <p:cNvSpPr/>
          <p:nvPr userDrawn="1"/>
        </p:nvSpPr>
        <p:spPr>
          <a:xfrm>
            <a:off x="176" y="5141168"/>
            <a:ext cx="12191648" cy="1716833"/>
          </a:xfrm>
          <a:custGeom>
            <a:avLst/>
            <a:gdLst/>
            <a:ahLst/>
            <a:cxnLst/>
            <a:rect l="l" t="t" r="r" b="b"/>
            <a:pathLst>
              <a:path w="5661114" h="1674318">
                <a:moveTo>
                  <a:pt x="0" y="0"/>
                </a:moveTo>
                <a:lnTo>
                  <a:pt x="5661114" y="0"/>
                </a:lnTo>
                <a:lnTo>
                  <a:pt x="5661114" y="1674318"/>
                </a:lnTo>
                <a:lnTo>
                  <a:pt x="0" y="1674318"/>
                </a:lnTo>
                <a:close/>
              </a:path>
            </a:pathLst>
          </a:custGeom>
          <a:solidFill>
            <a:schemeClr val="accent3"/>
          </a:solidFill>
        </p:spPr>
        <p:txBody>
          <a:bodyPr/>
          <a:lstStyle/>
          <a:p>
            <a:pPr defTabSz="609569"/>
            <a:endParaRPr lang="en-ID" sz="1200">
              <a:solidFill>
                <a:prstClr val="black"/>
              </a:solidFill>
              <a:latin typeface="Calibri"/>
            </a:endParaRPr>
          </a:p>
        </p:txBody>
      </p:sp>
      <p:sp>
        <p:nvSpPr>
          <p:cNvPr id="8" name="TextBox 25">
            <a:extLst>
              <a:ext uri="{FF2B5EF4-FFF2-40B4-BE49-F238E27FC236}">
                <a16:creationId xmlns:a16="http://schemas.microsoft.com/office/drawing/2014/main" id="{9FB31DB0-9CCF-BD59-B7B2-7ABCAAE00C4E}"/>
              </a:ext>
            </a:extLst>
          </p:cNvPr>
          <p:cNvSpPr txBox="1"/>
          <p:nvPr userDrawn="1"/>
        </p:nvSpPr>
        <p:spPr>
          <a:xfrm>
            <a:off x="-895069" y="6608827"/>
            <a:ext cx="979040" cy="558375"/>
          </a:xfrm>
          <a:prstGeom prst="rect">
            <a:avLst/>
          </a:prstGeom>
        </p:spPr>
        <p:txBody>
          <a:bodyPr lIns="33866" tIns="33866" rIns="33866" bIns="33866" rtlCol="0" anchor="ctr"/>
          <a:lstStyle/>
          <a:p>
            <a:pPr algn="ctr" defTabSz="609569">
              <a:lnSpc>
                <a:spcPts val="1772"/>
              </a:lnSpc>
            </a:pPr>
            <a:endParaRPr sz="1200">
              <a:solidFill>
                <a:prstClr val="black"/>
              </a:solidFill>
              <a:latin typeface="Calibri"/>
            </a:endParaRPr>
          </a:p>
        </p:txBody>
      </p:sp>
      <p:grpSp>
        <p:nvGrpSpPr>
          <p:cNvPr id="12" name="Group 11">
            <a:extLst>
              <a:ext uri="{FF2B5EF4-FFF2-40B4-BE49-F238E27FC236}">
                <a16:creationId xmlns:a16="http://schemas.microsoft.com/office/drawing/2014/main" id="{BD08A5A2-0956-18DE-8924-A658CCB61FAC}"/>
              </a:ext>
            </a:extLst>
          </p:cNvPr>
          <p:cNvGrpSpPr/>
          <p:nvPr userDrawn="1"/>
        </p:nvGrpSpPr>
        <p:grpSpPr>
          <a:xfrm>
            <a:off x="176" y="6575029"/>
            <a:ext cx="12191648" cy="489534"/>
            <a:chOff x="-1" y="6677667"/>
            <a:chExt cx="12192001" cy="489534"/>
          </a:xfrm>
        </p:grpSpPr>
        <p:sp>
          <p:nvSpPr>
            <p:cNvPr id="9" name="Freeform 24">
              <a:extLst>
                <a:ext uri="{FF2B5EF4-FFF2-40B4-BE49-F238E27FC236}">
                  <a16:creationId xmlns:a16="http://schemas.microsoft.com/office/drawing/2014/main" id="{E67F4896-DEA7-59A8-CCCA-3735BA51A649}"/>
                </a:ext>
              </a:extLst>
            </p:cNvPr>
            <p:cNvSpPr/>
            <p:nvPr/>
          </p:nvSpPr>
          <p:spPr>
            <a:xfrm>
              <a:off x="-1" y="6677667"/>
              <a:ext cx="12192001" cy="489534"/>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chemeClr val="bg2">
                <a:lumMod val="20000"/>
                <a:lumOff val="80000"/>
              </a:schemeClr>
            </a:solidFill>
          </p:spPr>
          <p:txBody>
            <a:bodyPr/>
            <a:lstStyle/>
            <a:p>
              <a:pPr defTabSz="609569"/>
              <a:endParaRPr lang="en-ID" sz="1200">
                <a:solidFill>
                  <a:prstClr val="black"/>
                </a:solidFill>
                <a:latin typeface="Calibri"/>
              </a:endParaRPr>
            </a:p>
          </p:txBody>
        </p:sp>
        <p:grpSp>
          <p:nvGrpSpPr>
            <p:cNvPr id="10" name="Group 26">
              <a:extLst>
                <a:ext uri="{FF2B5EF4-FFF2-40B4-BE49-F238E27FC236}">
                  <a16:creationId xmlns:a16="http://schemas.microsoft.com/office/drawing/2014/main" id="{74156BBC-2DDD-E191-E030-88DF6EF9221D}"/>
                </a:ext>
              </a:extLst>
            </p:cNvPr>
            <p:cNvGrpSpPr/>
            <p:nvPr/>
          </p:nvGrpSpPr>
          <p:grpSpPr>
            <a:xfrm>
              <a:off x="2754256" y="6677667"/>
              <a:ext cx="6683488" cy="489534"/>
              <a:chOff x="0" y="0"/>
              <a:chExt cx="5548478" cy="406400"/>
            </a:xfrm>
          </p:grpSpPr>
          <p:sp>
            <p:nvSpPr>
              <p:cNvPr id="11" name="Freeform 27">
                <a:extLst>
                  <a:ext uri="{FF2B5EF4-FFF2-40B4-BE49-F238E27FC236}">
                    <a16:creationId xmlns:a16="http://schemas.microsoft.com/office/drawing/2014/main" id="{EE9C7BCE-37E7-6088-8AEF-78271E09099D}"/>
                  </a:ext>
                </a:extLst>
              </p:cNvPr>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chemeClr val="accent3"/>
              </a:solidFill>
            </p:spPr>
            <p:txBody>
              <a:bodyPr/>
              <a:lstStyle/>
              <a:p>
                <a:pPr defTabSz="609569"/>
                <a:endParaRPr lang="en-ID" sz="1200">
                  <a:solidFill>
                    <a:prstClr val="black"/>
                  </a:solidFill>
                  <a:latin typeface="Calibri"/>
                </a:endParaRPr>
              </a:p>
            </p:txBody>
          </p:sp>
          <p:sp>
            <p:nvSpPr>
              <p:cNvPr id="14" name="TextBox 28">
                <a:extLst>
                  <a:ext uri="{FF2B5EF4-FFF2-40B4-BE49-F238E27FC236}">
                    <a16:creationId xmlns:a16="http://schemas.microsoft.com/office/drawing/2014/main" id="{8F37F381-779D-854C-0C69-3EA2F02F4A52}"/>
                  </a:ext>
                </a:extLst>
              </p:cNvPr>
              <p:cNvSpPr txBox="1"/>
              <p:nvPr/>
            </p:nvSpPr>
            <p:spPr>
              <a:xfrm>
                <a:off x="0" y="-57150"/>
                <a:ext cx="812800" cy="463550"/>
              </a:xfrm>
              <a:prstGeom prst="rect">
                <a:avLst/>
              </a:prstGeom>
            </p:spPr>
            <p:txBody>
              <a:bodyPr lIns="33875" tIns="33875" rIns="33875" bIns="33875" rtlCol="0" anchor="ctr"/>
              <a:lstStyle/>
              <a:p>
                <a:pPr algn="ctr" defTabSz="609569">
                  <a:lnSpc>
                    <a:spcPts val="1772"/>
                  </a:lnSpc>
                </a:pPr>
                <a:endParaRPr sz="1200">
                  <a:solidFill>
                    <a:prstClr val="black"/>
                  </a:solidFill>
                  <a:latin typeface="Calibri"/>
                </a:endParaRPr>
              </a:p>
            </p:txBody>
          </p:sp>
        </p:grpSp>
      </p:grpSp>
      <p:sp>
        <p:nvSpPr>
          <p:cNvPr id="16" name="TextBox 16">
            <a:extLst>
              <a:ext uri="{FF2B5EF4-FFF2-40B4-BE49-F238E27FC236}">
                <a16:creationId xmlns:a16="http://schemas.microsoft.com/office/drawing/2014/main" id="{71CD6339-87AA-D147-F463-335D7BB6F3B9}"/>
              </a:ext>
            </a:extLst>
          </p:cNvPr>
          <p:cNvSpPr txBox="1"/>
          <p:nvPr userDrawn="1"/>
        </p:nvSpPr>
        <p:spPr>
          <a:xfrm>
            <a:off x="667583" y="5274814"/>
            <a:ext cx="976517" cy="1030553"/>
          </a:xfrm>
          <a:prstGeom prst="roundRect">
            <a:avLst>
              <a:gd name="adj" fmla="val 11038"/>
            </a:avLst>
          </a:prstGeom>
          <a:solidFill>
            <a:srgbClr val="FFFFFF"/>
          </a:solidFill>
          <a:effectLst>
            <a:outerShdw blurRad="50800" dist="38100" dir="2700000" algn="tl" rotWithShape="0">
              <a:prstClr val="black">
                <a:alpha val="40000"/>
              </a:prstClr>
            </a:outerShdw>
          </a:effectLst>
        </p:spPr>
        <p:txBody>
          <a:bodyPr wrap="square" anchor="b">
            <a:noAutofit/>
          </a:bodyPr>
          <a:lstStyle/>
          <a:p>
            <a:pPr algn="ctr" defTabSz="609524">
              <a:buSzPts val="1800"/>
              <a:defRPr/>
            </a:pPr>
            <a:endParaRPr lang="en-US" sz="1100" b="1" spc="133" dirty="0">
              <a:solidFill>
                <a:srgbClr val="007F3E"/>
              </a:solidFill>
              <a:latin typeface="Oswald SemiBold" pitchFamily="2" charset="0"/>
            </a:endParaRPr>
          </a:p>
        </p:txBody>
      </p:sp>
      <p:sp>
        <p:nvSpPr>
          <p:cNvPr id="18" name="Freeform 3">
            <a:extLst>
              <a:ext uri="{FF2B5EF4-FFF2-40B4-BE49-F238E27FC236}">
                <a16:creationId xmlns:a16="http://schemas.microsoft.com/office/drawing/2014/main" id="{A5D488D0-B3A1-4EE1-A991-B76CDB989B7A}"/>
              </a:ext>
            </a:extLst>
          </p:cNvPr>
          <p:cNvSpPr/>
          <p:nvPr userDrawn="1"/>
        </p:nvSpPr>
        <p:spPr>
          <a:xfrm rot="17922238" flipH="1" flipV="1">
            <a:off x="10421364" y="3491803"/>
            <a:ext cx="4479698" cy="4596572"/>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914309"/>
            <a:endParaRPr lang="en-ID" sz="1799">
              <a:solidFill>
                <a:srgbClr val="000000"/>
              </a:solidFill>
              <a:latin typeface="Arial"/>
            </a:endParaRPr>
          </a:p>
        </p:txBody>
      </p:sp>
    </p:spTree>
    <p:extLst>
      <p:ext uri="{BB962C8B-B14F-4D97-AF65-F5344CB8AC3E}">
        <p14:creationId xmlns:p14="http://schemas.microsoft.com/office/powerpoint/2010/main" val="18356732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atu">
    <p:spTree>
      <p:nvGrpSpPr>
        <p:cNvPr id="1" name=""/>
        <p:cNvGrpSpPr/>
        <p:nvPr/>
      </p:nvGrpSpPr>
      <p:grpSpPr>
        <a:xfrm>
          <a:off x="0" y="0"/>
          <a:ext cx="0" cy="0"/>
          <a:chOff x="0" y="0"/>
          <a:chExt cx="0" cy="0"/>
        </a:xfrm>
      </p:grpSpPr>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solidFill>
                <a:latin typeface="Franklin Gothic Medium Cond" panose="020B0606030402020204" pitchFamily="34" charset="0"/>
              </a:defRPr>
            </a:lvl1pPr>
          </a:lstStyle>
          <a:p>
            <a:r>
              <a:rPr lang="en-US"/>
              <a:t>CLICK TO EDIT MASTER TITLE STYLE</a:t>
            </a:r>
            <a:endParaRPr lang="id-ID"/>
          </a:p>
        </p:txBody>
      </p:sp>
      <p:sp>
        <p:nvSpPr>
          <p:cNvPr id="123" name="Google Shape;27;p4">
            <a:extLst>
              <a:ext uri="{FF2B5EF4-FFF2-40B4-BE49-F238E27FC236}">
                <a16:creationId xmlns:a16="http://schemas.microsoft.com/office/drawing/2014/main" id="{E3CC880C-3536-0192-3CD8-E15F2846BEA4}"/>
              </a:ext>
            </a:extLst>
          </p:cNvPr>
          <p:cNvSpPr/>
          <p:nvPr userDrawn="1"/>
        </p:nvSpPr>
        <p:spPr>
          <a:xfrm rot="5400000">
            <a:off x="5879767" y="913830"/>
            <a:ext cx="108003" cy="11660963"/>
          </a:xfrm>
          <a:prstGeom prst="roundRect">
            <a:avLst>
              <a:gd name="adj" fmla="val 50000"/>
            </a:avLst>
          </a:prstGeom>
          <a:solidFill>
            <a:schemeClr val="accent3"/>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8" name="Graphic 7">
            <a:extLst>
              <a:ext uri="{FF2B5EF4-FFF2-40B4-BE49-F238E27FC236}">
                <a16:creationId xmlns:a16="http://schemas.microsoft.com/office/drawing/2014/main" id="{7DF598BF-CCAD-E4E9-D7BD-91E4B70B26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31062" y="206968"/>
            <a:ext cx="1439626" cy="575867"/>
          </a:xfrm>
          <a:prstGeom prst="rect">
            <a:avLst/>
          </a:prstGeom>
        </p:spPr>
      </p:pic>
      <p:sp>
        <p:nvSpPr>
          <p:cNvPr id="11" name="Google Shape;27;p4">
            <a:extLst>
              <a:ext uri="{FF2B5EF4-FFF2-40B4-BE49-F238E27FC236}">
                <a16:creationId xmlns:a16="http://schemas.microsoft.com/office/drawing/2014/main" id="{AFF70E74-2634-AC9A-F407-390790EF43A5}"/>
              </a:ext>
            </a:extLst>
          </p:cNvPr>
          <p:cNvSpPr/>
          <p:nvPr userDrawn="1"/>
        </p:nvSpPr>
        <p:spPr>
          <a:xfrm>
            <a:off x="116710" y="125231"/>
            <a:ext cx="108000" cy="756000"/>
          </a:xfrm>
          <a:prstGeom prst="roundRect">
            <a:avLst>
              <a:gd name="adj" fmla="val 50000"/>
            </a:avLst>
          </a:prstGeom>
          <a:solidFill>
            <a:schemeClr val="accent3"/>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2"/>
              </a:solidFill>
              <a:effectLst/>
              <a:uLnTx/>
              <a:uFillTx/>
              <a:latin typeface="Arial"/>
              <a:ea typeface="+mn-ea"/>
              <a:cs typeface="Arial"/>
              <a:sym typeface="Arial"/>
            </a:endParaRPr>
          </a:p>
        </p:txBody>
      </p:sp>
      <p:sp>
        <p:nvSpPr>
          <p:cNvPr id="13" name="Slide Number Placeholder 1">
            <a:extLst>
              <a:ext uri="{FF2B5EF4-FFF2-40B4-BE49-F238E27FC236}">
                <a16:creationId xmlns:a16="http://schemas.microsoft.com/office/drawing/2014/main" id="{67CFC787-8F35-0381-1420-383856DA324F}"/>
              </a:ext>
            </a:extLst>
          </p:cNvPr>
          <p:cNvSpPr>
            <a:spLocks noGrp="1"/>
          </p:cNvSpPr>
          <p:nvPr>
            <p:ph type="sldNum" sz="quarter" idx="12"/>
          </p:nvPr>
        </p:nvSpPr>
        <p:spPr>
          <a:xfrm>
            <a:off x="11774779" y="6546850"/>
            <a:ext cx="442625" cy="365125"/>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spTree>
    <p:extLst>
      <p:ext uri="{BB962C8B-B14F-4D97-AF65-F5344CB8AC3E}">
        <p14:creationId xmlns:p14="http://schemas.microsoft.com/office/powerpoint/2010/main" val="963697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 1">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462104" y="0"/>
            <a:ext cx="6547323" cy="6858000"/>
          </a:xfrm>
          <a:custGeom>
            <a:avLst/>
            <a:gdLst>
              <a:gd name="connsiteX0" fmla="*/ 0 w 6547323"/>
              <a:gd name="connsiteY0" fmla="*/ 0 h 6858000"/>
              <a:gd name="connsiteX1" fmla="*/ 6349557 w 6547323"/>
              <a:gd name="connsiteY1" fmla="*/ 0 h 6858000"/>
              <a:gd name="connsiteX2" fmla="*/ 3814581 w 6547323"/>
              <a:gd name="connsiteY2" fmla="*/ 3300265 h 6858000"/>
              <a:gd name="connsiteX3" fmla="*/ 6547323 w 6547323"/>
              <a:gd name="connsiteY3" fmla="*/ 6858000 h 6858000"/>
              <a:gd name="connsiteX4" fmla="*/ 0 w 65473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7323" h="6858000">
                <a:moveTo>
                  <a:pt x="0" y="0"/>
                </a:moveTo>
                <a:lnTo>
                  <a:pt x="6349557" y="0"/>
                </a:lnTo>
                <a:lnTo>
                  <a:pt x="3814581" y="3300265"/>
                </a:lnTo>
                <a:lnTo>
                  <a:pt x="6547323" y="6858000"/>
                </a:lnTo>
                <a:lnTo>
                  <a:pt x="0" y="6858000"/>
                </a:lnTo>
                <a:close/>
              </a:path>
            </a:pathLst>
          </a:custGeom>
          <a:solidFill>
            <a:srgbClr val="DB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14" name="Parallelogram 13"/>
          <p:cNvSpPr/>
          <p:nvPr userDrawn="1"/>
        </p:nvSpPr>
        <p:spPr>
          <a:xfrm flipH="1">
            <a:off x="1909836" y="3307080"/>
            <a:ext cx="5093965" cy="3550920"/>
          </a:xfrm>
          <a:prstGeom prst="parallelogram">
            <a:avLst>
              <a:gd name="adj" fmla="val 76721"/>
            </a:avLst>
          </a:pr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6" name="Picture Placeholder 10">
            <a:extLst>
              <a:ext uri="{FF2B5EF4-FFF2-40B4-BE49-F238E27FC236}">
                <a16:creationId xmlns:a16="http://schemas.microsoft.com/office/drawing/2014/main" id="{92870B29-B525-4A0A-8BFC-BCE2939A50F0}"/>
              </a:ext>
            </a:extLst>
          </p:cNvPr>
          <p:cNvSpPr>
            <a:spLocks noGrp="1"/>
          </p:cNvSpPr>
          <p:nvPr userDrawn="1">
            <p:ph type="pic" sz="quarter" idx="15"/>
          </p:nvPr>
        </p:nvSpPr>
        <p:spPr>
          <a:xfrm>
            <a:off x="3" y="0"/>
            <a:ext cx="6547323" cy="6858000"/>
          </a:xfrm>
          <a:custGeom>
            <a:avLst/>
            <a:gdLst>
              <a:gd name="connsiteX0" fmla="*/ 0 w 6547323"/>
              <a:gd name="connsiteY0" fmla="*/ 0 h 6858000"/>
              <a:gd name="connsiteX1" fmla="*/ 6349557 w 6547323"/>
              <a:gd name="connsiteY1" fmla="*/ 0 h 6858000"/>
              <a:gd name="connsiteX2" fmla="*/ 3814581 w 6547323"/>
              <a:gd name="connsiteY2" fmla="*/ 3300265 h 6858000"/>
              <a:gd name="connsiteX3" fmla="*/ 6547323 w 6547323"/>
              <a:gd name="connsiteY3" fmla="*/ 6858000 h 6858000"/>
              <a:gd name="connsiteX4" fmla="*/ 0 w 65473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7323" h="6858000">
                <a:moveTo>
                  <a:pt x="0" y="0"/>
                </a:moveTo>
                <a:lnTo>
                  <a:pt x="6349557" y="0"/>
                </a:lnTo>
                <a:lnTo>
                  <a:pt x="3814581" y="3300265"/>
                </a:lnTo>
                <a:lnTo>
                  <a:pt x="6547323" y="6858000"/>
                </a:lnTo>
                <a:lnTo>
                  <a:pt x="0" y="6858000"/>
                </a:lnTo>
                <a:close/>
              </a:path>
            </a:pathLst>
          </a:custGeom>
          <a:pattFill prst="pct5">
            <a:fgClr>
              <a:schemeClr val="accent1"/>
            </a:fgClr>
            <a:bgClr>
              <a:schemeClr val="bg1"/>
            </a:bgClr>
          </a:pattFill>
        </p:spPr>
        <p:txBody>
          <a:bodyPr wrap="square" anchor="ctr">
            <a:noAutofit/>
          </a:bodyPr>
          <a:lstStyle>
            <a:lvl1pPr marL="0" indent="0" algn="ctr">
              <a:buFontTx/>
              <a:buNone/>
              <a:defRPr/>
            </a:lvl1pPr>
          </a:lstStyle>
          <a:p>
            <a:endParaRPr lang="en-US"/>
          </a:p>
        </p:txBody>
      </p:sp>
      <p:sp>
        <p:nvSpPr>
          <p:cNvPr id="27" name="Rounded Rectangle 26"/>
          <p:cNvSpPr/>
          <p:nvPr userDrawn="1"/>
        </p:nvSpPr>
        <p:spPr>
          <a:xfrm>
            <a:off x="8940718" y="6050981"/>
            <a:ext cx="2959619" cy="476820"/>
          </a:xfrm>
          <a:prstGeom prst="roundRect">
            <a:avLst>
              <a:gd name="adj" fmla="val 50000"/>
            </a:avLst>
          </a:prstGeom>
          <a:solidFill>
            <a:srgbClr val="4B8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799">
              <a:solidFill>
                <a:prstClr val="white"/>
              </a:solidFill>
              <a:latin typeface="Calibri"/>
            </a:endParaRPr>
          </a:p>
        </p:txBody>
      </p:sp>
      <p:sp>
        <p:nvSpPr>
          <p:cNvPr id="5" name="Freeform 36">
            <a:extLst>
              <a:ext uri="{FF2B5EF4-FFF2-40B4-BE49-F238E27FC236}">
                <a16:creationId xmlns:a16="http://schemas.microsoft.com/office/drawing/2014/main" id="{70F48F65-4F8F-4249-A108-759C8ECDB015}"/>
              </a:ext>
            </a:extLst>
          </p:cNvPr>
          <p:cNvSpPr>
            <a:spLocks noEditPoints="1"/>
          </p:cNvSpPr>
          <p:nvPr userDrawn="1"/>
        </p:nvSpPr>
        <p:spPr bwMode="auto">
          <a:xfrm>
            <a:off x="9147444" y="6096568"/>
            <a:ext cx="33335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defTabSz="914309"/>
            <a:endParaRPr lang="th-TH" sz="1799">
              <a:solidFill>
                <a:srgbClr val="000000">
                  <a:lumMod val="65000"/>
                  <a:lumOff val="35000"/>
                </a:srgbClr>
              </a:solidFill>
              <a:latin typeface="Calibri"/>
            </a:endParaRPr>
          </a:p>
        </p:txBody>
      </p:sp>
      <p:grpSp>
        <p:nvGrpSpPr>
          <p:cNvPr id="8" name="Group 7">
            <a:extLst>
              <a:ext uri="{FF2B5EF4-FFF2-40B4-BE49-F238E27FC236}">
                <a16:creationId xmlns:a16="http://schemas.microsoft.com/office/drawing/2014/main" id="{044E416C-34AB-4EB9-A296-802160C130BD}"/>
              </a:ext>
            </a:extLst>
          </p:cNvPr>
          <p:cNvGrpSpPr/>
          <p:nvPr userDrawn="1"/>
        </p:nvGrpSpPr>
        <p:grpSpPr>
          <a:xfrm flipH="1">
            <a:off x="5704328" y="3327848"/>
            <a:ext cx="6114996" cy="202305"/>
            <a:chOff x="6319024" y="3470275"/>
            <a:chExt cx="2992039" cy="202305"/>
          </a:xfrm>
        </p:grpSpPr>
        <p:sp>
          <p:nvSpPr>
            <p:cNvPr id="9" name="Rectangle 8">
              <a:extLst>
                <a:ext uri="{FF2B5EF4-FFF2-40B4-BE49-F238E27FC236}">
                  <a16:creationId xmlns:a16="http://schemas.microsoft.com/office/drawing/2014/main" id="{4480D438-D39B-4082-8B0B-7BFB42C85205}"/>
                </a:ext>
              </a:extLst>
            </p:cNvPr>
            <p:cNvSpPr/>
            <p:nvPr/>
          </p:nvSpPr>
          <p:spPr>
            <a:xfrm>
              <a:off x="8956675" y="3470275"/>
              <a:ext cx="336388" cy="20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10" name="Rounded Rectangle 21">
              <a:extLst>
                <a:ext uri="{FF2B5EF4-FFF2-40B4-BE49-F238E27FC236}">
                  <a16:creationId xmlns:a16="http://schemas.microsoft.com/office/drawing/2014/main" id="{1FFE4B49-910C-4133-BAC0-43704B54D350}"/>
                </a:ext>
              </a:extLst>
            </p:cNvPr>
            <p:cNvSpPr/>
            <p:nvPr/>
          </p:nvSpPr>
          <p:spPr>
            <a:xfrm>
              <a:off x="6319024" y="3528548"/>
              <a:ext cx="2808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11" name="Rounded Rectangle 20">
              <a:extLst>
                <a:ext uri="{FF2B5EF4-FFF2-40B4-BE49-F238E27FC236}">
                  <a16:creationId xmlns:a16="http://schemas.microsoft.com/office/drawing/2014/main" id="{3C9362EF-B51A-40D8-B735-6E0E9E88AE71}"/>
                </a:ext>
              </a:extLst>
            </p:cNvPr>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grpSp>
      <p:pic>
        <p:nvPicPr>
          <p:cNvPr id="30" name="Picture 29">
            <a:extLst>
              <a:ext uri="{FF2B5EF4-FFF2-40B4-BE49-F238E27FC236}">
                <a16:creationId xmlns:a16="http://schemas.microsoft.com/office/drawing/2014/main" id="{1E30D874-28A1-4C25-B3BB-AC514D51B8C8}"/>
              </a:ext>
            </a:extLst>
          </p:cNvPr>
          <p:cNvPicPr>
            <a:picLocks noChangeAspect="1"/>
          </p:cNvPicPr>
          <p:nvPr userDrawn="1"/>
        </p:nvPicPr>
        <p:blipFill>
          <a:blip r:embed="rId2"/>
          <a:srcRect/>
          <a:stretch/>
        </p:blipFill>
        <p:spPr>
          <a:xfrm>
            <a:off x="8507980" y="8810"/>
            <a:ext cx="3271488" cy="1108127"/>
          </a:xfrm>
          <a:prstGeom prst="rect">
            <a:avLst/>
          </a:prstGeom>
        </p:spPr>
      </p:pic>
      <p:sp>
        <p:nvSpPr>
          <p:cNvPr id="4" name="Text Placeholder 3">
            <a:extLst>
              <a:ext uri="{FF2B5EF4-FFF2-40B4-BE49-F238E27FC236}">
                <a16:creationId xmlns:a16="http://schemas.microsoft.com/office/drawing/2014/main" id="{0ABC70D7-FB15-E109-4A28-3B5D7345B1A8}"/>
              </a:ext>
            </a:extLst>
          </p:cNvPr>
          <p:cNvSpPr>
            <a:spLocks noGrp="1"/>
          </p:cNvSpPr>
          <p:nvPr>
            <p:ph type="body" sz="quarter" idx="16" hasCustomPrompt="1"/>
          </p:nvPr>
        </p:nvSpPr>
        <p:spPr>
          <a:xfrm>
            <a:off x="9480800" y="6050981"/>
            <a:ext cx="2419537" cy="476820"/>
          </a:xfrm>
        </p:spPr>
        <p:txBody>
          <a:bodyPr anchor="ctr" anchorCtr="0">
            <a:noAutofit/>
          </a:bodyPr>
          <a:lstStyle>
            <a:lvl1pPr marL="0" indent="0">
              <a:buNone/>
              <a:defRPr sz="1799">
                <a:solidFill>
                  <a:schemeClr val="bg1"/>
                </a:solidFill>
                <a:latin typeface="+mj-lt"/>
              </a:defRPr>
            </a:lvl1pPr>
          </a:lstStyle>
          <a:p>
            <a:pPr lvl="0"/>
            <a:r>
              <a:rPr lang="en-US"/>
              <a:t>[Tempat], [Tanggal]</a:t>
            </a:r>
          </a:p>
        </p:txBody>
      </p:sp>
      <p:grpSp>
        <p:nvGrpSpPr>
          <p:cNvPr id="28" name="组合 5">
            <a:extLst>
              <a:ext uri="{FF2B5EF4-FFF2-40B4-BE49-F238E27FC236}">
                <a16:creationId xmlns:a16="http://schemas.microsoft.com/office/drawing/2014/main" id="{E52C61C7-E6C9-4999-A593-B9E95A9F23FB}"/>
              </a:ext>
            </a:extLst>
          </p:cNvPr>
          <p:cNvGrpSpPr/>
          <p:nvPr userDrawn="1"/>
        </p:nvGrpSpPr>
        <p:grpSpPr>
          <a:xfrm rot="10800000">
            <a:off x="10902644" y="4468856"/>
            <a:ext cx="876825" cy="110431"/>
            <a:chOff x="7325756" y="6126083"/>
            <a:chExt cx="812214" cy="102290"/>
          </a:xfrm>
          <a:solidFill>
            <a:schemeClr val="bg1"/>
          </a:solidFill>
        </p:grpSpPr>
        <p:sp>
          <p:nvSpPr>
            <p:cNvPr id="31" name="椭圆 6">
              <a:extLst>
                <a:ext uri="{FF2B5EF4-FFF2-40B4-BE49-F238E27FC236}">
                  <a16:creationId xmlns:a16="http://schemas.microsoft.com/office/drawing/2014/main" id="{05AA898A-5A47-4CA9-BAF1-162B2B53369A}"/>
                </a:ext>
              </a:extLst>
            </p:cNvPr>
            <p:cNvSpPr/>
            <p:nvPr/>
          </p:nvSpPr>
          <p:spPr>
            <a:xfrm>
              <a:off x="7325756" y="6126083"/>
              <a:ext cx="102290" cy="102290"/>
            </a:xfrm>
            <a:prstGeom prst="ellipse">
              <a:avLst/>
            </a:prstGeom>
            <a:solidFill>
              <a:srgbClr val="123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32" name="椭圆 7">
              <a:extLst>
                <a:ext uri="{FF2B5EF4-FFF2-40B4-BE49-F238E27FC236}">
                  <a16:creationId xmlns:a16="http://schemas.microsoft.com/office/drawing/2014/main" id="{0689202F-1375-469F-9F72-71B887F7A7CF}"/>
                </a:ext>
              </a:extLst>
            </p:cNvPr>
            <p:cNvSpPr/>
            <p:nvPr/>
          </p:nvSpPr>
          <p:spPr>
            <a:xfrm>
              <a:off x="8035680" y="6126083"/>
              <a:ext cx="102290" cy="102290"/>
            </a:xfrm>
            <a:prstGeom prst="ellipse">
              <a:avLst/>
            </a:prstGeom>
            <a:solidFill>
              <a:srgbClr val="AAC4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33" name="椭圆 8">
              <a:extLst>
                <a:ext uri="{FF2B5EF4-FFF2-40B4-BE49-F238E27FC236}">
                  <a16:creationId xmlns:a16="http://schemas.microsoft.com/office/drawing/2014/main" id="{2A74A220-A2F1-4E43-9DD7-1FEB329D41DE}"/>
                </a:ext>
              </a:extLst>
            </p:cNvPr>
            <p:cNvSpPr/>
            <p:nvPr/>
          </p:nvSpPr>
          <p:spPr>
            <a:xfrm>
              <a:off x="7503237" y="6126083"/>
              <a:ext cx="102290" cy="102290"/>
            </a:xfrm>
            <a:prstGeom prst="ellipse">
              <a:avLst/>
            </a:prstGeom>
            <a:solidFill>
              <a:srgbClr val="4A8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34" name="椭圆 9">
              <a:extLst>
                <a:ext uri="{FF2B5EF4-FFF2-40B4-BE49-F238E27FC236}">
                  <a16:creationId xmlns:a16="http://schemas.microsoft.com/office/drawing/2014/main" id="{2A10A1C6-4F27-4C5D-9FEE-AB02AC25DE50}"/>
                </a:ext>
              </a:extLst>
            </p:cNvPr>
            <p:cNvSpPr/>
            <p:nvPr/>
          </p:nvSpPr>
          <p:spPr>
            <a:xfrm>
              <a:off x="7680718" y="6126083"/>
              <a:ext cx="102290" cy="102290"/>
            </a:xfrm>
            <a:prstGeom prst="ellipse">
              <a:avLst/>
            </a:prstGeom>
            <a:solidFill>
              <a:srgbClr val="4A8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35" name="椭圆 10">
              <a:extLst>
                <a:ext uri="{FF2B5EF4-FFF2-40B4-BE49-F238E27FC236}">
                  <a16:creationId xmlns:a16="http://schemas.microsoft.com/office/drawing/2014/main" id="{AD1FA8BB-62D1-4887-8BF7-B0277A60CF24}"/>
                </a:ext>
              </a:extLst>
            </p:cNvPr>
            <p:cNvSpPr/>
            <p:nvPr/>
          </p:nvSpPr>
          <p:spPr>
            <a:xfrm>
              <a:off x="7858199" y="6126083"/>
              <a:ext cx="102290" cy="102290"/>
            </a:xfrm>
            <a:prstGeom prst="ellipse">
              <a:avLst/>
            </a:prstGeom>
            <a:solidFill>
              <a:srgbClr val="DCE9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grpSp>
      <p:sp>
        <p:nvSpPr>
          <p:cNvPr id="16" name="Text Placeholder 15">
            <a:extLst>
              <a:ext uri="{FF2B5EF4-FFF2-40B4-BE49-F238E27FC236}">
                <a16:creationId xmlns:a16="http://schemas.microsoft.com/office/drawing/2014/main" id="{639C9897-6214-162C-3159-0467F5AE8DE4}"/>
              </a:ext>
            </a:extLst>
          </p:cNvPr>
          <p:cNvSpPr>
            <a:spLocks noGrp="1"/>
          </p:cNvSpPr>
          <p:nvPr>
            <p:ph type="body" sz="quarter" idx="17" hasCustomPrompt="1"/>
          </p:nvPr>
        </p:nvSpPr>
        <p:spPr>
          <a:xfrm>
            <a:off x="6096001" y="2335618"/>
            <a:ext cx="5804335" cy="904666"/>
          </a:xfrm>
        </p:spPr>
        <p:txBody>
          <a:bodyPr anchor="ctr" anchorCtr="0">
            <a:noAutofit/>
          </a:bodyPr>
          <a:lstStyle>
            <a:lvl1pPr marL="0" indent="0">
              <a:buNone/>
              <a:defRPr sz="6598">
                <a:solidFill>
                  <a:srgbClr val="0D425A"/>
                </a:solidFill>
                <a:latin typeface="+mj-lt"/>
              </a:defRPr>
            </a:lvl1pPr>
          </a:lstStyle>
          <a:p>
            <a:pPr lvl="0"/>
            <a:r>
              <a:rPr lang="en-US"/>
              <a:t>[JUDUL PAPARAN]</a:t>
            </a:r>
          </a:p>
        </p:txBody>
      </p:sp>
      <p:sp>
        <p:nvSpPr>
          <p:cNvPr id="17" name="Text Placeholder 15">
            <a:extLst>
              <a:ext uri="{FF2B5EF4-FFF2-40B4-BE49-F238E27FC236}">
                <a16:creationId xmlns:a16="http://schemas.microsoft.com/office/drawing/2014/main" id="{88C2EB52-E887-DE4F-E26B-5C3E87F81FF5}"/>
              </a:ext>
            </a:extLst>
          </p:cNvPr>
          <p:cNvSpPr>
            <a:spLocks noGrp="1"/>
          </p:cNvSpPr>
          <p:nvPr>
            <p:ph type="body" sz="quarter" idx="18" hasCustomPrompt="1"/>
          </p:nvPr>
        </p:nvSpPr>
        <p:spPr>
          <a:xfrm>
            <a:off x="8940717" y="4814101"/>
            <a:ext cx="2959618" cy="516262"/>
          </a:xfrm>
        </p:spPr>
        <p:txBody>
          <a:bodyPr anchor="ctr" anchorCtr="0">
            <a:noAutofit/>
          </a:bodyPr>
          <a:lstStyle>
            <a:lvl1pPr marL="0" indent="0" algn="r">
              <a:buNone/>
              <a:defRPr sz="2599" b="1">
                <a:solidFill>
                  <a:srgbClr val="0D425A"/>
                </a:solidFill>
                <a:latin typeface="Arial Narrow" panose="020B0606020202030204" pitchFamily="34" charset="0"/>
              </a:defRPr>
            </a:lvl1pPr>
          </a:lstStyle>
          <a:p>
            <a:pPr lvl="0"/>
            <a:r>
              <a:rPr lang="en-US"/>
              <a:t>[</a:t>
            </a:r>
            <a:r>
              <a:rPr lang="en-US" err="1"/>
              <a:t>Pemateri</a:t>
            </a:r>
            <a:r>
              <a:rPr lang="en-US"/>
              <a:t>]</a:t>
            </a:r>
          </a:p>
        </p:txBody>
      </p:sp>
      <p:sp>
        <p:nvSpPr>
          <p:cNvPr id="23" name="Text Placeholder 22">
            <a:extLst>
              <a:ext uri="{FF2B5EF4-FFF2-40B4-BE49-F238E27FC236}">
                <a16:creationId xmlns:a16="http://schemas.microsoft.com/office/drawing/2014/main" id="{4BBE53A7-CB0D-7778-FFEB-393FF7822593}"/>
              </a:ext>
            </a:extLst>
          </p:cNvPr>
          <p:cNvSpPr>
            <a:spLocks noGrp="1"/>
          </p:cNvSpPr>
          <p:nvPr>
            <p:ph type="body" sz="quarter" idx="19" hasCustomPrompt="1"/>
          </p:nvPr>
        </p:nvSpPr>
        <p:spPr>
          <a:xfrm>
            <a:off x="9181656" y="5299905"/>
            <a:ext cx="2718679" cy="420411"/>
          </a:xfrm>
        </p:spPr>
        <p:txBody>
          <a:bodyPr anchor="ctr" anchorCtr="0">
            <a:normAutofit/>
          </a:bodyPr>
          <a:lstStyle>
            <a:lvl1pPr marL="0" indent="0" algn="r">
              <a:buNone/>
              <a:defRPr sz="1799">
                <a:latin typeface="Arial Narrow" panose="020B0606020202030204" pitchFamily="34" charset="0"/>
              </a:defRPr>
            </a:lvl1pPr>
          </a:lstStyle>
          <a:p>
            <a:pPr lvl="0"/>
            <a:r>
              <a:rPr lang="en-US"/>
              <a:t>[</a:t>
            </a:r>
            <a:r>
              <a:rPr lang="en-US" err="1"/>
              <a:t>Jabatan</a:t>
            </a:r>
            <a:r>
              <a:rPr lang="en-US"/>
              <a:t>]</a:t>
            </a:r>
          </a:p>
        </p:txBody>
      </p:sp>
    </p:spTree>
    <p:extLst>
      <p:ext uri="{BB962C8B-B14F-4D97-AF65-F5344CB8AC3E}">
        <p14:creationId xmlns:p14="http://schemas.microsoft.com/office/powerpoint/2010/main" val="32933067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ua">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solidFill>
                <a:latin typeface="Franklin Gothic Medium Cond" panose="020B0606030402020204" pitchFamily="34" charset="0"/>
              </a:defRPr>
            </a:lvl1pPr>
          </a:lstStyle>
          <a:p>
            <a:r>
              <a:rPr lang="en-US"/>
              <a:t>CLICK TO EDIT MASTER TITLE STYLE</a:t>
            </a:r>
            <a:endParaRPr lang="id-ID"/>
          </a:p>
        </p:txBody>
      </p:sp>
      <p:pic>
        <p:nvPicPr>
          <p:cNvPr id="4" name="Graphic 3">
            <a:extLst>
              <a:ext uri="{FF2B5EF4-FFF2-40B4-BE49-F238E27FC236}">
                <a16:creationId xmlns:a16="http://schemas.microsoft.com/office/drawing/2014/main" id="{1270E659-5C6C-F392-C218-B351EE6194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31062" y="206968"/>
            <a:ext cx="1439626" cy="575867"/>
          </a:xfrm>
          <a:prstGeom prst="rect">
            <a:avLst/>
          </a:prstGeom>
        </p:spPr>
      </p:pic>
      <p:sp>
        <p:nvSpPr>
          <p:cNvPr id="5" name="Google Shape;27;p4">
            <a:extLst>
              <a:ext uri="{FF2B5EF4-FFF2-40B4-BE49-F238E27FC236}">
                <a16:creationId xmlns:a16="http://schemas.microsoft.com/office/drawing/2014/main" id="{34163EE7-BF6F-A06B-0ADB-06A0035823DE}"/>
              </a:ext>
            </a:extLst>
          </p:cNvPr>
          <p:cNvSpPr/>
          <p:nvPr userDrawn="1"/>
        </p:nvSpPr>
        <p:spPr>
          <a:xfrm>
            <a:off x="116710" y="125231"/>
            <a:ext cx="108000" cy="756000"/>
          </a:xfrm>
          <a:prstGeom prst="roundRect">
            <a:avLst>
              <a:gd name="adj" fmla="val 50000"/>
            </a:avLst>
          </a:prstGeom>
          <a:solidFill>
            <a:schemeClr val="accent3"/>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2"/>
              </a:solidFill>
              <a:effectLst/>
              <a:uLnTx/>
              <a:uFillTx/>
              <a:latin typeface="Arial"/>
              <a:ea typeface="+mn-ea"/>
              <a:cs typeface="Arial"/>
              <a:sym typeface="Arial"/>
            </a:endParaRPr>
          </a:p>
        </p:txBody>
      </p:sp>
    </p:spTree>
    <p:extLst>
      <p:ext uri="{BB962C8B-B14F-4D97-AF65-F5344CB8AC3E}">
        <p14:creationId xmlns:p14="http://schemas.microsoft.com/office/powerpoint/2010/main" val="29955888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mpat">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solidFill>
                <a:latin typeface="Franklin Gothic Medium Cond" panose="020B0606030402020204" pitchFamily="34" charset="0"/>
              </a:defRPr>
            </a:lvl1pPr>
          </a:lstStyle>
          <a:p>
            <a:r>
              <a:rPr lang="en-US"/>
              <a:t>CLICK TO EDIT MASTER TITLE STYLE</a:t>
            </a:r>
            <a:endParaRPr lang="id-ID"/>
          </a:p>
        </p:txBody>
      </p:sp>
      <p:pic>
        <p:nvPicPr>
          <p:cNvPr id="3" name="Picture 2" descr="A logo with different colors&#10;&#10;Description automatically generated">
            <a:extLst>
              <a:ext uri="{FF2B5EF4-FFF2-40B4-BE49-F238E27FC236}">
                <a16:creationId xmlns:a16="http://schemas.microsoft.com/office/drawing/2014/main" id="{687F9EBE-C418-000E-06CB-A720BF3193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4685" y="177759"/>
            <a:ext cx="800507" cy="591592"/>
          </a:xfrm>
          <a:prstGeom prst="rect">
            <a:avLst/>
          </a:prstGeom>
        </p:spPr>
      </p:pic>
      <p:sp>
        <p:nvSpPr>
          <p:cNvPr id="11" name="Google Shape;27;p4">
            <a:extLst>
              <a:ext uri="{FF2B5EF4-FFF2-40B4-BE49-F238E27FC236}">
                <a16:creationId xmlns:a16="http://schemas.microsoft.com/office/drawing/2014/main" id="{32F42823-105E-6744-63EA-5EEDF8971D79}"/>
              </a:ext>
            </a:extLst>
          </p:cNvPr>
          <p:cNvSpPr/>
          <p:nvPr userDrawn="1"/>
        </p:nvSpPr>
        <p:spPr>
          <a:xfrm rot="5400000">
            <a:off x="5879767" y="913830"/>
            <a:ext cx="108003" cy="11660963"/>
          </a:xfrm>
          <a:prstGeom prst="roundRect">
            <a:avLst>
              <a:gd name="adj" fmla="val 50000"/>
            </a:avLst>
          </a:prstGeom>
          <a:solidFill>
            <a:schemeClr val="accent3"/>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27;p4">
            <a:extLst>
              <a:ext uri="{FF2B5EF4-FFF2-40B4-BE49-F238E27FC236}">
                <a16:creationId xmlns:a16="http://schemas.microsoft.com/office/drawing/2014/main" id="{E6407C98-BB63-290C-DD79-F83E6C752194}"/>
              </a:ext>
            </a:extLst>
          </p:cNvPr>
          <p:cNvSpPr/>
          <p:nvPr userDrawn="1"/>
        </p:nvSpPr>
        <p:spPr>
          <a:xfrm>
            <a:off x="116710" y="125231"/>
            <a:ext cx="108000" cy="756000"/>
          </a:xfrm>
          <a:prstGeom prst="roundRect">
            <a:avLst>
              <a:gd name="adj" fmla="val 50000"/>
            </a:avLst>
          </a:prstGeom>
          <a:solidFill>
            <a:schemeClr val="accent3"/>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2178024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ma">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sp>
        <p:nvSpPr>
          <p:cNvPr id="14" name="Google Shape;27;p4">
            <a:extLst>
              <a:ext uri="{FF2B5EF4-FFF2-40B4-BE49-F238E27FC236}">
                <a16:creationId xmlns:a16="http://schemas.microsoft.com/office/drawing/2014/main" id="{551E6F9F-72BD-4797-8B1E-453F23E41E82}"/>
              </a:ext>
            </a:extLst>
          </p:cNvPr>
          <p:cNvSpPr/>
          <p:nvPr userDrawn="1"/>
        </p:nvSpPr>
        <p:spPr>
          <a:xfrm>
            <a:off x="116710" y="125231"/>
            <a:ext cx="108000" cy="756000"/>
          </a:xfrm>
          <a:prstGeom prst="roundRect">
            <a:avLst>
              <a:gd name="adj" fmla="val 50000"/>
            </a:avLst>
          </a:prstGeom>
          <a:solidFill>
            <a:schemeClr val="accent3"/>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solidFill>
                <a:latin typeface="Franklin Gothic Medium Cond" panose="020B0606030402020204" pitchFamily="34" charset="0"/>
              </a:defRPr>
            </a:lvl1pPr>
          </a:lstStyle>
          <a:p>
            <a:r>
              <a:rPr lang="en-US"/>
              <a:t>CLICK TO EDIT MASTER TITLE STYLE</a:t>
            </a:r>
            <a:endParaRPr lang="id-ID"/>
          </a:p>
        </p:txBody>
      </p:sp>
      <p:pic>
        <p:nvPicPr>
          <p:cNvPr id="3" name="Picture 2" descr="A logo with different colors&#10;&#10;Description automatically generated">
            <a:extLst>
              <a:ext uri="{FF2B5EF4-FFF2-40B4-BE49-F238E27FC236}">
                <a16:creationId xmlns:a16="http://schemas.microsoft.com/office/drawing/2014/main" id="{687F9EBE-C418-000E-06CB-A720BF3193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4685" y="177759"/>
            <a:ext cx="800507" cy="591592"/>
          </a:xfrm>
          <a:prstGeom prst="rect">
            <a:avLst/>
          </a:prstGeom>
        </p:spPr>
      </p:pic>
    </p:spTree>
    <p:extLst>
      <p:ext uri="{BB962C8B-B14F-4D97-AF65-F5344CB8AC3E}">
        <p14:creationId xmlns:p14="http://schemas.microsoft.com/office/powerpoint/2010/main" val="32595940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am">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sp>
        <p:nvSpPr>
          <p:cNvPr id="31" name="Rectangle: Top Corners Rounded 30">
            <a:extLst>
              <a:ext uri="{FF2B5EF4-FFF2-40B4-BE49-F238E27FC236}">
                <a16:creationId xmlns:a16="http://schemas.microsoft.com/office/drawing/2014/main" id="{4514BDC6-64BB-D613-E5BD-BC56355D2B97}"/>
              </a:ext>
            </a:extLst>
          </p:cNvPr>
          <p:cNvSpPr/>
          <p:nvPr userDrawn="1"/>
        </p:nvSpPr>
        <p:spPr>
          <a:xfrm rot="16200000">
            <a:off x="6805048" y="1475457"/>
            <a:ext cx="269937" cy="10497624"/>
          </a:xfrm>
          <a:prstGeom prst="round2SameRect">
            <a:avLst>
              <a:gd name="adj1" fmla="val 45613"/>
              <a:gd name="adj2" fmla="val 0"/>
            </a:avLst>
          </a:prstGeom>
          <a:solidFill>
            <a:srgbClr val="FDECDF"/>
          </a:solid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id-ID" sz="1799" b="0" i="0" u="none" strike="noStrike" kern="0" cap="none" spc="0" normalizeH="0" baseline="0" noProof="0">
              <a:ln>
                <a:noFill/>
              </a:ln>
              <a:solidFill>
                <a:prstClr val="white"/>
              </a:solidFill>
              <a:effectLst/>
              <a:uLnTx/>
              <a:uFillTx/>
              <a:latin typeface="Calibri"/>
              <a:ea typeface="+mn-ea"/>
              <a:cs typeface="+mn-cs"/>
            </a:endParaRPr>
          </a:p>
        </p:txBody>
      </p:sp>
      <p:grpSp>
        <p:nvGrpSpPr>
          <p:cNvPr id="32" name="组合 5">
            <a:extLst>
              <a:ext uri="{FF2B5EF4-FFF2-40B4-BE49-F238E27FC236}">
                <a16:creationId xmlns:a16="http://schemas.microsoft.com/office/drawing/2014/main" id="{5CAAB4DD-0D2D-ECC4-C8D9-5B2DCEFF4D7C}"/>
              </a:ext>
            </a:extLst>
          </p:cNvPr>
          <p:cNvGrpSpPr/>
          <p:nvPr userDrawn="1"/>
        </p:nvGrpSpPr>
        <p:grpSpPr>
          <a:xfrm rot="10800000">
            <a:off x="644584" y="6669065"/>
            <a:ext cx="876622" cy="110405"/>
            <a:chOff x="7325756" y="6126083"/>
            <a:chExt cx="812214" cy="102290"/>
          </a:xfrm>
          <a:solidFill>
            <a:schemeClr val="accent3"/>
          </a:solidFill>
        </p:grpSpPr>
        <p:sp>
          <p:nvSpPr>
            <p:cNvPr id="33" name="椭圆 6">
              <a:extLst>
                <a:ext uri="{FF2B5EF4-FFF2-40B4-BE49-F238E27FC236}">
                  <a16:creationId xmlns:a16="http://schemas.microsoft.com/office/drawing/2014/main" id="{4C17A9BA-B9D2-6E0A-853E-0520608450A2}"/>
                </a:ext>
              </a:extLst>
            </p:cNvPr>
            <p:cNvSpPr/>
            <p:nvPr/>
          </p:nvSpPr>
          <p:spPr>
            <a:xfrm>
              <a:off x="7325756"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椭圆 7">
              <a:extLst>
                <a:ext uri="{FF2B5EF4-FFF2-40B4-BE49-F238E27FC236}">
                  <a16:creationId xmlns:a16="http://schemas.microsoft.com/office/drawing/2014/main" id="{11D3BFFB-D269-6BDD-B2D6-45DCF54B1168}"/>
                </a:ext>
              </a:extLst>
            </p:cNvPr>
            <p:cNvSpPr/>
            <p:nvPr/>
          </p:nvSpPr>
          <p:spPr>
            <a:xfrm>
              <a:off x="8035680"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椭圆 8">
              <a:extLst>
                <a:ext uri="{FF2B5EF4-FFF2-40B4-BE49-F238E27FC236}">
                  <a16:creationId xmlns:a16="http://schemas.microsoft.com/office/drawing/2014/main" id="{63450953-5991-C4CD-CB81-B3999DBB8C65}"/>
                </a:ext>
              </a:extLst>
            </p:cNvPr>
            <p:cNvSpPr/>
            <p:nvPr/>
          </p:nvSpPr>
          <p:spPr>
            <a:xfrm>
              <a:off x="7503237"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椭圆 9">
              <a:extLst>
                <a:ext uri="{FF2B5EF4-FFF2-40B4-BE49-F238E27FC236}">
                  <a16:creationId xmlns:a16="http://schemas.microsoft.com/office/drawing/2014/main" id="{8B5EE747-B49D-9E15-254E-6874588C734C}"/>
                </a:ext>
              </a:extLst>
            </p:cNvPr>
            <p:cNvSpPr/>
            <p:nvPr/>
          </p:nvSpPr>
          <p:spPr>
            <a:xfrm>
              <a:off x="7680718"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椭圆 10">
              <a:extLst>
                <a:ext uri="{FF2B5EF4-FFF2-40B4-BE49-F238E27FC236}">
                  <a16:creationId xmlns:a16="http://schemas.microsoft.com/office/drawing/2014/main" id="{66DC6FE1-4999-093C-35F1-D31076941799}"/>
                </a:ext>
              </a:extLst>
            </p:cNvPr>
            <p:cNvSpPr/>
            <p:nvPr/>
          </p:nvSpPr>
          <p:spPr>
            <a:xfrm>
              <a:off x="7858199"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8" name="Rectangle 37">
            <a:extLst>
              <a:ext uri="{FF2B5EF4-FFF2-40B4-BE49-F238E27FC236}">
                <a16:creationId xmlns:a16="http://schemas.microsoft.com/office/drawing/2014/main" id="{79176424-E796-EAAB-3044-CC8430B36FBB}"/>
              </a:ext>
            </a:extLst>
          </p:cNvPr>
          <p:cNvSpPr/>
          <p:nvPr userDrawn="1"/>
        </p:nvSpPr>
        <p:spPr>
          <a:xfrm rot="5400000">
            <a:off x="5633243" y="-5665803"/>
            <a:ext cx="922350" cy="12188827"/>
          </a:xfrm>
          <a:prstGeom prst="rect">
            <a:avLst/>
          </a:prstGeom>
          <a:solidFill>
            <a:srgbClr val="FDECDF"/>
          </a:solid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id-ID" sz="1799" b="0" i="0" u="none" strike="noStrike" kern="0" cap="none" spc="0" normalizeH="0" baseline="0" noProof="0">
              <a:ln>
                <a:noFill/>
              </a:ln>
              <a:solidFill>
                <a:prstClr val="white"/>
              </a:solidFill>
              <a:effectLst/>
              <a:uLnTx/>
              <a:uFillTx/>
              <a:latin typeface="Calibri"/>
              <a:ea typeface="+mn-ea"/>
              <a:cs typeface="+mn-cs"/>
            </a:endParaRPr>
          </a:p>
        </p:txBody>
      </p:sp>
      <p:sp>
        <p:nvSpPr>
          <p:cNvPr id="39" name="Title 1">
            <a:extLst>
              <a:ext uri="{FF2B5EF4-FFF2-40B4-BE49-F238E27FC236}">
                <a16:creationId xmlns:a16="http://schemas.microsoft.com/office/drawing/2014/main" id="{F352119B-5AC0-CA8C-ECAA-CCD556E17E9D}"/>
              </a:ext>
            </a:extLst>
          </p:cNvPr>
          <p:cNvSpPr txBox="1">
            <a:spLocks/>
          </p:cNvSpPr>
          <p:nvPr userDrawn="1"/>
        </p:nvSpPr>
        <p:spPr>
          <a:xfrm>
            <a:off x="1386312" y="75263"/>
            <a:ext cx="9416203" cy="81452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defRPr/>
            </a:pPr>
            <a:r>
              <a:rPr lang="en-US" sz="2399" b="1">
                <a:solidFill>
                  <a:srgbClr val="6B1611"/>
                </a:solidFill>
                <a:latin typeface="Raleway" panose="020B0003030101060003" pitchFamily="34" charset="0"/>
              </a:rPr>
              <a:t>XXX</a:t>
            </a:r>
          </a:p>
          <a:p>
            <a:pPr algn="ctr">
              <a:lnSpc>
                <a:spcPct val="80000"/>
              </a:lnSpc>
              <a:defRPr/>
            </a:pPr>
            <a:r>
              <a:rPr lang="en-US" sz="2399" b="1">
                <a:solidFill>
                  <a:srgbClr val="6B1611"/>
                </a:solidFill>
                <a:latin typeface="Raleway" panose="020B0003030101060003" pitchFamily="34" charset="0"/>
              </a:rPr>
              <a:t>XXX</a:t>
            </a:r>
          </a:p>
        </p:txBody>
      </p:sp>
      <p:pic>
        <p:nvPicPr>
          <p:cNvPr id="40" name="Picture 39">
            <a:extLst>
              <a:ext uri="{FF2B5EF4-FFF2-40B4-BE49-F238E27FC236}">
                <a16:creationId xmlns:a16="http://schemas.microsoft.com/office/drawing/2014/main" id="{EE0F6194-7310-24C2-EF81-4A769F098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1421"/>
          <a:stretch/>
        </p:blipFill>
        <p:spPr>
          <a:xfrm>
            <a:off x="127289" y="66766"/>
            <a:ext cx="683318" cy="809875"/>
          </a:xfrm>
          <a:prstGeom prst="rect">
            <a:avLst/>
          </a:prstGeom>
        </p:spPr>
      </p:pic>
      <p:pic>
        <p:nvPicPr>
          <p:cNvPr id="41" name="Picture 40">
            <a:extLst>
              <a:ext uri="{FF2B5EF4-FFF2-40B4-BE49-F238E27FC236}">
                <a16:creationId xmlns:a16="http://schemas.microsoft.com/office/drawing/2014/main" id="{1437E109-7844-C44A-94A2-3147B51BA3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3959" y="186524"/>
            <a:ext cx="1199005" cy="485887"/>
          </a:xfrm>
          <a:prstGeom prst="rect">
            <a:avLst/>
          </a:prstGeom>
          <a:effectLst/>
        </p:spPr>
      </p:pic>
      <p:sp>
        <p:nvSpPr>
          <p:cNvPr id="42" name="Rectangle 41">
            <a:extLst>
              <a:ext uri="{FF2B5EF4-FFF2-40B4-BE49-F238E27FC236}">
                <a16:creationId xmlns:a16="http://schemas.microsoft.com/office/drawing/2014/main" id="{76075D3B-F341-1FD2-6BBE-9D9B4B4D4FE3}"/>
              </a:ext>
            </a:extLst>
          </p:cNvPr>
          <p:cNvSpPr/>
          <p:nvPr userDrawn="1"/>
        </p:nvSpPr>
        <p:spPr>
          <a:xfrm rot="5400000">
            <a:off x="5633242" y="-5633237"/>
            <a:ext cx="922350" cy="1218882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id-ID" sz="1799" b="0" i="0" u="none" strike="noStrike" kern="0" cap="none" spc="0" normalizeH="0" baseline="0" noProof="0">
              <a:ln>
                <a:noFill/>
              </a:ln>
              <a:solidFill>
                <a:prstClr val="white"/>
              </a:solidFill>
              <a:effectLst/>
              <a:uLnTx/>
              <a:uFillTx/>
              <a:latin typeface="Calibri"/>
              <a:ea typeface="+mn-ea"/>
              <a:cs typeface="+mn-cs"/>
            </a:endParaRPr>
          </a:p>
        </p:txBody>
      </p:sp>
      <p:grpSp>
        <p:nvGrpSpPr>
          <p:cNvPr id="43" name="组合 5">
            <a:extLst>
              <a:ext uri="{FF2B5EF4-FFF2-40B4-BE49-F238E27FC236}">
                <a16:creationId xmlns:a16="http://schemas.microsoft.com/office/drawing/2014/main" id="{3875D7C0-8063-655C-E949-83AD0CB4C433}"/>
              </a:ext>
            </a:extLst>
          </p:cNvPr>
          <p:cNvGrpSpPr/>
          <p:nvPr userDrawn="1"/>
        </p:nvGrpSpPr>
        <p:grpSpPr>
          <a:xfrm rot="10800000">
            <a:off x="646749" y="6669065"/>
            <a:ext cx="893123" cy="112484"/>
            <a:chOff x="7325756" y="6126083"/>
            <a:chExt cx="812214" cy="102290"/>
          </a:xfrm>
          <a:solidFill>
            <a:schemeClr val="accent3"/>
          </a:solidFill>
        </p:grpSpPr>
        <p:sp>
          <p:nvSpPr>
            <p:cNvPr id="44" name="椭圆 6">
              <a:extLst>
                <a:ext uri="{FF2B5EF4-FFF2-40B4-BE49-F238E27FC236}">
                  <a16:creationId xmlns:a16="http://schemas.microsoft.com/office/drawing/2014/main" id="{DFC04883-4D06-F5D0-72B0-150CBE13D115}"/>
                </a:ext>
              </a:extLst>
            </p:cNvPr>
            <p:cNvSpPr/>
            <p:nvPr/>
          </p:nvSpPr>
          <p:spPr>
            <a:xfrm>
              <a:off x="7325756"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椭圆 7">
              <a:extLst>
                <a:ext uri="{FF2B5EF4-FFF2-40B4-BE49-F238E27FC236}">
                  <a16:creationId xmlns:a16="http://schemas.microsoft.com/office/drawing/2014/main" id="{5D200A66-74E6-0464-8D08-653B1F5DE077}"/>
                </a:ext>
              </a:extLst>
            </p:cNvPr>
            <p:cNvSpPr/>
            <p:nvPr/>
          </p:nvSpPr>
          <p:spPr>
            <a:xfrm>
              <a:off x="8035680"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椭圆 8">
              <a:extLst>
                <a:ext uri="{FF2B5EF4-FFF2-40B4-BE49-F238E27FC236}">
                  <a16:creationId xmlns:a16="http://schemas.microsoft.com/office/drawing/2014/main" id="{CB0F41CC-A0ED-F4BF-C835-0A6990D75D70}"/>
                </a:ext>
              </a:extLst>
            </p:cNvPr>
            <p:cNvSpPr/>
            <p:nvPr/>
          </p:nvSpPr>
          <p:spPr>
            <a:xfrm>
              <a:off x="7503237"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7" name="椭圆 9">
              <a:extLst>
                <a:ext uri="{FF2B5EF4-FFF2-40B4-BE49-F238E27FC236}">
                  <a16:creationId xmlns:a16="http://schemas.microsoft.com/office/drawing/2014/main" id="{4C238C2E-9704-4DEC-246A-E54DC9962C59}"/>
                </a:ext>
              </a:extLst>
            </p:cNvPr>
            <p:cNvSpPr/>
            <p:nvPr/>
          </p:nvSpPr>
          <p:spPr>
            <a:xfrm>
              <a:off x="7680718"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椭圆 10">
              <a:extLst>
                <a:ext uri="{FF2B5EF4-FFF2-40B4-BE49-F238E27FC236}">
                  <a16:creationId xmlns:a16="http://schemas.microsoft.com/office/drawing/2014/main" id="{FCB64E66-3B26-1ED8-9C50-9CAD09025E77}"/>
                </a:ext>
              </a:extLst>
            </p:cNvPr>
            <p:cNvSpPr/>
            <p:nvPr/>
          </p:nvSpPr>
          <p:spPr>
            <a:xfrm>
              <a:off x="7858199"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50" name="Rectangle: Top Corners Rounded 49">
            <a:extLst>
              <a:ext uri="{FF2B5EF4-FFF2-40B4-BE49-F238E27FC236}">
                <a16:creationId xmlns:a16="http://schemas.microsoft.com/office/drawing/2014/main" id="{D60E6782-1F6F-EA37-6538-353784E42D02}"/>
              </a:ext>
            </a:extLst>
          </p:cNvPr>
          <p:cNvSpPr/>
          <p:nvPr userDrawn="1"/>
        </p:nvSpPr>
        <p:spPr>
          <a:xfrm rot="16200000">
            <a:off x="6805047" y="1475457"/>
            <a:ext cx="269937" cy="10497624"/>
          </a:xfrm>
          <a:prstGeom prst="round2SameRect">
            <a:avLst>
              <a:gd name="adj1" fmla="val 45613"/>
              <a:gd name="adj2" fmla="val 0"/>
            </a:avLst>
          </a:prstGeom>
          <a:solidFill>
            <a:schemeClr val="accent3"/>
          </a:solidFill>
          <a:ln w="12700" cap="flat" cmpd="sng" algn="ctr">
            <a:no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id-ID" sz="1799" b="0" i="0" u="none" strike="noStrike" kern="0" cap="none" spc="0" normalizeH="0" baseline="0" noProof="0">
              <a:ln>
                <a:noFill/>
              </a:ln>
              <a:solidFill>
                <a:prstClr val="white"/>
              </a:solidFill>
              <a:effectLst/>
              <a:uLnTx/>
              <a:uFillTx/>
              <a:latin typeface="Calibri"/>
              <a:ea typeface="+mn-ea"/>
              <a:cs typeface="+mn-cs"/>
            </a:endParaRPr>
          </a:p>
        </p:txBody>
      </p:sp>
      <p:pic>
        <p:nvPicPr>
          <p:cNvPr id="51" name="Picture 50">
            <a:extLst>
              <a:ext uri="{FF2B5EF4-FFF2-40B4-BE49-F238E27FC236}">
                <a16:creationId xmlns:a16="http://schemas.microsoft.com/office/drawing/2014/main" id="{FDBDA395-EC44-CA6A-2D34-084E30F0422F}"/>
              </a:ext>
            </a:extLst>
          </p:cNvPr>
          <p:cNvPicPr>
            <a:picLocks noChangeAspect="1"/>
          </p:cNvPicPr>
          <p:nvPr userDrawn="1"/>
        </p:nvPicPr>
        <p:blipFill rotWithShape="1">
          <a:blip r:embed="rId2" cstate="screen">
            <a:biLevel thresh="25000"/>
            <a:extLst>
              <a:ext uri="{28A0092B-C50C-407E-A947-70E740481C1C}">
                <a14:useLocalDpi xmlns:a14="http://schemas.microsoft.com/office/drawing/2010/main"/>
              </a:ext>
            </a:extLst>
          </a:blip>
          <a:srcRect r="71421"/>
          <a:stretch/>
        </p:blipFill>
        <p:spPr>
          <a:xfrm>
            <a:off x="127289" y="66766"/>
            <a:ext cx="683318" cy="809875"/>
          </a:xfrm>
          <a:prstGeom prst="rect">
            <a:avLst/>
          </a:prstGeom>
        </p:spPr>
      </p:pic>
      <p:sp>
        <p:nvSpPr>
          <p:cNvPr id="52" name="Text Placeholder 2">
            <a:extLst>
              <a:ext uri="{FF2B5EF4-FFF2-40B4-BE49-F238E27FC236}">
                <a16:creationId xmlns:a16="http://schemas.microsoft.com/office/drawing/2014/main" id="{40481A9D-92C3-3899-03D3-27F34928427D}"/>
              </a:ext>
            </a:extLst>
          </p:cNvPr>
          <p:cNvSpPr>
            <a:spLocks noGrp="1"/>
          </p:cNvSpPr>
          <p:nvPr>
            <p:ph type="body" sz="quarter" idx="10" hasCustomPrompt="1"/>
          </p:nvPr>
        </p:nvSpPr>
        <p:spPr>
          <a:xfrm>
            <a:off x="938549" y="142596"/>
            <a:ext cx="9771339" cy="715797"/>
          </a:xfrm>
        </p:spPr>
        <p:txBody>
          <a:bodyPr anchor="ctr"/>
          <a:lstStyle>
            <a:lvl1pPr marL="0" indent="0" algn="l">
              <a:buNone/>
              <a:defRPr b="1">
                <a:solidFill>
                  <a:schemeClr val="bg1"/>
                </a:solidFill>
                <a:latin typeface="Avenir Next LT Pro" panose="020B0504020202020204" pitchFamily="34" charset="0"/>
              </a:defRPr>
            </a:lvl1pPr>
            <a:lvl2pPr marL="457063" indent="0" algn="ctr">
              <a:buNone/>
              <a:defRPr/>
            </a:lvl2pPr>
            <a:lvl3pPr marL="914126" indent="0" algn="ctr">
              <a:buNone/>
              <a:defRPr/>
            </a:lvl3pPr>
            <a:lvl4pPr marL="1371189" indent="0" algn="ctr">
              <a:buNone/>
              <a:defRPr/>
            </a:lvl4pPr>
            <a:lvl5pPr marL="1828251" indent="0" algn="ctr">
              <a:buNone/>
              <a:defRPr/>
            </a:lvl5pPr>
          </a:lstStyle>
          <a:p>
            <a:pPr lvl="0"/>
            <a:r>
              <a:rPr lang="en-US"/>
              <a:t>EDIT MASTER TEXT STYLES</a:t>
            </a:r>
          </a:p>
        </p:txBody>
      </p:sp>
      <p:sp>
        <p:nvSpPr>
          <p:cNvPr id="48" name="Slide Number Placeholder 1">
            <a:extLst>
              <a:ext uri="{FF2B5EF4-FFF2-40B4-BE49-F238E27FC236}">
                <a16:creationId xmlns:a16="http://schemas.microsoft.com/office/drawing/2014/main" id="{C6FE34FD-7CE0-554C-8C98-FFE300028238}"/>
              </a:ext>
            </a:extLst>
          </p:cNvPr>
          <p:cNvSpPr txBox="1">
            <a:spLocks/>
          </p:cNvSpPr>
          <p:nvPr userDrawn="1"/>
        </p:nvSpPr>
        <p:spPr>
          <a:xfrm>
            <a:off x="11774779" y="6546850"/>
            <a:ext cx="442625" cy="365125"/>
          </a:xfrm>
          <a:prstGeom prst="rect">
            <a:avLst/>
          </a:prstGeom>
        </p:spPr>
        <p:txBody>
          <a:bodyPr vert="horz" lIns="91425" tIns="45715" rIns="91425" bIns="4571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sz="1400" b="1" smtClean="0">
                <a:solidFill>
                  <a:srgbClr val="E5E7E6"/>
                </a:solidFill>
                <a:latin typeface="Calibri" panose="020F0502020204030204"/>
              </a:rPr>
              <a:pPr>
                <a:defRPr/>
              </a:pPr>
              <a:t>‹#›</a:t>
            </a:fld>
            <a:endParaRPr lang="en-AU" sz="1400" b="1">
              <a:solidFill>
                <a:srgbClr val="E5E7E6"/>
              </a:solidFill>
              <a:latin typeface="Calibri" panose="020F0502020204030204"/>
            </a:endParaRPr>
          </a:p>
        </p:txBody>
      </p:sp>
      <p:sp>
        <p:nvSpPr>
          <p:cNvPr id="7" name="Rectangle 6">
            <a:extLst>
              <a:ext uri="{FF2B5EF4-FFF2-40B4-BE49-F238E27FC236}">
                <a16:creationId xmlns:a16="http://schemas.microsoft.com/office/drawing/2014/main" id="{0C12557E-AA26-DE67-5FEE-37028AEEC571}"/>
              </a:ext>
            </a:extLst>
          </p:cNvPr>
          <p:cNvSpPr/>
          <p:nvPr userDrawn="1"/>
        </p:nvSpPr>
        <p:spPr>
          <a:xfrm>
            <a:off x="-924609" y="376629"/>
            <a:ext cx="719813" cy="719833"/>
          </a:xfrm>
          <a:prstGeom prst="rect">
            <a:avLst/>
          </a:prstGeom>
          <a:solidFill>
            <a:srgbClr val="1C2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ID" sz="1799">
              <a:solidFill>
                <a:srgbClr val="124163"/>
              </a:solidFill>
              <a:latin typeface="Calibri"/>
            </a:endParaRPr>
          </a:p>
        </p:txBody>
      </p:sp>
      <p:sp>
        <p:nvSpPr>
          <p:cNvPr id="8" name="Rectangle 7">
            <a:extLst>
              <a:ext uri="{FF2B5EF4-FFF2-40B4-BE49-F238E27FC236}">
                <a16:creationId xmlns:a16="http://schemas.microsoft.com/office/drawing/2014/main" id="{92E1EF8C-2FD1-2B64-F8B9-49852BB18941}"/>
              </a:ext>
            </a:extLst>
          </p:cNvPr>
          <p:cNvSpPr/>
          <p:nvPr userDrawn="1"/>
        </p:nvSpPr>
        <p:spPr>
          <a:xfrm>
            <a:off x="-924609" y="1092378"/>
            <a:ext cx="719813" cy="719833"/>
          </a:xfrm>
          <a:prstGeom prst="rect">
            <a:avLst/>
          </a:prstGeom>
          <a:solidFill>
            <a:srgbClr val="122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ID" sz="1799">
              <a:solidFill>
                <a:srgbClr val="124163"/>
              </a:solidFill>
              <a:latin typeface="Calibri"/>
            </a:endParaRPr>
          </a:p>
        </p:txBody>
      </p:sp>
      <p:sp>
        <p:nvSpPr>
          <p:cNvPr id="9" name="Rectangle 8">
            <a:extLst>
              <a:ext uri="{FF2B5EF4-FFF2-40B4-BE49-F238E27FC236}">
                <a16:creationId xmlns:a16="http://schemas.microsoft.com/office/drawing/2014/main" id="{E402E711-C2E2-AA61-4488-209B90FC0718}"/>
              </a:ext>
            </a:extLst>
          </p:cNvPr>
          <p:cNvSpPr/>
          <p:nvPr userDrawn="1"/>
        </p:nvSpPr>
        <p:spPr>
          <a:xfrm>
            <a:off x="-924609" y="1808127"/>
            <a:ext cx="719813" cy="719833"/>
          </a:xfrm>
          <a:prstGeom prst="rect">
            <a:avLst/>
          </a:prstGeom>
          <a:solidFill>
            <a:srgbClr val="F8A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ID" sz="1799">
              <a:solidFill>
                <a:srgbClr val="124163"/>
              </a:solidFill>
              <a:latin typeface="Calibri"/>
            </a:endParaRPr>
          </a:p>
        </p:txBody>
      </p:sp>
      <p:sp>
        <p:nvSpPr>
          <p:cNvPr id="10" name="Rectangle 9">
            <a:extLst>
              <a:ext uri="{FF2B5EF4-FFF2-40B4-BE49-F238E27FC236}">
                <a16:creationId xmlns:a16="http://schemas.microsoft.com/office/drawing/2014/main" id="{C1BA471A-3343-622E-28E0-6352F3E30081}"/>
              </a:ext>
            </a:extLst>
          </p:cNvPr>
          <p:cNvSpPr/>
          <p:nvPr userDrawn="1"/>
        </p:nvSpPr>
        <p:spPr>
          <a:xfrm>
            <a:off x="-924609" y="2523876"/>
            <a:ext cx="719813" cy="719833"/>
          </a:xfrm>
          <a:prstGeom prst="rect">
            <a:avLst/>
          </a:prstGeom>
          <a:solidFill>
            <a:srgbClr val="F9D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ID" sz="1799">
              <a:solidFill>
                <a:srgbClr val="124163"/>
              </a:solidFill>
              <a:latin typeface="Calibri"/>
            </a:endParaRPr>
          </a:p>
        </p:txBody>
      </p:sp>
    </p:spTree>
    <p:extLst>
      <p:ext uri="{BB962C8B-B14F-4D97-AF65-F5344CB8AC3E}">
        <p14:creationId xmlns:p14="http://schemas.microsoft.com/office/powerpoint/2010/main" val="8453911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ujuh">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4779" y="6546850"/>
            <a:ext cx="442625" cy="365125"/>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sp>
        <p:nvSpPr>
          <p:cNvPr id="14" name="Google Shape;27;p4">
            <a:extLst>
              <a:ext uri="{FF2B5EF4-FFF2-40B4-BE49-F238E27FC236}">
                <a16:creationId xmlns:a16="http://schemas.microsoft.com/office/drawing/2014/main" id="{551E6F9F-72BD-4797-8B1E-453F23E41E82}"/>
              </a:ext>
            </a:extLst>
          </p:cNvPr>
          <p:cNvSpPr/>
          <p:nvPr userDrawn="1"/>
        </p:nvSpPr>
        <p:spPr>
          <a:xfrm>
            <a:off x="116710" y="125231"/>
            <a:ext cx="108000" cy="756000"/>
          </a:xfrm>
          <a:prstGeom prst="roundRect">
            <a:avLst>
              <a:gd name="adj" fmla="val 50000"/>
            </a:avLst>
          </a:prstGeom>
          <a:solidFill>
            <a:schemeClr val="accent3"/>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750" y="237114"/>
            <a:ext cx="10033000" cy="532237"/>
          </a:xfrm>
        </p:spPr>
        <p:txBody>
          <a:bodyPr>
            <a:normAutofit/>
          </a:bodyPr>
          <a:lstStyle>
            <a:lvl1pPr>
              <a:lnSpc>
                <a:spcPct val="100000"/>
              </a:lnSpc>
              <a:defRPr sz="3600" b="0">
                <a:solidFill>
                  <a:schemeClr val="tx1"/>
                </a:solidFill>
                <a:latin typeface="Franklin Gothic Medium Cond" panose="020B0606030402020204" pitchFamily="34" charset="0"/>
              </a:defRPr>
            </a:lvl1pPr>
          </a:lstStyle>
          <a:p>
            <a:r>
              <a:rPr lang="en-US"/>
              <a:t>CLICK TO EDIT MASTER TITLE STYLE</a:t>
            </a:r>
            <a:endParaRPr lang="id-ID"/>
          </a:p>
        </p:txBody>
      </p:sp>
      <p:grpSp>
        <p:nvGrpSpPr>
          <p:cNvPr id="2" name="Group 1">
            <a:extLst>
              <a:ext uri="{FF2B5EF4-FFF2-40B4-BE49-F238E27FC236}">
                <a16:creationId xmlns:a16="http://schemas.microsoft.com/office/drawing/2014/main" id="{0C5CD487-4C16-4A04-8C66-E40F17D9906B}"/>
              </a:ext>
            </a:extLst>
          </p:cNvPr>
          <p:cNvGrpSpPr/>
          <p:nvPr userDrawn="1"/>
        </p:nvGrpSpPr>
        <p:grpSpPr>
          <a:xfrm>
            <a:off x="10792911" y="-670342"/>
            <a:ext cx="1684057" cy="1381951"/>
            <a:chOff x="9398000" y="1936176"/>
            <a:chExt cx="2305373" cy="1891753"/>
          </a:xfrm>
        </p:grpSpPr>
        <p:grpSp>
          <p:nvGrpSpPr>
            <p:cNvPr id="4" name="Group 3">
              <a:extLst>
                <a:ext uri="{FF2B5EF4-FFF2-40B4-BE49-F238E27FC236}">
                  <a16:creationId xmlns:a16="http://schemas.microsoft.com/office/drawing/2014/main" id="{32B8A222-EF48-F686-8179-88D399C1C88B}"/>
                </a:ext>
              </a:extLst>
            </p:cNvPr>
            <p:cNvGrpSpPr/>
            <p:nvPr userDrawn="1"/>
          </p:nvGrpSpPr>
          <p:grpSpPr>
            <a:xfrm>
              <a:off x="10581113" y="1936176"/>
              <a:ext cx="775329" cy="1891753"/>
              <a:chOff x="10581687" y="2005392"/>
              <a:chExt cx="775329" cy="1891753"/>
            </a:xfrm>
          </p:grpSpPr>
          <p:sp>
            <p:nvSpPr>
              <p:cNvPr id="21" name="Freeform: Shape 20">
                <a:extLst>
                  <a:ext uri="{FF2B5EF4-FFF2-40B4-BE49-F238E27FC236}">
                    <a16:creationId xmlns:a16="http://schemas.microsoft.com/office/drawing/2014/main" id="{DF90762D-BEB0-2D25-1674-A61BD70EA59D}"/>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Shape 21">
                <a:extLst>
                  <a:ext uri="{FF2B5EF4-FFF2-40B4-BE49-F238E27FC236}">
                    <a16:creationId xmlns:a16="http://schemas.microsoft.com/office/drawing/2014/main" id="{F4DCFCB5-7E66-7E09-C929-6E4051649201}"/>
                  </a:ext>
                </a:extLst>
              </p:cNvPr>
              <p:cNvSpPr>
                <a:spLocks noChangeAspect="1"/>
              </p:cNvSpPr>
              <p:nvPr userDrawn="1"/>
            </p:nvSpPr>
            <p:spPr>
              <a:xfrm>
                <a:off x="10581687" y="33001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F7D31F9-CC78-88B8-5E51-D2915270477B}"/>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 name="Group 4">
              <a:extLst>
                <a:ext uri="{FF2B5EF4-FFF2-40B4-BE49-F238E27FC236}">
                  <a16:creationId xmlns:a16="http://schemas.microsoft.com/office/drawing/2014/main" id="{0B20C158-478D-DC88-DA2D-10274521DAC7}"/>
                </a:ext>
              </a:extLst>
            </p:cNvPr>
            <p:cNvGrpSpPr/>
            <p:nvPr userDrawn="1"/>
          </p:nvGrpSpPr>
          <p:grpSpPr>
            <a:xfrm>
              <a:off x="9744930" y="1936176"/>
              <a:ext cx="775329" cy="1891753"/>
              <a:chOff x="10581687" y="2005392"/>
              <a:chExt cx="775329" cy="1891753"/>
            </a:xfrm>
          </p:grpSpPr>
          <p:sp>
            <p:nvSpPr>
              <p:cNvPr id="18" name="Freeform: Shape 17">
                <a:extLst>
                  <a:ext uri="{FF2B5EF4-FFF2-40B4-BE49-F238E27FC236}">
                    <a16:creationId xmlns:a16="http://schemas.microsoft.com/office/drawing/2014/main" id="{A51F9F20-0E71-C6C3-940D-5E1576A0F43A}"/>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sp>
            <p:nvSpPr>
              <p:cNvPr id="19" name="Freeform: Shape 18">
                <a:extLst>
                  <a:ext uri="{FF2B5EF4-FFF2-40B4-BE49-F238E27FC236}">
                    <a16:creationId xmlns:a16="http://schemas.microsoft.com/office/drawing/2014/main" id="{115B5A89-540B-6A26-5D5F-DF0BCE722754}"/>
                  </a:ext>
                </a:extLst>
              </p:cNvPr>
              <p:cNvSpPr>
                <a:spLocks noChangeAspect="1"/>
              </p:cNvSpPr>
              <p:nvPr userDrawn="1"/>
            </p:nvSpPr>
            <p:spPr>
              <a:xfrm>
                <a:off x="10581687" y="33001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Shape 19">
                <a:extLst>
                  <a:ext uri="{FF2B5EF4-FFF2-40B4-BE49-F238E27FC236}">
                    <a16:creationId xmlns:a16="http://schemas.microsoft.com/office/drawing/2014/main" id="{37D2B4EC-365C-1BFA-B81A-614E6D2A546D}"/>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 name="Group 6">
              <a:extLst>
                <a:ext uri="{FF2B5EF4-FFF2-40B4-BE49-F238E27FC236}">
                  <a16:creationId xmlns:a16="http://schemas.microsoft.com/office/drawing/2014/main" id="{7BA992F9-946E-BCF3-3B63-20B17BF091E4}"/>
                </a:ext>
              </a:extLst>
            </p:cNvPr>
            <p:cNvGrpSpPr/>
            <p:nvPr userDrawn="1"/>
          </p:nvGrpSpPr>
          <p:grpSpPr>
            <a:xfrm>
              <a:off x="11070367" y="2259876"/>
              <a:ext cx="633006" cy="1244353"/>
              <a:chOff x="10724010" y="2005392"/>
              <a:chExt cx="633006" cy="1244353"/>
            </a:xfrm>
          </p:grpSpPr>
          <p:sp>
            <p:nvSpPr>
              <p:cNvPr id="16" name="Freeform: Shape 15">
                <a:extLst>
                  <a:ext uri="{FF2B5EF4-FFF2-40B4-BE49-F238E27FC236}">
                    <a16:creationId xmlns:a16="http://schemas.microsoft.com/office/drawing/2014/main" id="{8759D18D-3D3F-8598-DA77-479F32572972}"/>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Shape 16">
                <a:extLst>
                  <a:ext uri="{FF2B5EF4-FFF2-40B4-BE49-F238E27FC236}">
                    <a16:creationId xmlns:a16="http://schemas.microsoft.com/office/drawing/2014/main" id="{8E14DE29-1C9B-B4CA-C4FC-9C5DF3A13096}"/>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817E40BE-B7AA-6BD8-F46E-B38BE41317B3}"/>
                </a:ext>
              </a:extLst>
            </p:cNvPr>
            <p:cNvGrpSpPr/>
            <p:nvPr userDrawn="1"/>
          </p:nvGrpSpPr>
          <p:grpSpPr>
            <a:xfrm>
              <a:off x="10234183" y="2259876"/>
              <a:ext cx="633006" cy="1244353"/>
              <a:chOff x="10724010" y="2005392"/>
              <a:chExt cx="633006" cy="1244353"/>
            </a:xfrm>
          </p:grpSpPr>
          <p:sp>
            <p:nvSpPr>
              <p:cNvPr id="12" name="Freeform: Shape 11">
                <a:extLst>
                  <a:ext uri="{FF2B5EF4-FFF2-40B4-BE49-F238E27FC236}">
                    <a16:creationId xmlns:a16="http://schemas.microsoft.com/office/drawing/2014/main" id="{0A05797B-0426-0715-B90C-2347B4BF3F27}"/>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68F16A14-6424-BA7D-1D03-D734AE998C02}"/>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 name="Group 8">
              <a:extLst>
                <a:ext uri="{FF2B5EF4-FFF2-40B4-BE49-F238E27FC236}">
                  <a16:creationId xmlns:a16="http://schemas.microsoft.com/office/drawing/2014/main" id="{C8BFB2D3-0973-1F9C-980A-A658ADB66903}"/>
                </a:ext>
              </a:extLst>
            </p:cNvPr>
            <p:cNvGrpSpPr/>
            <p:nvPr userDrawn="1"/>
          </p:nvGrpSpPr>
          <p:grpSpPr>
            <a:xfrm>
              <a:off x="9398000" y="2259876"/>
              <a:ext cx="633006" cy="1244353"/>
              <a:chOff x="10724010" y="2005392"/>
              <a:chExt cx="633006" cy="1244353"/>
            </a:xfrm>
          </p:grpSpPr>
          <p:sp>
            <p:nvSpPr>
              <p:cNvPr id="10" name="Freeform: Shape 9">
                <a:extLst>
                  <a:ext uri="{FF2B5EF4-FFF2-40B4-BE49-F238E27FC236}">
                    <a16:creationId xmlns:a16="http://schemas.microsoft.com/office/drawing/2014/main" id="{39F39CC1-7DD1-A718-EAA9-56EA67B1A95F}"/>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AA2AEEE3-B693-E122-C3F1-D38DE1B7E105}"/>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ID" sz="1798"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24" name="Google Shape;27;p4">
            <a:extLst>
              <a:ext uri="{FF2B5EF4-FFF2-40B4-BE49-F238E27FC236}">
                <a16:creationId xmlns:a16="http://schemas.microsoft.com/office/drawing/2014/main" id="{6C4D4C00-D858-B285-BDAB-73AEE2517D62}"/>
              </a:ext>
            </a:extLst>
          </p:cNvPr>
          <p:cNvSpPr/>
          <p:nvPr userDrawn="1"/>
        </p:nvSpPr>
        <p:spPr>
          <a:xfrm rot="5400000">
            <a:off x="5879767" y="913830"/>
            <a:ext cx="108003" cy="11660963"/>
          </a:xfrm>
          <a:prstGeom prst="roundRect">
            <a:avLst>
              <a:gd name="adj" fmla="val 50000"/>
            </a:avLst>
          </a:prstGeom>
          <a:solidFill>
            <a:schemeClr val="accent3"/>
          </a:solidFill>
          <a:ln>
            <a:noFill/>
          </a:ln>
        </p:spPr>
        <p:txBody>
          <a:bodyPr spcFirstLastPara="1" wrap="square" lIns="91431" tIns="91431" rIns="91431" bIns="91431" anchor="ctr" anchorCtr="0">
            <a:noAutofit/>
          </a:bodyPr>
          <a:lstStyle/>
          <a:p>
            <a:pPr marL="0" marR="0" lvl="0" indent="0" algn="l" defTabSz="913945"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40871945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Penutup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3E5CF2-BC65-563E-E165-FA52D19A09F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2380" t="11893" r="7918" b="37655"/>
          <a:stretch/>
        </p:blipFill>
        <p:spPr>
          <a:xfrm>
            <a:off x="2439898" y="-2"/>
            <a:ext cx="9752102" cy="6857894"/>
          </a:xfrm>
          <a:custGeom>
            <a:avLst/>
            <a:gdLst>
              <a:gd name="connsiteX0" fmla="*/ 2213593 w 9754642"/>
              <a:gd name="connsiteY0" fmla="*/ 3501794 h 6859482"/>
              <a:gd name="connsiteX1" fmla="*/ 4805321 w 9754642"/>
              <a:gd name="connsiteY1" fmla="*/ 3501794 h 6859482"/>
              <a:gd name="connsiteX2" fmla="*/ 4805321 w 9754642"/>
              <a:gd name="connsiteY2" fmla="*/ 6859377 h 6859482"/>
              <a:gd name="connsiteX3" fmla="*/ 4949321 w 9754642"/>
              <a:gd name="connsiteY3" fmla="*/ 6859377 h 6859482"/>
              <a:gd name="connsiteX4" fmla="*/ 4949321 w 9754642"/>
              <a:gd name="connsiteY4" fmla="*/ 5445803 h 6859482"/>
              <a:gd name="connsiteX5" fmla="*/ 7541049 w 9754642"/>
              <a:gd name="connsiteY5" fmla="*/ 5445803 h 6859482"/>
              <a:gd name="connsiteX6" fmla="*/ 7541049 w 9754642"/>
              <a:gd name="connsiteY6" fmla="*/ 6859377 h 6859482"/>
              <a:gd name="connsiteX7" fmla="*/ 7685049 w 9754642"/>
              <a:gd name="connsiteY7" fmla="*/ 6859377 h 6859482"/>
              <a:gd name="connsiteX8" fmla="*/ 7685049 w 9754642"/>
              <a:gd name="connsiteY8" fmla="*/ 3501794 h 6859482"/>
              <a:gd name="connsiteX9" fmla="*/ 9754642 w 9754642"/>
              <a:gd name="connsiteY9" fmla="*/ 3501794 h 6859482"/>
              <a:gd name="connsiteX10" fmla="*/ 9754642 w 9754642"/>
              <a:gd name="connsiteY10" fmla="*/ 6859482 h 6859482"/>
              <a:gd name="connsiteX11" fmla="*/ 0 w 9754642"/>
              <a:gd name="connsiteY11" fmla="*/ 6859482 h 6859482"/>
              <a:gd name="connsiteX12" fmla="*/ 0 w 9754642"/>
              <a:gd name="connsiteY12" fmla="*/ 5452004 h 6859482"/>
              <a:gd name="connsiteX13" fmla="*/ 2069593 w 9754642"/>
              <a:gd name="connsiteY13" fmla="*/ 5452004 h 6859482"/>
              <a:gd name="connsiteX14" fmla="*/ 2069593 w 9754642"/>
              <a:gd name="connsiteY14" fmla="*/ 6859377 h 6859482"/>
              <a:gd name="connsiteX15" fmla="*/ 2213593 w 9754642"/>
              <a:gd name="connsiteY15" fmla="*/ 6859377 h 6859482"/>
              <a:gd name="connsiteX16" fmla="*/ 4949321 w 9754642"/>
              <a:gd name="connsiteY16" fmla="*/ 1557787 h 6859482"/>
              <a:gd name="connsiteX17" fmla="*/ 7541049 w 9754642"/>
              <a:gd name="connsiteY17" fmla="*/ 1557787 h 6859482"/>
              <a:gd name="connsiteX18" fmla="*/ 7541049 w 9754642"/>
              <a:gd name="connsiteY18" fmla="*/ 5301803 h 6859482"/>
              <a:gd name="connsiteX19" fmla="*/ 4949321 w 9754642"/>
              <a:gd name="connsiteY19" fmla="*/ 5301803 h 6859482"/>
              <a:gd name="connsiteX20" fmla="*/ 7685049 w 9754642"/>
              <a:gd name="connsiteY20" fmla="*/ 0 h 6859482"/>
              <a:gd name="connsiteX21" fmla="*/ 9754642 w 9754642"/>
              <a:gd name="connsiteY21" fmla="*/ 0 h 6859482"/>
              <a:gd name="connsiteX22" fmla="*/ 9754642 w 9754642"/>
              <a:gd name="connsiteY22" fmla="*/ 3357795 h 6859482"/>
              <a:gd name="connsiteX23" fmla="*/ 7685049 w 9754642"/>
              <a:gd name="connsiteY23" fmla="*/ 3357795 h 6859482"/>
              <a:gd name="connsiteX24" fmla="*/ 4949321 w 9754642"/>
              <a:gd name="connsiteY24" fmla="*/ 0 h 6859482"/>
              <a:gd name="connsiteX25" fmla="*/ 7541049 w 9754642"/>
              <a:gd name="connsiteY25" fmla="*/ 0 h 6859482"/>
              <a:gd name="connsiteX26" fmla="*/ 7541049 w 9754642"/>
              <a:gd name="connsiteY26" fmla="*/ 1413787 h 6859482"/>
              <a:gd name="connsiteX27" fmla="*/ 4949321 w 9754642"/>
              <a:gd name="connsiteY27" fmla="*/ 1413787 h 6859482"/>
              <a:gd name="connsiteX28" fmla="*/ 2213593 w 9754642"/>
              <a:gd name="connsiteY28" fmla="*/ 0 h 6859482"/>
              <a:gd name="connsiteX29" fmla="*/ 4805321 w 9754642"/>
              <a:gd name="connsiteY29" fmla="*/ 0 h 6859482"/>
              <a:gd name="connsiteX30" fmla="*/ 4805321 w 9754642"/>
              <a:gd name="connsiteY30" fmla="*/ 2 h 6859482"/>
              <a:gd name="connsiteX31" fmla="*/ 2213593 w 9754642"/>
              <a:gd name="connsiteY31" fmla="*/ 2 h 685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754642" h="6859482">
                <a:moveTo>
                  <a:pt x="2213593" y="3501794"/>
                </a:moveTo>
                <a:lnTo>
                  <a:pt x="4805321" y="3501794"/>
                </a:lnTo>
                <a:lnTo>
                  <a:pt x="4805321" y="6859377"/>
                </a:lnTo>
                <a:lnTo>
                  <a:pt x="4949321" y="6859377"/>
                </a:lnTo>
                <a:lnTo>
                  <a:pt x="4949321" y="5445803"/>
                </a:lnTo>
                <a:lnTo>
                  <a:pt x="7541049" y="5445803"/>
                </a:lnTo>
                <a:lnTo>
                  <a:pt x="7541049" y="6859377"/>
                </a:lnTo>
                <a:lnTo>
                  <a:pt x="7685049" y="6859377"/>
                </a:lnTo>
                <a:lnTo>
                  <a:pt x="7685049" y="3501794"/>
                </a:lnTo>
                <a:lnTo>
                  <a:pt x="9754642" y="3501794"/>
                </a:lnTo>
                <a:lnTo>
                  <a:pt x="9754642" y="6859482"/>
                </a:lnTo>
                <a:lnTo>
                  <a:pt x="0" y="6859482"/>
                </a:lnTo>
                <a:lnTo>
                  <a:pt x="0" y="5452004"/>
                </a:lnTo>
                <a:lnTo>
                  <a:pt x="2069593" y="5452004"/>
                </a:lnTo>
                <a:lnTo>
                  <a:pt x="2069593" y="6859377"/>
                </a:lnTo>
                <a:lnTo>
                  <a:pt x="2213593" y="6859377"/>
                </a:lnTo>
                <a:close/>
                <a:moveTo>
                  <a:pt x="4949321" y="1557787"/>
                </a:moveTo>
                <a:lnTo>
                  <a:pt x="7541049" y="1557787"/>
                </a:lnTo>
                <a:lnTo>
                  <a:pt x="7541049" y="5301803"/>
                </a:lnTo>
                <a:lnTo>
                  <a:pt x="4949321" y="5301803"/>
                </a:lnTo>
                <a:close/>
                <a:moveTo>
                  <a:pt x="7685049" y="0"/>
                </a:moveTo>
                <a:lnTo>
                  <a:pt x="9754642" y="0"/>
                </a:lnTo>
                <a:lnTo>
                  <a:pt x="9754642" y="3357795"/>
                </a:lnTo>
                <a:lnTo>
                  <a:pt x="7685049" y="3357795"/>
                </a:lnTo>
                <a:close/>
                <a:moveTo>
                  <a:pt x="4949321" y="0"/>
                </a:moveTo>
                <a:lnTo>
                  <a:pt x="7541049" y="0"/>
                </a:lnTo>
                <a:lnTo>
                  <a:pt x="7541049" y="1413787"/>
                </a:lnTo>
                <a:lnTo>
                  <a:pt x="4949321" y="1413787"/>
                </a:lnTo>
                <a:close/>
                <a:moveTo>
                  <a:pt x="2213593" y="0"/>
                </a:moveTo>
                <a:lnTo>
                  <a:pt x="4805321" y="0"/>
                </a:lnTo>
                <a:lnTo>
                  <a:pt x="4805321" y="2"/>
                </a:lnTo>
                <a:lnTo>
                  <a:pt x="2213593" y="2"/>
                </a:lnTo>
                <a:close/>
              </a:path>
            </a:pathLst>
          </a:custGeom>
        </p:spPr>
      </p:pic>
      <p:sp>
        <p:nvSpPr>
          <p:cNvPr id="3" name="Content Placeholder 2">
            <a:extLst>
              <a:ext uri="{FF2B5EF4-FFF2-40B4-BE49-F238E27FC236}">
                <a16:creationId xmlns:a16="http://schemas.microsoft.com/office/drawing/2014/main" id="{D94FAE76-7E59-88E4-79BA-4848AEB73DF7}"/>
              </a:ext>
            </a:extLst>
          </p:cNvPr>
          <p:cNvSpPr txBox="1">
            <a:spLocks/>
          </p:cNvSpPr>
          <p:nvPr userDrawn="1"/>
        </p:nvSpPr>
        <p:spPr>
          <a:xfrm>
            <a:off x="262821" y="4643577"/>
            <a:ext cx="4061223" cy="461665"/>
          </a:xfrm>
          <a:prstGeom prst="rect">
            <a:avLst/>
          </a:prstGeom>
        </p:spPr>
        <p:txBody>
          <a:bodyPr wrap="square"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035"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399" b="1" i="1" u="none" strike="noStrike" kern="1200" cap="none" spc="0" normalizeH="0" baseline="0" noProof="0">
                <a:ln>
                  <a:noFill/>
                </a:ln>
                <a:solidFill>
                  <a:prstClr val="black">
                    <a:lumMod val="65000"/>
                    <a:lumOff val="35000"/>
                  </a:prstClr>
                </a:solidFill>
                <a:effectLst/>
                <a:uLnTx/>
                <a:uFillTx/>
                <a:latin typeface="Calibri"/>
                <a:ea typeface="+mn-ea"/>
                <a:cs typeface="+mn-cs"/>
              </a:rPr>
              <a:t>www.bps.go.id</a:t>
            </a:r>
            <a:endParaRPr kumimoji="0" lang="id-ID" sz="1999" b="0" i="1" u="none" strike="noStrike" kern="1200" cap="none" spc="0" normalizeH="0" baseline="0" noProof="0">
              <a:ln>
                <a:noFill/>
              </a:ln>
              <a:solidFill>
                <a:srgbClr val="2D6CB7"/>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4106570A-856D-6095-CA41-F74825AE2FFB}"/>
              </a:ext>
            </a:extLst>
          </p:cNvPr>
          <p:cNvSpPr/>
          <p:nvPr userDrawn="1"/>
        </p:nvSpPr>
        <p:spPr>
          <a:xfrm>
            <a:off x="262821" y="4023988"/>
            <a:ext cx="3167991" cy="769263"/>
          </a:xfrm>
          <a:prstGeom prst="rect">
            <a:avLst/>
          </a:prstGeom>
        </p:spPr>
        <p:txBody>
          <a:bodyPr wrap="none" anchor="ctr">
            <a:spAutoFit/>
          </a:bodyPr>
          <a:lstStyle/>
          <a:p>
            <a:pPr marL="0" marR="0" lvl="0" indent="0" defTabSz="1088066" rtl="0" eaLnBrk="1" fontAlgn="auto" latinLnBrk="0" hangingPunct="1">
              <a:lnSpc>
                <a:spcPct val="100000"/>
              </a:lnSpc>
              <a:spcBef>
                <a:spcPts val="0"/>
              </a:spcBef>
              <a:spcAft>
                <a:spcPts val="0"/>
              </a:spcAft>
              <a:buClrTx/>
              <a:buSzTx/>
              <a:buFontTx/>
              <a:buNone/>
              <a:tabLst/>
              <a:defRPr/>
            </a:pPr>
            <a:r>
              <a:rPr kumimoji="0" lang="en-US" sz="4399" b="1" i="1" u="none" strike="noStrike" kern="1200" cap="none" spc="0" normalizeH="0" baseline="0" noProof="0" err="1">
                <a:ln>
                  <a:noFill/>
                </a:ln>
                <a:solidFill>
                  <a:schemeClr val="accent3"/>
                </a:solidFill>
                <a:effectLst/>
                <a:uLnTx/>
                <a:uFillTx/>
                <a:latin typeface="Calibri"/>
                <a:ea typeface="+mn-ea"/>
                <a:cs typeface="+mn-cs"/>
              </a:rPr>
              <a:t>Terima</a:t>
            </a:r>
            <a:r>
              <a:rPr kumimoji="0" lang="en-US" sz="4399" b="1" i="1" u="none" strike="noStrike" kern="1200" cap="none" spc="0" normalizeH="0" baseline="0" noProof="0">
                <a:ln>
                  <a:noFill/>
                </a:ln>
                <a:solidFill>
                  <a:schemeClr val="accent3"/>
                </a:solidFill>
                <a:effectLst/>
                <a:uLnTx/>
                <a:uFillTx/>
                <a:latin typeface="Calibri"/>
                <a:ea typeface="+mn-ea"/>
                <a:cs typeface="+mn-cs"/>
              </a:rPr>
              <a:t> Kasih</a:t>
            </a:r>
            <a:endParaRPr kumimoji="0" lang="id-ID" sz="4399" b="1" i="1" u="none" strike="noStrike" kern="1200" cap="none" spc="0" normalizeH="0" baseline="0" noProof="0">
              <a:ln>
                <a:noFill/>
              </a:ln>
              <a:solidFill>
                <a:schemeClr val="accent3"/>
              </a:solidFill>
              <a:effectLst/>
              <a:uLnTx/>
              <a:uFillTx/>
              <a:latin typeface="Calibri"/>
              <a:ea typeface="+mn-ea"/>
              <a:cs typeface="+mn-cs"/>
            </a:endParaRPr>
          </a:p>
        </p:txBody>
      </p:sp>
      <p:sp>
        <p:nvSpPr>
          <p:cNvPr id="6" name="TextBox 5">
            <a:extLst>
              <a:ext uri="{FF2B5EF4-FFF2-40B4-BE49-F238E27FC236}">
                <a16:creationId xmlns:a16="http://schemas.microsoft.com/office/drawing/2014/main" id="{22C085F2-3474-7ACB-61AB-AAF26E2D4987}"/>
              </a:ext>
            </a:extLst>
          </p:cNvPr>
          <p:cNvSpPr txBox="1"/>
          <p:nvPr userDrawn="1"/>
        </p:nvSpPr>
        <p:spPr>
          <a:xfrm>
            <a:off x="321621" y="2153915"/>
            <a:ext cx="6719583" cy="707886"/>
          </a:xfrm>
          <a:prstGeom prst="rect">
            <a:avLst/>
          </a:prstGeom>
          <a:noFill/>
        </p:spPr>
        <p:txBody>
          <a:bodyPr wrap="square">
            <a:sp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999"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Penyedia Data </a:t>
            </a:r>
            <a:r>
              <a:rPr kumimoji="0" lang="en-US" sz="1999" b="1" i="1" u="none" strike="noStrike" kern="1200" cap="none" spc="0" normalizeH="0" baseline="0" noProof="0" err="1">
                <a:ln>
                  <a:noFill/>
                </a:ln>
                <a:solidFill>
                  <a:srgbClr val="575756"/>
                </a:solidFill>
                <a:effectLst/>
                <a:uLnTx/>
                <a:uFillTx/>
                <a:latin typeface="Segoe UI" panose="020B0502040204020203" pitchFamily="34" charset="0"/>
                <a:ea typeface="+mn-ea"/>
                <a:cs typeface="Segoe UI" panose="020B0502040204020203" pitchFamily="34" charset="0"/>
              </a:rPr>
              <a:t>Statistik</a:t>
            </a:r>
            <a:r>
              <a:rPr kumimoji="0" lang="en-US" sz="1999"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 </a:t>
            </a:r>
            <a:r>
              <a:rPr kumimoji="0" lang="en-US" sz="1999" b="1" i="1" u="none" strike="noStrike" kern="1200" cap="none" spc="0" normalizeH="0" baseline="0" noProof="0" err="1">
                <a:ln>
                  <a:noFill/>
                </a:ln>
                <a:solidFill>
                  <a:srgbClr val="575756"/>
                </a:solidFill>
                <a:effectLst/>
                <a:uLnTx/>
                <a:uFillTx/>
                <a:latin typeface="Segoe UI" panose="020B0502040204020203" pitchFamily="34" charset="0"/>
                <a:ea typeface="+mn-ea"/>
                <a:cs typeface="Segoe UI" panose="020B0502040204020203" pitchFamily="34" charset="0"/>
              </a:rPr>
              <a:t>Berkualitas</a:t>
            </a:r>
            <a:r>
              <a:rPr kumimoji="0" lang="en-US" sz="1999"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 </a:t>
            </a:r>
          </a:p>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999"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untuk Indonesia </a:t>
            </a:r>
            <a:r>
              <a:rPr kumimoji="0" lang="en-US" sz="1999" b="1" i="1" u="none" strike="noStrike" kern="1200" cap="none" spc="0" normalizeH="0" baseline="0" noProof="0" err="1">
                <a:ln>
                  <a:noFill/>
                </a:ln>
                <a:solidFill>
                  <a:srgbClr val="575756"/>
                </a:solidFill>
                <a:effectLst/>
                <a:uLnTx/>
                <a:uFillTx/>
                <a:latin typeface="Segoe UI" panose="020B0502040204020203" pitchFamily="34" charset="0"/>
                <a:ea typeface="+mn-ea"/>
                <a:cs typeface="Segoe UI" panose="020B0502040204020203" pitchFamily="34" charset="0"/>
              </a:rPr>
              <a:t>Maju</a:t>
            </a:r>
            <a:endParaRPr kumimoji="0" lang="id-ID" sz="1999"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endParaRPr>
          </a:p>
        </p:txBody>
      </p:sp>
      <p:cxnSp>
        <p:nvCxnSpPr>
          <p:cNvPr id="7" name="Straight Connector 6">
            <a:extLst>
              <a:ext uri="{FF2B5EF4-FFF2-40B4-BE49-F238E27FC236}">
                <a16:creationId xmlns:a16="http://schemas.microsoft.com/office/drawing/2014/main" id="{8A42F6C6-396F-F7B1-E49B-31A83EBE685D}"/>
              </a:ext>
            </a:extLst>
          </p:cNvPr>
          <p:cNvCxnSpPr>
            <a:cxnSpLocks/>
          </p:cNvCxnSpPr>
          <p:nvPr userDrawn="1"/>
        </p:nvCxnSpPr>
        <p:spPr>
          <a:xfrm>
            <a:off x="2286472" y="3003756"/>
            <a:ext cx="24709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5">
            <a:extLst>
              <a:ext uri="{FF2B5EF4-FFF2-40B4-BE49-F238E27FC236}">
                <a16:creationId xmlns:a16="http://schemas.microsoft.com/office/drawing/2014/main" id="{0946D054-5C3A-24C2-539D-357EC2AF0424}"/>
              </a:ext>
            </a:extLst>
          </p:cNvPr>
          <p:cNvGrpSpPr/>
          <p:nvPr userDrawn="1"/>
        </p:nvGrpSpPr>
        <p:grpSpPr>
          <a:xfrm>
            <a:off x="781277" y="6640263"/>
            <a:ext cx="812330" cy="102308"/>
            <a:chOff x="7325756" y="6126083"/>
            <a:chExt cx="812214" cy="102290"/>
          </a:xfrm>
          <a:solidFill>
            <a:schemeClr val="bg2"/>
          </a:solidFill>
        </p:grpSpPr>
        <p:sp>
          <p:nvSpPr>
            <p:cNvPr id="9" name="椭圆 6">
              <a:extLst>
                <a:ext uri="{FF2B5EF4-FFF2-40B4-BE49-F238E27FC236}">
                  <a16:creationId xmlns:a16="http://schemas.microsoft.com/office/drawing/2014/main" id="{EFD835B8-495C-2429-0E3A-5F44BE0508C5}"/>
                </a:ext>
              </a:extLst>
            </p:cNvPr>
            <p:cNvSpPr/>
            <p:nvPr/>
          </p:nvSpPr>
          <p:spPr>
            <a:xfrm>
              <a:off x="7325756"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椭圆 7">
              <a:extLst>
                <a:ext uri="{FF2B5EF4-FFF2-40B4-BE49-F238E27FC236}">
                  <a16:creationId xmlns:a16="http://schemas.microsoft.com/office/drawing/2014/main" id="{26A26A5F-CB72-5569-872F-A691E6CBC37C}"/>
                </a:ext>
              </a:extLst>
            </p:cNvPr>
            <p:cNvSpPr/>
            <p:nvPr/>
          </p:nvSpPr>
          <p:spPr>
            <a:xfrm>
              <a:off x="8035680"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椭圆 8">
              <a:extLst>
                <a:ext uri="{FF2B5EF4-FFF2-40B4-BE49-F238E27FC236}">
                  <a16:creationId xmlns:a16="http://schemas.microsoft.com/office/drawing/2014/main" id="{BD1055F0-950B-D208-5EC5-2AF90AE51398}"/>
                </a:ext>
              </a:extLst>
            </p:cNvPr>
            <p:cNvSpPr/>
            <p:nvPr/>
          </p:nvSpPr>
          <p:spPr>
            <a:xfrm>
              <a:off x="7503237"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9">
              <a:extLst>
                <a:ext uri="{FF2B5EF4-FFF2-40B4-BE49-F238E27FC236}">
                  <a16:creationId xmlns:a16="http://schemas.microsoft.com/office/drawing/2014/main" id="{3711D039-79B3-43F9-FAAC-8BE182FA0879}"/>
                </a:ext>
              </a:extLst>
            </p:cNvPr>
            <p:cNvSpPr/>
            <p:nvPr/>
          </p:nvSpPr>
          <p:spPr>
            <a:xfrm>
              <a:off x="7680718"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0">
              <a:extLst>
                <a:ext uri="{FF2B5EF4-FFF2-40B4-BE49-F238E27FC236}">
                  <a16:creationId xmlns:a16="http://schemas.microsoft.com/office/drawing/2014/main" id="{2D04D77B-7117-DC7D-5BA3-48E150B9BF08}"/>
                </a:ext>
              </a:extLst>
            </p:cNvPr>
            <p:cNvSpPr/>
            <p:nvPr/>
          </p:nvSpPr>
          <p:spPr>
            <a:xfrm>
              <a:off x="7858199"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066" rtl="0" eaLnBrk="1" fontAlgn="auto" latinLnBrk="0" hangingPunct="1">
                <a:lnSpc>
                  <a:spcPct val="100000"/>
                </a:lnSpc>
                <a:spcBef>
                  <a:spcPts val="0"/>
                </a:spcBef>
                <a:spcAft>
                  <a:spcPts val="0"/>
                </a:spcAft>
                <a:buClrTx/>
                <a:buSzTx/>
                <a:buFontTx/>
                <a:buNone/>
                <a:tabLst/>
                <a:defRPr/>
              </a:pPr>
              <a:endParaRPr kumimoji="0" lang="zh-CN" altLang="en-US" sz="179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자유형: 도형 21">
            <a:extLst>
              <a:ext uri="{FF2B5EF4-FFF2-40B4-BE49-F238E27FC236}">
                <a16:creationId xmlns:a16="http://schemas.microsoft.com/office/drawing/2014/main" id="{1828DF31-E8E5-C24E-4626-340D57754C62}"/>
              </a:ext>
            </a:extLst>
          </p:cNvPr>
          <p:cNvSpPr/>
          <p:nvPr userDrawn="1"/>
        </p:nvSpPr>
        <p:spPr>
          <a:xfrm>
            <a:off x="0" y="6278003"/>
            <a:ext cx="612860" cy="579899"/>
          </a:xfrm>
          <a:custGeom>
            <a:avLst/>
            <a:gdLst>
              <a:gd name="connsiteX0" fmla="*/ 370088 w 977292"/>
              <a:gd name="connsiteY0" fmla="*/ 0 h 924704"/>
              <a:gd name="connsiteX1" fmla="*/ 977292 w 977292"/>
              <a:gd name="connsiteY1" fmla="*/ 607204 h 924704"/>
              <a:gd name="connsiteX2" fmla="*/ 929575 w 977292"/>
              <a:gd name="connsiteY2" fmla="*/ 843556 h 924704"/>
              <a:gd name="connsiteX3" fmla="*/ 885529 w 977292"/>
              <a:gd name="connsiteY3" fmla="*/ 924704 h 924704"/>
              <a:gd name="connsiteX4" fmla="*/ 0 w 977292"/>
              <a:gd name="connsiteY4" fmla="*/ 924704 h 924704"/>
              <a:gd name="connsiteX5" fmla="*/ 0 w 977292"/>
              <a:gd name="connsiteY5" fmla="*/ 128944 h 924704"/>
              <a:gd name="connsiteX6" fmla="*/ 30594 w 977292"/>
              <a:gd name="connsiteY6" fmla="*/ 103701 h 924704"/>
              <a:gd name="connsiteX7" fmla="*/ 370088 w 977292"/>
              <a:gd name="connsiteY7" fmla="*/ 0 h 92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292" h="924704">
                <a:moveTo>
                  <a:pt x="370088" y="0"/>
                </a:moveTo>
                <a:cubicBezTo>
                  <a:pt x="705438" y="0"/>
                  <a:pt x="977292" y="271854"/>
                  <a:pt x="977292" y="607204"/>
                </a:cubicBezTo>
                <a:cubicBezTo>
                  <a:pt x="977292" y="691042"/>
                  <a:pt x="960301" y="770911"/>
                  <a:pt x="929575" y="843556"/>
                </a:cubicBezTo>
                <a:lnTo>
                  <a:pt x="885529" y="924704"/>
                </a:lnTo>
                <a:lnTo>
                  <a:pt x="0" y="924704"/>
                </a:lnTo>
                <a:lnTo>
                  <a:pt x="0" y="128944"/>
                </a:lnTo>
                <a:lnTo>
                  <a:pt x="30594" y="103701"/>
                </a:lnTo>
                <a:cubicBezTo>
                  <a:pt x="127505" y="38230"/>
                  <a:pt x="244332" y="0"/>
                  <a:pt x="370088" y="0"/>
                </a:cubicBezTo>
                <a:close/>
              </a:path>
            </a:pathLst>
          </a:custGeom>
          <a:solidFill>
            <a:schemeClr val="accent3"/>
          </a:solidFill>
          <a:ln w="9525" cap="flat">
            <a:noFill/>
            <a:prstDash val="solid"/>
            <a:miter/>
          </a:ln>
        </p:spPr>
        <p:txBody>
          <a:bodyPr rtlCol="0" anchor="ctr"/>
          <a:lstStyle/>
          <a:p>
            <a:pPr marL="0" marR="0" lvl="0" indent="0" algn="l" defTabSz="1088066" rtl="0" eaLnBrk="1" fontAlgn="auto" latinLnBrk="0" hangingPunct="1">
              <a:lnSpc>
                <a:spcPct val="100000"/>
              </a:lnSpc>
              <a:spcBef>
                <a:spcPts val="0"/>
              </a:spcBef>
              <a:spcAft>
                <a:spcPts val="0"/>
              </a:spcAft>
              <a:buClrTx/>
              <a:buSzTx/>
              <a:buFontTx/>
              <a:buNone/>
              <a:tabLst/>
              <a:defRPr/>
            </a:pPr>
            <a:endParaRPr kumimoji="0" lang="ko-KR" altLang="en-US" sz="1797" b="0" i="0" u="none" strike="noStrike" kern="1200" cap="none" spc="0" normalizeH="0" baseline="0" noProof="0">
              <a:ln>
                <a:noFill/>
              </a:ln>
              <a:solidFill>
                <a:prstClr val="black"/>
              </a:solidFill>
              <a:effectLst/>
              <a:uLnTx/>
              <a:uFillTx/>
              <a:latin typeface="Calibri"/>
              <a:ea typeface="맑은 고딕" panose="020B0503020000020004" pitchFamily="34" charset="-127"/>
              <a:cs typeface="+mn-cs"/>
            </a:endParaRPr>
          </a:p>
        </p:txBody>
      </p:sp>
      <p:pic>
        <p:nvPicPr>
          <p:cNvPr id="20" name="Picture 6">
            <a:extLst>
              <a:ext uri="{FF2B5EF4-FFF2-40B4-BE49-F238E27FC236}">
                <a16:creationId xmlns:a16="http://schemas.microsoft.com/office/drawing/2014/main" id="{ABCA01E8-465D-ACCB-7F7B-A1523905561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694824" y="369599"/>
            <a:ext cx="1169695" cy="467892"/>
          </a:xfrm>
          <a:prstGeom prst="rect">
            <a:avLst/>
          </a:prstGeom>
        </p:spPr>
      </p:pic>
      <p:grpSp>
        <p:nvGrpSpPr>
          <p:cNvPr id="21" name="Group 20">
            <a:extLst>
              <a:ext uri="{FF2B5EF4-FFF2-40B4-BE49-F238E27FC236}">
                <a16:creationId xmlns:a16="http://schemas.microsoft.com/office/drawing/2014/main" id="{422721A9-0E37-7584-FC26-CA5213FAA7E9}"/>
              </a:ext>
            </a:extLst>
          </p:cNvPr>
          <p:cNvGrpSpPr>
            <a:grpSpLocks noChangeAspect="1"/>
          </p:cNvGrpSpPr>
          <p:nvPr userDrawn="1"/>
        </p:nvGrpSpPr>
        <p:grpSpPr>
          <a:xfrm>
            <a:off x="258118" y="373294"/>
            <a:ext cx="2433415" cy="460503"/>
            <a:chOff x="89771" y="2007276"/>
            <a:chExt cx="2857363" cy="540716"/>
          </a:xfrm>
        </p:grpSpPr>
        <p:pic>
          <p:nvPicPr>
            <p:cNvPr id="22" name="Picture 21" descr="A black background with blue text&#10;&#10;Description automatically generated">
              <a:extLst>
                <a:ext uri="{FF2B5EF4-FFF2-40B4-BE49-F238E27FC236}">
                  <a16:creationId xmlns:a16="http://schemas.microsoft.com/office/drawing/2014/main" id="{58AE728C-3B63-F230-D483-D7DB09C8046F}"/>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9D13E66F-2EFB-0797-D33E-3C4B803B27C2}"/>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spTree>
    <p:extLst>
      <p:ext uri="{BB962C8B-B14F-4D97-AF65-F5344CB8AC3E}">
        <p14:creationId xmlns:p14="http://schemas.microsoft.com/office/powerpoint/2010/main" val="18374288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enutup 2">
    <p:spTree>
      <p:nvGrpSpPr>
        <p:cNvPr id="1" name=""/>
        <p:cNvGrpSpPr/>
        <p:nvPr/>
      </p:nvGrpSpPr>
      <p:grpSpPr>
        <a:xfrm>
          <a:off x="0" y="0"/>
          <a:ext cx="0" cy="0"/>
          <a:chOff x="0" y="0"/>
          <a:chExt cx="0" cy="0"/>
        </a:xfrm>
      </p:grpSpPr>
      <p:sp>
        <p:nvSpPr>
          <p:cNvPr id="12" name="Picture Placeholder 19">
            <a:extLst>
              <a:ext uri="{FF2B5EF4-FFF2-40B4-BE49-F238E27FC236}">
                <a16:creationId xmlns:a16="http://schemas.microsoft.com/office/drawing/2014/main" id="{AF06FD0D-3239-4B31-B524-981A33B1B136}"/>
              </a:ext>
            </a:extLst>
          </p:cNvPr>
          <p:cNvSpPr>
            <a:spLocks noGrp="1"/>
          </p:cNvSpPr>
          <p:nvPr>
            <p:ph type="pic" sz="quarter" idx="19"/>
          </p:nvPr>
        </p:nvSpPr>
        <p:spPr>
          <a:xfrm>
            <a:off x="1" y="-1"/>
            <a:ext cx="9674087" cy="6858001"/>
          </a:xfrm>
          <a:custGeom>
            <a:avLst/>
            <a:gdLst>
              <a:gd name="connsiteX0" fmla="*/ 8686803 w 11430003"/>
              <a:gd name="connsiteY0" fmla="*/ 6467476 h 6858001"/>
              <a:gd name="connsiteX1" fmla="*/ 11430003 w 11430003"/>
              <a:gd name="connsiteY1" fmla="*/ 6467476 h 6858001"/>
              <a:gd name="connsiteX2" fmla="*/ 11430003 w 11430003"/>
              <a:gd name="connsiteY2" fmla="*/ 6858001 h 6858001"/>
              <a:gd name="connsiteX3" fmla="*/ 8686803 w 11430003"/>
              <a:gd name="connsiteY3" fmla="*/ 6858001 h 6858001"/>
              <a:gd name="connsiteX4" fmla="*/ 5791202 w 11430003"/>
              <a:gd name="connsiteY4" fmla="*/ 5572126 h 6858001"/>
              <a:gd name="connsiteX5" fmla="*/ 8534402 w 11430003"/>
              <a:gd name="connsiteY5" fmla="*/ 5572126 h 6858001"/>
              <a:gd name="connsiteX6" fmla="*/ 8534402 w 11430003"/>
              <a:gd name="connsiteY6" fmla="*/ 6858001 h 6858001"/>
              <a:gd name="connsiteX7" fmla="*/ 5791202 w 11430003"/>
              <a:gd name="connsiteY7" fmla="*/ 6858001 h 6858001"/>
              <a:gd name="connsiteX8" fmla="*/ 2895602 w 11430003"/>
              <a:gd name="connsiteY8" fmla="*/ 5133976 h 6858001"/>
              <a:gd name="connsiteX9" fmla="*/ 5638801 w 11430003"/>
              <a:gd name="connsiteY9" fmla="*/ 5133976 h 6858001"/>
              <a:gd name="connsiteX10" fmla="*/ 5638801 w 11430003"/>
              <a:gd name="connsiteY10" fmla="*/ 6858001 h 6858001"/>
              <a:gd name="connsiteX11" fmla="*/ 2895602 w 11430003"/>
              <a:gd name="connsiteY11" fmla="*/ 6858001 h 6858001"/>
              <a:gd name="connsiteX12" fmla="*/ 1 w 11430003"/>
              <a:gd name="connsiteY12" fmla="*/ 4238626 h 6858001"/>
              <a:gd name="connsiteX13" fmla="*/ 2743201 w 11430003"/>
              <a:gd name="connsiteY13" fmla="*/ 4238626 h 6858001"/>
              <a:gd name="connsiteX14" fmla="*/ 2743201 w 11430003"/>
              <a:gd name="connsiteY14" fmla="*/ 6858001 h 6858001"/>
              <a:gd name="connsiteX15" fmla="*/ 1 w 11430003"/>
              <a:gd name="connsiteY15" fmla="*/ 6858001 h 6858001"/>
              <a:gd name="connsiteX16" fmla="*/ 2895602 w 11430003"/>
              <a:gd name="connsiteY16" fmla="*/ 1276351 h 6858001"/>
              <a:gd name="connsiteX17" fmla="*/ 5638801 w 11430003"/>
              <a:gd name="connsiteY17" fmla="*/ 1276351 h 6858001"/>
              <a:gd name="connsiteX18" fmla="*/ 5638801 w 11430003"/>
              <a:gd name="connsiteY18" fmla="*/ 4933951 h 6858001"/>
              <a:gd name="connsiteX19" fmla="*/ 2895602 w 11430003"/>
              <a:gd name="connsiteY19" fmla="*/ 4933951 h 6858001"/>
              <a:gd name="connsiteX20" fmla="*/ 1 w 11430003"/>
              <a:gd name="connsiteY20" fmla="*/ 381002 h 6858001"/>
              <a:gd name="connsiteX21" fmla="*/ 2743201 w 11430003"/>
              <a:gd name="connsiteY21" fmla="*/ 381002 h 6858001"/>
              <a:gd name="connsiteX22" fmla="*/ 2743201 w 11430003"/>
              <a:gd name="connsiteY22" fmla="*/ 4038601 h 6858001"/>
              <a:gd name="connsiteX23" fmla="*/ 1 w 11430003"/>
              <a:gd name="connsiteY23" fmla="*/ 4038601 h 6858001"/>
              <a:gd name="connsiteX24" fmla="*/ 2895602 w 11430003"/>
              <a:gd name="connsiteY24" fmla="*/ 0 h 6858001"/>
              <a:gd name="connsiteX25" fmla="*/ 5638801 w 11430003"/>
              <a:gd name="connsiteY25" fmla="*/ 0 h 6858001"/>
              <a:gd name="connsiteX26" fmla="*/ 5638801 w 11430003"/>
              <a:gd name="connsiteY26" fmla="*/ 1076325 h 6858001"/>
              <a:gd name="connsiteX27" fmla="*/ 2895602 w 11430003"/>
              <a:gd name="connsiteY27" fmla="*/ 1076325 h 6858001"/>
              <a:gd name="connsiteX28" fmla="*/ 0 w 11430003"/>
              <a:gd name="connsiteY28" fmla="*/ 0 h 6858001"/>
              <a:gd name="connsiteX29" fmla="*/ 2743200 w 11430003"/>
              <a:gd name="connsiteY29" fmla="*/ 0 h 6858001"/>
              <a:gd name="connsiteX30" fmla="*/ 2743200 w 11430003"/>
              <a:gd name="connsiteY30" fmla="*/ 180975 h 6858001"/>
              <a:gd name="connsiteX31" fmla="*/ 0 w 11430003"/>
              <a:gd name="connsiteY31" fmla="*/ 180975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03" h="6858001">
                <a:moveTo>
                  <a:pt x="8686803" y="6467476"/>
                </a:moveTo>
                <a:lnTo>
                  <a:pt x="11430003" y="6467476"/>
                </a:lnTo>
                <a:lnTo>
                  <a:pt x="11430003" y="6858001"/>
                </a:lnTo>
                <a:lnTo>
                  <a:pt x="8686803" y="6858001"/>
                </a:lnTo>
                <a:close/>
                <a:moveTo>
                  <a:pt x="5791202" y="5572126"/>
                </a:moveTo>
                <a:lnTo>
                  <a:pt x="8534402" y="5572126"/>
                </a:lnTo>
                <a:lnTo>
                  <a:pt x="8534402" y="6858001"/>
                </a:lnTo>
                <a:lnTo>
                  <a:pt x="5791202" y="6858001"/>
                </a:lnTo>
                <a:close/>
                <a:moveTo>
                  <a:pt x="2895602" y="5133976"/>
                </a:moveTo>
                <a:lnTo>
                  <a:pt x="5638801" y="5133976"/>
                </a:lnTo>
                <a:lnTo>
                  <a:pt x="5638801" y="6858001"/>
                </a:lnTo>
                <a:lnTo>
                  <a:pt x="2895602" y="6858001"/>
                </a:lnTo>
                <a:close/>
                <a:moveTo>
                  <a:pt x="1" y="4238626"/>
                </a:moveTo>
                <a:lnTo>
                  <a:pt x="2743201" y="4238626"/>
                </a:lnTo>
                <a:lnTo>
                  <a:pt x="2743201" y="6858001"/>
                </a:lnTo>
                <a:lnTo>
                  <a:pt x="1" y="6858001"/>
                </a:lnTo>
                <a:close/>
                <a:moveTo>
                  <a:pt x="2895602" y="1276351"/>
                </a:moveTo>
                <a:lnTo>
                  <a:pt x="5638801" y="1276351"/>
                </a:lnTo>
                <a:lnTo>
                  <a:pt x="5638801" y="4933951"/>
                </a:lnTo>
                <a:lnTo>
                  <a:pt x="2895602" y="4933951"/>
                </a:lnTo>
                <a:close/>
                <a:moveTo>
                  <a:pt x="1" y="381002"/>
                </a:moveTo>
                <a:lnTo>
                  <a:pt x="2743201" y="381002"/>
                </a:lnTo>
                <a:lnTo>
                  <a:pt x="2743201" y="4038601"/>
                </a:lnTo>
                <a:lnTo>
                  <a:pt x="1" y="4038601"/>
                </a:lnTo>
                <a:close/>
                <a:moveTo>
                  <a:pt x="2895602" y="0"/>
                </a:moveTo>
                <a:lnTo>
                  <a:pt x="5638801" y="0"/>
                </a:lnTo>
                <a:lnTo>
                  <a:pt x="5638801" y="1076325"/>
                </a:lnTo>
                <a:lnTo>
                  <a:pt x="2895602" y="1076325"/>
                </a:lnTo>
                <a:close/>
                <a:moveTo>
                  <a:pt x="0" y="0"/>
                </a:moveTo>
                <a:lnTo>
                  <a:pt x="2743200" y="0"/>
                </a:lnTo>
                <a:lnTo>
                  <a:pt x="2743200" y="180975"/>
                </a:lnTo>
                <a:lnTo>
                  <a:pt x="0" y="180975"/>
                </a:lnTo>
                <a:close/>
              </a:path>
            </a:pathLst>
          </a:custGeom>
          <a:pattFill prst="pct5">
            <a:fgClr>
              <a:srgbClr val="008D36"/>
            </a:fgClr>
            <a:bgClr>
              <a:schemeClr val="bg1"/>
            </a:bgClr>
          </a:pattFill>
        </p:spPr>
        <p:txBody>
          <a:bodyPr wrap="square" anchor="ctr">
            <a:noAutofit/>
          </a:bodyPr>
          <a:lstStyle>
            <a:lvl1pPr marL="0" indent="0" algn="ctr">
              <a:buFontTx/>
              <a:buNone/>
              <a:defRPr/>
            </a:lvl1pPr>
          </a:lstStyle>
          <a:p>
            <a:endParaRPr lang="en-US"/>
          </a:p>
        </p:txBody>
      </p:sp>
      <p:sp>
        <p:nvSpPr>
          <p:cNvPr id="8" name="Rectangle 7"/>
          <p:cNvSpPr/>
          <p:nvPr userDrawn="1"/>
        </p:nvSpPr>
        <p:spPr>
          <a:xfrm>
            <a:off x="5783563" y="2416687"/>
            <a:ext cx="5767321" cy="1200051"/>
          </a:xfrm>
          <a:prstGeom prst="rect">
            <a:avLst/>
          </a:prstGeom>
        </p:spPr>
        <p:txBody>
          <a:bodyPr wrap="none" anchor="ctr">
            <a:spAutoFit/>
          </a:bodyPr>
          <a:lstStyle/>
          <a:p>
            <a:pPr algn="r" defTabSz="914309"/>
            <a:r>
              <a:rPr lang="en-US" sz="7198" b="1" i="1" err="1">
                <a:solidFill>
                  <a:schemeClr val="accent3"/>
                </a:solidFill>
                <a:latin typeface="Avenir Next LT Pro" panose="020B0504020202020204" pitchFamily="34" charset="0"/>
              </a:rPr>
              <a:t>Terima</a:t>
            </a:r>
            <a:r>
              <a:rPr lang="en-US" sz="7198" b="1" i="1">
                <a:solidFill>
                  <a:schemeClr val="accent3"/>
                </a:solidFill>
                <a:latin typeface="Avenir Next LT Pro" panose="020B0504020202020204" pitchFamily="34" charset="0"/>
              </a:rPr>
              <a:t> Kasih</a:t>
            </a:r>
            <a:endParaRPr lang="id-ID" sz="7198" b="1" i="1">
              <a:solidFill>
                <a:schemeClr val="accent3"/>
              </a:solidFill>
              <a:latin typeface="Avenir Next LT Pro" panose="020B0504020202020204" pitchFamily="34" charset="0"/>
            </a:endParaRPr>
          </a:p>
        </p:txBody>
      </p:sp>
      <p:grpSp>
        <p:nvGrpSpPr>
          <p:cNvPr id="24" name="Group 23">
            <a:extLst>
              <a:ext uri="{FF2B5EF4-FFF2-40B4-BE49-F238E27FC236}">
                <a16:creationId xmlns:a16="http://schemas.microsoft.com/office/drawing/2014/main" id="{7193EC0F-BD0C-4702-8FE3-2395147C89FB}"/>
              </a:ext>
            </a:extLst>
          </p:cNvPr>
          <p:cNvGrpSpPr/>
          <p:nvPr userDrawn="1"/>
        </p:nvGrpSpPr>
        <p:grpSpPr>
          <a:xfrm>
            <a:off x="5883154" y="3731185"/>
            <a:ext cx="5762253" cy="83012"/>
            <a:chOff x="6319024" y="3528548"/>
            <a:chExt cx="2992039" cy="72000"/>
          </a:xfrm>
          <a:solidFill>
            <a:schemeClr val="accent3"/>
          </a:solidFill>
        </p:grpSpPr>
        <p:sp>
          <p:nvSpPr>
            <p:cNvPr id="25" name="Rounded Rectangle 5">
              <a:extLst>
                <a:ext uri="{FF2B5EF4-FFF2-40B4-BE49-F238E27FC236}">
                  <a16:creationId xmlns:a16="http://schemas.microsoft.com/office/drawing/2014/main" id="{DBE1B1F1-7AD9-4198-8528-222AEC47EF71}"/>
                </a:ext>
              </a:extLst>
            </p:cNvPr>
            <p:cNvSpPr/>
            <p:nvPr/>
          </p:nvSpPr>
          <p:spPr>
            <a:xfrm>
              <a:off x="6319024" y="3528548"/>
              <a:ext cx="2808000" cy="72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schemeClr val="accent3"/>
                </a:solidFill>
                <a:latin typeface="Calibri"/>
              </a:endParaRPr>
            </a:p>
          </p:txBody>
        </p:sp>
        <p:sp>
          <p:nvSpPr>
            <p:cNvPr id="26" name="Rounded Rectangle 6">
              <a:extLst>
                <a:ext uri="{FF2B5EF4-FFF2-40B4-BE49-F238E27FC236}">
                  <a16:creationId xmlns:a16="http://schemas.microsoft.com/office/drawing/2014/main" id="{B56673C4-4CCF-4F43-BFB6-594CDD7B5357}"/>
                </a:ext>
              </a:extLst>
            </p:cNvPr>
            <p:cNvSpPr/>
            <p:nvPr/>
          </p:nvSpPr>
          <p:spPr>
            <a:xfrm>
              <a:off x="9167063" y="3528548"/>
              <a:ext cx="144000" cy="72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schemeClr val="accent3"/>
                </a:solidFill>
                <a:latin typeface="Calibri"/>
              </a:endParaRPr>
            </a:p>
          </p:txBody>
        </p:sp>
      </p:grpSp>
      <p:pic>
        <p:nvPicPr>
          <p:cNvPr id="2" name="Picture 6">
            <a:extLst>
              <a:ext uri="{FF2B5EF4-FFF2-40B4-BE49-F238E27FC236}">
                <a16:creationId xmlns:a16="http://schemas.microsoft.com/office/drawing/2014/main" id="{28609983-5EFF-97B9-2671-E6FEE6D6CE0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706126" y="369599"/>
            <a:ext cx="1169695" cy="467892"/>
          </a:xfrm>
          <a:prstGeom prst="rect">
            <a:avLst/>
          </a:prstGeom>
        </p:spPr>
      </p:pic>
      <p:grpSp>
        <p:nvGrpSpPr>
          <p:cNvPr id="4" name="Group 3">
            <a:extLst>
              <a:ext uri="{FF2B5EF4-FFF2-40B4-BE49-F238E27FC236}">
                <a16:creationId xmlns:a16="http://schemas.microsoft.com/office/drawing/2014/main" id="{B8FA5B60-7D81-7AE8-C870-8C200FF762AF}"/>
              </a:ext>
            </a:extLst>
          </p:cNvPr>
          <p:cNvGrpSpPr>
            <a:grpSpLocks noChangeAspect="1"/>
          </p:cNvGrpSpPr>
          <p:nvPr userDrawn="1"/>
        </p:nvGrpSpPr>
        <p:grpSpPr>
          <a:xfrm>
            <a:off x="8269420" y="373294"/>
            <a:ext cx="2433415" cy="460503"/>
            <a:chOff x="89771" y="2007276"/>
            <a:chExt cx="2857363" cy="540716"/>
          </a:xfrm>
        </p:grpSpPr>
        <p:pic>
          <p:nvPicPr>
            <p:cNvPr id="5" name="Picture 4" descr="A black background with blue text&#10;&#10;Description automatically generated">
              <a:extLst>
                <a:ext uri="{FF2B5EF4-FFF2-40B4-BE49-F238E27FC236}">
                  <a16:creationId xmlns:a16="http://schemas.microsoft.com/office/drawing/2014/main" id="{E66C67EF-063C-A6D0-5A76-DCF0EF16686C}"/>
                </a:ext>
              </a:extLst>
            </p:cNvPr>
            <p:cNvPicPr>
              <a:picLocks noChangeAspect="1"/>
            </p:cNvPicPr>
            <p:nvPr/>
          </p:nvPicPr>
          <p:blipFill>
            <a:blip r:embed="rId4"/>
            <a:srcRect t="22185" r="72326" b="22185"/>
            <a:stretch/>
          </p:blipFill>
          <p:spPr>
            <a:xfrm>
              <a:off x="89771" y="2007276"/>
              <a:ext cx="794149" cy="540716"/>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6CD14A66-61E8-1D4A-02FE-A60CD4DA271A}"/>
                </a:ext>
              </a:extLst>
            </p:cNvPr>
            <p:cNvPicPr>
              <a:picLocks noChangeAspect="1"/>
            </p:cNvPicPr>
            <p:nvPr/>
          </p:nvPicPr>
          <p:blipFill>
            <a:blip r:embed="rId5"/>
            <a:srcRect l="28396" t="22185" r="430" b="22186"/>
            <a:stretch/>
          </p:blipFill>
          <p:spPr>
            <a:xfrm>
              <a:off x="904616" y="2007276"/>
              <a:ext cx="2042518" cy="540716"/>
            </a:xfrm>
            <a:prstGeom prst="rect">
              <a:avLst/>
            </a:prstGeom>
          </p:spPr>
        </p:pic>
      </p:grpSp>
    </p:spTree>
    <p:extLst>
      <p:ext uri="{BB962C8B-B14F-4D97-AF65-F5344CB8AC3E}">
        <p14:creationId xmlns:p14="http://schemas.microsoft.com/office/powerpoint/2010/main" val="3695395426"/>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enutup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BBC6E1-D5DA-A054-65EB-2AFFA75076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082" t="465" r="4086" b="11445"/>
          <a:stretch/>
        </p:blipFill>
        <p:spPr>
          <a:xfrm>
            <a:off x="0" y="-17208"/>
            <a:ext cx="12188826" cy="6873620"/>
          </a:xfrm>
          <a:prstGeom prst="rect">
            <a:avLst/>
          </a:prstGeom>
        </p:spPr>
      </p:pic>
      <p:sp>
        <p:nvSpPr>
          <p:cNvPr id="3" name="Rectangle 2">
            <a:extLst>
              <a:ext uri="{FF2B5EF4-FFF2-40B4-BE49-F238E27FC236}">
                <a16:creationId xmlns:a16="http://schemas.microsoft.com/office/drawing/2014/main" id="{1E6B5D50-A3F9-77AC-8057-B462EF72EBB9}"/>
              </a:ext>
            </a:extLst>
          </p:cNvPr>
          <p:cNvSpPr/>
          <p:nvPr userDrawn="1"/>
        </p:nvSpPr>
        <p:spPr>
          <a:xfrm rot="10800000">
            <a:off x="-12908" y="-17208"/>
            <a:ext cx="12188827" cy="6873620"/>
          </a:xfrm>
          <a:prstGeom prst="rect">
            <a:avLst/>
          </a:prstGeom>
          <a:gradFill>
            <a:gsLst>
              <a:gs pos="0">
                <a:schemeClr val="accent4">
                  <a:alpha val="23000"/>
                </a:schemeClr>
              </a:gs>
              <a:gs pos="85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0E19B71-45CC-8440-30A8-A66608F37C3B}"/>
              </a:ext>
            </a:extLst>
          </p:cNvPr>
          <p:cNvSpPr/>
          <p:nvPr userDrawn="1"/>
        </p:nvSpPr>
        <p:spPr>
          <a:xfrm>
            <a:off x="2718679" y="1806303"/>
            <a:ext cx="6754642" cy="1622697"/>
          </a:xfrm>
          <a:prstGeom prst="rect">
            <a:avLst/>
          </a:prstGeom>
        </p:spPr>
        <p:txBody>
          <a:bodyPr wrap="none" anchor="ctr">
            <a:spAutoFit/>
          </a:bodyPr>
          <a:lstStyle/>
          <a:p>
            <a:pPr marL="0" marR="0" lvl="0" indent="0" algn="ctr" defTabSz="914126" rtl="0" eaLnBrk="1" fontAlgn="auto" latinLnBrk="0" hangingPunct="1">
              <a:lnSpc>
                <a:spcPct val="80000"/>
              </a:lnSpc>
              <a:spcBef>
                <a:spcPts val="0"/>
              </a:spcBef>
              <a:spcAft>
                <a:spcPts val="0"/>
              </a:spcAft>
              <a:buClrTx/>
              <a:buSzTx/>
              <a:buFontTx/>
              <a:buNone/>
              <a:tabLst/>
              <a:defRPr/>
            </a:pPr>
            <a:r>
              <a:rPr kumimoji="0" lang="en-US" sz="7998" b="1" i="1" u="none" strike="noStrike" kern="1200" cap="none" spc="0" normalizeH="0" baseline="0" noProof="0" err="1">
                <a:ln>
                  <a:noFill/>
                </a:ln>
                <a:solidFill>
                  <a:schemeClr val="bg2"/>
                </a:solidFill>
                <a:effectLst/>
                <a:uLnTx/>
                <a:uFillTx/>
                <a:latin typeface="Avenir Next LT Pro" panose="020B0504020202020204" pitchFamily="34" charset="0"/>
                <a:ea typeface="+mn-ea"/>
                <a:cs typeface="+mn-cs"/>
              </a:rPr>
              <a:t>Terima</a:t>
            </a:r>
            <a:r>
              <a:rPr kumimoji="0" lang="en-US" sz="7998" b="1" i="1" u="none" strike="noStrike" kern="1200" cap="none" spc="0" normalizeH="0" baseline="0" noProof="0">
                <a:ln>
                  <a:noFill/>
                </a:ln>
                <a:solidFill>
                  <a:schemeClr val="bg2"/>
                </a:solidFill>
                <a:effectLst/>
                <a:uLnTx/>
                <a:uFillTx/>
                <a:latin typeface="Avenir Next LT Pro" panose="020B0504020202020204" pitchFamily="34" charset="0"/>
                <a:ea typeface="+mn-ea"/>
                <a:cs typeface="+mn-cs"/>
              </a:rPr>
              <a:t> Kasih!</a:t>
            </a:r>
          </a:p>
          <a:p>
            <a:pPr marL="0" marR="0" lvl="0" indent="0" algn="ctr" defTabSz="914126" rtl="0" eaLnBrk="1" fontAlgn="auto" latinLnBrk="0" hangingPunct="1">
              <a:lnSpc>
                <a:spcPct val="80000"/>
              </a:lnSpc>
              <a:spcBef>
                <a:spcPts val="0"/>
              </a:spcBef>
              <a:spcAft>
                <a:spcPts val="0"/>
              </a:spcAft>
              <a:buClrTx/>
              <a:buSzTx/>
              <a:buFontTx/>
              <a:buNone/>
              <a:tabLst/>
              <a:defRPr/>
            </a:pPr>
            <a:r>
              <a:rPr kumimoji="0" lang="en-US" sz="4399" b="0" i="0" u="none" strike="noStrike" kern="1200" cap="none" spc="0" normalizeH="0" baseline="0" noProof="0">
                <a:ln>
                  <a:noFill/>
                </a:ln>
                <a:solidFill>
                  <a:schemeClr val="bg2"/>
                </a:solidFill>
                <a:effectLst/>
                <a:uLnTx/>
                <a:uFillTx/>
                <a:latin typeface="Avenir Next LT Pro" panose="020B0504020202020204" pitchFamily="34" charset="0"/>
                <a:ea typeface="+mn-ea"/>
                <a:cs typeface="+mn-cs"/>
              </a:rPr>
              <a:t>www.bps.go.id</a:t>
            </a:r>
            <a:endParaRPr kumimoji="0" lang="id-ID" sz="4399" b="0" i="0" u="none" strike="noStrike" kern="1200" cap="none" spc="0" normalizeH="0" baseline="0" noProof="0">
              <a:ln>
                <a:noFill/>
              </a:ln>
              <a:solidFill>
                <a:schemeClr val="bg2"/>
              </a:solidFill>
              <a:effectLst/>
              <a:uLnTx/>
              <a:uFillTx/>
              <a:latin typeface="Avenir Next LT Pro" panose="020B0504020202020204" pitchFamily="34" charset="0"/>
              <a:ea typeface="+mn-ea"/>
              <a:cs typeface="+mn-cs"/>
            </a:endParaRPr>
          </a:p>
        </p:txBody>
      </p:sp>
      <p:grpSp>
        <p:nvGrpSpPr>
          <p:cNvPr id="5" name="组合 5">
            <a:extLst>
              <a:ext uri="{FF2B5EF4-FFF2-40B4-BE49-F238E27FC236}">
                <a16:creationId xmlns:a16="http://schemas.microsoft.com/office/drawing/2014/main" id="{45643255-3AA6-BC89-910E-505F0D48C43B}"/>
              </a:ext>
            </a:extLst>
          </p:cNvPr>
          <p:cNvGrpSpPr/>
          <p:nvPr userDrawn="1"/>
        </p:nvGrpSpPr>
        <p:grpSpPr>
          <a:xfrm rot="10800000">
            <a:off x="5657690" y="3671108"/>
            <a:ext cx="876620" cy="110405"/>
            <a:chOff x="7325756" y="6126083"/>
            <a:chExt cx="812214" cy="102290"/>
          </a:xfrm>
          <a:solidFill>
            <a:schemeClr val="bg1"/>
          </a:solidFill>
        </p:grpSpPr>
        <p:sp>
          <p:nvSpPr>
            <p:cNvPr id="6" name="椭圆 6">
              <a:extLst>
                <a:ext uri="{FF2B5EF4-FFF2-40B4-BE49-F238E27FC236}">
                  <a16:creationId xmlns:a16="http://schemas.microsoft.com/office/drawing/2014/main" id="{9739DB8B-BC83-3371-90BC-1FF807EAD931}"/>
                </a:ext>
              </a:extLst>
            </p:cNvPr>
            <p:cNvSpPr/>
            <p:nvPr/>
          </p:nvSpPr>
          <p:spPr>
            <a:xfrm>
              <a:off x="7325756"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9" name="椭圆 7">
              <a:extLst>
                <a:ext uri="{FF2B5EF4-FFF2-40B4-BE49-F238E27FC236}">
                  <a16:creationId xmlns:a16="http://schemas.microsoft.com/office/drawing/2014/main" id="{6A78F6D7-18FA-C649-6F09-71D48F3711C6}"/>
                </a:ext>
              </a:extLst>
            </p:cNvPr>
            <p:cNvSpPr/>
            <p:nvPr/>
          </p:nvSpPr>
          <p:spPr>
            <a:xfrm>
              <a:off x="8035680"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1" name="椭圆 8">
              <a:extLst>
                <a:ext uri="{FF2B5EF4-FFF2-40B4-BE49-F238E27FC236}">
                  <a16:creationId xmlns:a16="http://schemas.microsoft.com/office/drawing/2014/main" id="{A3AF4513-4CA6-5843-E05C-CC9CDA29D81D}"/>
                </a:ext>
              </a:extLst>
            </p:cNvPr>
            <p:cNvSpPr/>
            <p:nvPr/>
          </p:nvSpPr>
          <p:spPr>
            <a:xfrm>
              <a:off x="7503237"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3" name="椭圆 9">
              <a:extLst>
                <a:ext uri="{FF2B5EF4-FFF2-40B4-BE49-F238E27FC236}">
                  <a16:creationId xmlns:a16="http://schemas.microsoft.com/office/drawing/2014/main" id="{B8941DF7-2B45-D796-031E-D1C2207B7F8B}"/>
                </a:ext>
              </a:extLst>
            </p:cNvPr>
            <p:cNvSpPr/>
            <p:nvPr/>
          </p:nvSpPr>
          <p:spPr>
            <a:xfrm>
              <a:off x="7680718"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4" name="椭圆 10">
              <a:extLst>
                <a:ext uri="{FF2B5EF4-FFF2-40B4-BE49-F238E27FC236}">
                  <a16:creationId xmlns:a16="http://schemas.microsoft.com/office/drawing/2014/main" id="{94148B93-7A2C-55DC-5E85-34F9680B24B2}"/>
                </a:ext>
              </a:extLst>
            </p:cNvPr>
            <p:cNvSpPr/>
            <p:nvPr/>
          </p:nvSpPr>
          <p:spPr>
            <a:xfrm>
              <a:off x="7858199"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grpSp>
      <p:grpSp>
        <p:nvGrpSpPr>
          <p:cNvPr id="17" name="Group 16">
            <a:extLst>
              <a:ext uri="{FF2B5EF4-FFF2-40B4-BE49-F238E27FC236}">
                <a16:creationId xmlns:a16="http://schemas.microsoft.com/office/drawing/2014/main" id="{2B124607-2B2B-E049-4967-7B95CF5B7D56}"/>
              </a:ext>
            </a:extLst>
          </p:cNvPr>
          <p:cNvGrpSpPr/>
          <p:nvPr userDrawn="1"/>
        </p:nvGrpSpPr>
        <p:grpSpPr>
          <a:xfrm>
            <a:off x="94879" y="10271"/>
            <a:ext cx="2652212" cy="908325"/>
            <a:chOff x="110825" y="8809"/>
            <a:chExt cx="3271581" cy="1116936"/>
          </a:xfrm>
        </p:grpSpPr>
        <p:pic>
          <p:nvPicPr>
            <p:cNvPr id="18" name="Picture 17">
              <a:extLst>
                <a:ext uri="{FF2B5EF4-FFF2-40B4-BE49-F238E27FC236}">
                  <a16:creationId xmlns:a16="http://schemas.microsoft.com/office/drawing/2014/main" id="{BE301C6B-4DF3-19F4-A4DE-6886EB885321}"/>
                </a:ext>
              </a:extLst>
            </p:cNvPr>
            <p:cNvPicPr>
              <a:picLocks noChangeAspect="1"/>
            </p:cNvPicPr>
            <p:nvPr/>
          </p:nvPicPr>
          <p:blipFill rotWithShape="1">
            <a:blip r:embed="rId3">
              <a:biLevel thresh="25000"/>
            </a:blip>
            <a:srcRect r="71752"/>
            <a:stretch/>
          </p:blipFill>
          <p:spPr>
            <a:xfrm>
              <a:off x="110825" y="8809"/>
              <a:ext cx="924156" cy="1108127"/>
            </a:xfrm>
            <a:prstGeom prst="rect">
              <a:avLst/>
            </a:prstGeom>
          </p:spPr>
        </p:pic>
        <p:pic>
          <p:nvPicPr>
            <p:cNvPr id="19" name="Picture 18">
              <a:extLst>
                <a:ext uri="{FF2B5EF4-FFF2-40B4-BE49-F238E27FC236}">
                  <a16:creationId xmlns:a16="http://schemas.microsoft.com/office/drawing/2014/main" id="{5B956251-1740-791D-B1BC-A830944A549D}"/>
                </a:ext>
              </a:extLst>
            </p:cNvPr>
            <p:cNvPicPr>
              <a:picLocks noChangeAspect="1"/>
            </p:cNvPicPr>
            <p:nvPr/>
          </p:nvPicPr>
          <p:blipFill rotWithShape="1">
            <a:blip r:embed="rId4"/>
            <a:srcRect l="28248"/>
            <a:stretch/>
          </p:blipFill>
          <p:spPr>
            <a:xfrm>
              <a:off x="1034981" y="17617"/>
              <a:ext cx="2347425" cy="1108128"/>
            </a:xfrm>
            <a:prstGeom prst="rect">
              <a:avLst/>
            </a:prstGeom>
          </p:spPr>
        </p:pic>
      </p:grpSp>
    </p:spTree>
    <p:extLst>
      <p:ext uri="{BB962C8B-B14F-4D97-AF65-F5344CB8AC3E}">
        <p14:creationId xmlns:p14="http://schemas.microsoft.com/office/powerpoint/2010/main" val="2307221515"/>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Penutup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BBC6E1-D5DA-A054-65EB-2AFFA75076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082" t="465" r="4086" b="11445"/>
          <a:stretch/>
        </p:blipFill>
        <p:spPr>
          <a:xfrm>
            <a:off x="0" y="-17208"/>
            <a:ext cx="12188826" cy="6873620"/>
          </a:xfrm>
          <a:prstGeom prst="rect">
            <a:avLst/>
          </a:prstGeom>
        </p:spPr>
      </p:pic>
      <p:sp>
        <p:nvSpPr>
          <p:cNvPr id="3" name="Rectangle 2">
            <a:extLst>
              <a:ext uri="{FF2B5EF4-FFF2-40B4-BE49-F238E27FC236}">
                <a16:creationId xmlns:a16="http://schemas.microsoft.com/office/drawing/2014/main" id="{1E6B5D50-A3F9-77AC-8057-B462EF72EBB9}"/>
              </a:ext>
            </a:extLst>
          </p:cNvPr>
          <p:cNvSpPr/>
          <p:nvPr userDrawn="1"/>
        </p:nvSpPr>
        <p:spPr>
          <a:xfrm rot="10800000">
            <a:off x="-12908" y="-17208"/>
            <a:ext cx="12188827" cy="6873620"/>
          </a:xfrm>
          <a:prstGeom prst="rect">
            <a:avLst/>
          </a:prstGeom>
          <a:gradFill>
            <a:gsLst>
              <a:gs pos="0">
                <a:schemeClr val="accent4">
                  <a:alpha val="23000"/>
                </a:schemeClr>
              </a:gs>
              <a:gs pos="85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0E19B71-45CC-8440-30A8-A66608F37C3B}"/>
              </a:ext>
            </a:extLst>
          </p:cNvPr>
          <p:cNvSpPr/>
          <p:nvPr userDrawn="1"/>
        </p:nvSpPr>
        <p:spPr>
          <a:xfrm>
            <a:off x="2718679" y="1806303"/>
            <a:ext cx="6754642" cy="1622697"/>
          </a:xfrm>
          <a:prstGeom prst="rect">
            <a:avLst/>
          </a:prstGeom>
        </p:spPr>
        <p:txBody>
          <a:bodyPr wrap="none" anchor="ctr">
            <a:spAutoFit/>
          </a:bodyPr>
          <a:lstStyle/>
          <a:p>
            <a:pPr marL="0" marR="0" lvl="0" indent="0" algn="ctr" defTabSz="914126" rtl="0" eaLnBrk="1" fontAlgn="auto" latinLnBrk="0" hangingPunct="1">
              <a:lnSpc>
                <a:spcPct val="80000"/>
              </a:lnSpc>
              <a:spcBef>
                <a:spcPts val="0"/>
              </a:spcBef>
              <a:spcAft>
                <a:spcPts val="0"/>
              </a:spcAft>
              <a:buClrTx/>
              <a:buSzTx/>
              <a:buFontTx/>
              <a:buNone/>
              <a:tabLst/>
              <a:defRPr/>
            </a:pPr>
            <a:r>
              <a:rPr kumimoji="0" lang="en-US" sz="7998" b="1" i="1" u="none" strike="noStrike" kern="1200" cap="none" spc="0" normalizeH="0" baseline="0" noProof="0" err="1">
                <a:ln>
                  <a:noFill/>
                </a:ln>
                <a:solidFill>
                  <a:schemeClr val="bg1"/>
                </a:solidFill>
                <a:effectLst/>
                <a:uLnTx/>
                <a:uFillTx/>
                <a:latin typeface="Avenir Next LT Pro" panose="020B0504020202020204" pitchFamily="34" charset="0"/>
                <a:ea typeface="+mn-ea"/>
                <a:cs typeface="+mn-cs"/>
              </a:rPr>
              <a:t>Terima</a:t>
            </a:r>
            <a:r>
              <a:rPr kumimoji="0" lang="en-US" sz="7998" b="1" i="1" u="none" strike="noStrike" kern="1200" cap="none" spc="0" normalizeH="0" baseline="0" noProof="0">
                <a:ln>
                  <a:noFill/>
                </a:ln>
                <a:solidFill>
                  <a:schemeClr val="bg1"/>
                </a:solidFill>
                <a:effectLst/>
                <a:uLnTx/>
                <a:uFillTx/>
                <a:latin typeface="Avenir Next LT Pro" panose="020B0504020202020204" pitchFamily="34" charset="0"/>
                <a:ea typeface="+mn-ea"/>
                <a:cs typeface="+mn-cs"/>
              </a:rPr>
              <a:t> Kasih!</a:t>
            </a:r>
          </a:p>
          <a:p>
            <a:pPr marL="0" marR="0" lvl="0" indent="0" algn="ctr" defTabSz="914126" rtl="0" eaLnBrk="1" fontAlgn="auto" latinLnBrk="0" hangingPunct="1">
              <a:lnSpc>
                <a:spcPct val="80000"/>
              </a:lnSpc>
              <a:spcBef>
                <a:spcPts val="0"/>
              </a:spcBef>
              <a:spcAft>
                <a:spcPts val="0"/>
              </a:spcAft>
              <a:buClrTx/>
              <a:buSzTx/>
              <a:buFontTx/>
              <a:buNone/>
              <a:tabLst/>
              <a:defRPr/>
            </a:pPr>
            <a:r>
              <a:rPr kumimoji="0" lang="en-US" sz="4399" b="0" i="0" u="none" strike="noStrike" kern="1200" cap="none" spc="0" normalizeH="0" baseline="0" noProof="0">
                <a:ln>
                  <a:noFill/>
                </a:ln>
                <a:solidFill>
                  <a:schemeClr val="bg1"/>
                </a:solidFill>
                <a:effectLst/>
                <a:uLnTx/>
                <a:uFillTx/>
                <a:latin typeface="Avenir Next LT Pro" panose="020B0504020202020204" pitchFamily="34" charset="0"/>
                <a:ea typeface="+mn-ea"/>
                <a:cs typeface="+mn-cs"/>
              </a:rPr>
              <a:t>www.bps.go.id</a:t>
            </a:r>
            <a:endParaRPr kumimoji="0" lang="id-ID" sz="4399" b="0" i="0" u="none" strike="noStrike" kern="1200" cap="none" spc="0" normalizeH="0" baseline="0" noProof="0">
              <a:ln>
                <a:noFill/>
              </a:ln>
              <a:solidFill>
                <a:schemeClr val="bg1"/>
              </a:solidFill>
              <a:effectLst/>
              <a:uLnTx/>
              <a:uFillTx/>
              <a:latin typeface="Avenir Next LT Pro" panose="020B0504020202020204" pitchFamily="34" charset="0"/>
              <a:ea typeface="+mn-ea"/>
              <a:cs typeface="+mn-cs"/>
            </a:endParaRPr>
          </a:p>
        </p:txBody>
      </p:sp>
      <p:grpSp>
        <p:nvGrpSpPr>
          <p:cNvPr id="5" name="组合 5">
            <a:extLst>
              <a:ext uri="{FF2B5EF4-FFF2-40B4-BE49-F238E27FC236}">
                <a16:creationId xmlns:a16="http://schemas.microsoft.com/office/drawing/2014/main" id="{45643255-3AA6-BC89-910E-505F0D48C43B}"/>
              </a:ext>
            </a:extLst>
          </p:cNvPr>
          <p:cNvGrpSpPr/>
          <p:nvPr userDrawn="1"/>
        </p:nvGrpSpPr>
        <p:grpSpPr>
          <a:xfrm rot="10800000">
            <a:off x="5657690" y="3671108"/>
            <a:ext cx="876620" cy="110405"/>
            <a:chOff x="7325756" y="6126083"/>
            <a:chExt cx="812214" cy="102290"/>
          </a:xfrm>
          <a:solidFill>
            <a:schemeClr val="bg1"/>
          </a:solidFill>
        </p:grpSpPr>
        <p:sp>
          <p:nvSpPr>
            <p:cNvPr id="6" name="椭圆 6">
              <a:extLst>
                <a:ext uri="{FF2B5EF4-FFF2-40B4-BE49-F238E27FC236}">
                  <a16:creationId xmlns:a16="http://schemas.microsoft.com/office/drawing/2014/main" id="{9739DB8B-BC83-3371-90BC-1FF807EAD931}"/>
                </a:ext>
              </a:extLst>
            </p:cNvPr>
            <p:cNvSpPr/>
            <p:nvPr/>
          </p:nvSpPr>
          <p:spPr>
            <a:xfrm>
              <a:off x="7325756"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9" name="椭圆 7">
              <a:extLst>
                <a:ext uri="{FF2B5EF4-FFF2-40B4-BE49-F238E27FC236}">
                  <a16:creationId xmlns:a16="http://schemas.microsoft.com/office/drawing/2014/main" id="{6A78F6D7-18FA-C649-6F09-71D48F3711C6}"/>
                </a:ext>
              </a:extLst>
            </p:cNvPr>
            <p:cNvSpPr/>
            <p:nvPr/>
          </p:nvSpPr>
          <p:spPr>
            <a:xfrm>
              <a:off x="8035680"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1" name="椭圆 8">
              <a:extLst>
                <a:ext uri="{FF2B5EF4-FFF2-40B4-BE49-F238E27FC236}">
                  <a16:creationId xmlns:a16="http://schemas.microsoft.com/office/drawing/2014/main" id="{A3AF4513-4CA6-5843-E05C-CC9CDA29D81D}"/>
                </a:ext>
              </a:extLst>
            </p:cNvPr>
            <p:cNvSpPr/>
            <p:nvPr/>
          </p:nvSpPr>
          <p:spPr>
            <a:xfrm>
              <a:off x="7503237"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3" name="椭圆 9">
              <a:extLst>
                <a:ext uri="{FF2B5EF4-FFF2-40B4-BE49-F238E27FC236}">
                  <a16:creationId xmlns:a16="http://schemas.microsoft.com/office/drawing/2014/main" id="{B8941DF7-2B45-D796-031E-D1C2207B7F8B}"/>
                </a:ext>
              </a:extLst>
            </p:cNvPr>
            <p:cNvSpPr/>
            <p:nvPr/>
          </p:nvSpPr>
          <p:spPr>
            <a:xfrm>
              <a:off x="7680718"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4" name="椭圆 10">
              <a:extLst>
                <a:ext uri="{FF2B5EF4-FFF2-40B4-BE49-F238E27FC236}">
                  <a16:creationId xmlns:a16="http://schemas.microsoft.com/office/drawing/2014/main" id="{94148B93-7A2C-55DC-5E85-34F9680B24B2}"/>
                </a:ext>
              </a:extLst>
            </p:cNvPr>
            <p:cNvSpPr/>
            <p:nvPr/>
          </p:nvSpPr>
          <p:spPr>
            <a:xfrm>
              <a:off x="7858199"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grpSp>
      <p:grpSp>
        <p:nvGrpSpPr>
          <p:cNvPr id="17" name="Group 16">
            <a:extLst>
              <a:ext uri="{FF2B5EF4-FFF2-40B4-BE49-F238E27FC236}">
                <a16:creationId xmlns:a16="http://schemas.microsoft.com/office/drawing/2014/main" id="{2B124607-2B2B-E049-4967-7B95CF5B7D56}"/>
              </a:ext>
            </a:extLst>
          </p:cNvPr>
          <p:cNvGrpSpPr/>
          <p:nvPr userDrawn="1"/>
        </p:nvGrpSpPr>
        <p:grpSpPr>
          <a:xfrm>
            <a:off x="94879" y="10271"/>
            <a:ext cx="2652212" cy="908325"/>
            <a:chOff x="110825" y="8809"/>
            <a:chExt cx="3271581" cy="1116936"/>
          </a:xfrm>
        </p:grpSpPr>
        <p:pic>
          <p:nvPicPr>
            <p:cNvPr id="18" name="Picture 17">
              <a:extLst>
                <a:ext uri="{FF2B5EF4-FFF2-40B4-BE49-F238E27FC236}">
                  <a16:creationId xmlns:a16="http://schemas.microsoft.com/office/drawing/2014/main" id="{BE301C6B-4DF3-19F4-A4DE-6886EB885321}"/>
                </a:ext>
              </a:extLst>
            </p:cNvPr>
            <p:cNvPicPr>
              <a:picLocks noChangeAspect="1"/>
            </p:cNvPicPr>
            <p:nvPr/>
          </p:nvPicPr>
          <p:blipFill rotWithShape="1">
            <a:blip r:embed="rId3">
              <a:biLevel thresh="25000"/>
            </a:blip>
            <a:srcRect r="71752"/>
            <a:stretch/>
          </p:blipFill>
          <p:spPr>
            <a:xfrm>
              <a:off x="110825" y="8809"/>
              <a:ext cx="924156" cy="1108127"/>
            </a:xfrm>
            <a:prstGeom prst="rect">
              <a:avLst/>
            </a:prstGeom>
          </p:spPr>
        </p:pic>
        <p:pic>
          <p:nvPicPr>
            <p:cNvPr id="19" name="Picture 18">
              <a:extLst>
                <a:ext uri="{FF2B5EF4-FFF2-40B4-BE49-F238E27FC236}">
                  <a16:creationId xmlns:a16="http://schemas.microsoft.com/office/drawing/2014/main" id="{5B956251-1740-791D-B1BC-A830944A549D}"/>
                </a:ext>
              </a:extLst>
            </p:cNvPr>
            <p:cNvPicPr>
              <a:picLocks noChangeAspect="1"/>
            </p:cNvPicPr>
            <p:nvPr/>
          </p:nvPicPr>
          <p:blipFill rotWithShape="1">
            <a:blip r:embed="rId4"/>
            <a:srcRect l="28248"/>
            <a:stretch/>
          </p:blipFill>
          <p:spPr>
            <a:xfrm>
              <a:off x="1034981" y="17617"/>
              <a:ext cx="2347425" cy="1108128"/>
            </a:xfrm>
            <a:prstGeom prst="rect">
              <a:avLst/>
            </a:prstGeom>
          </p:spPr>
        </p:pic>
      </p:grpSp>
    </p:spTree>
    <p:extLst>
      <p:ext uri="{BB962C8B-B14F-4D97-AF65-F5344CB8AC3E}">
        <p14:creationId xmlns:p14="http://schemas.microsoft.com/office/powerpoint/2010/main" val="277737503"/>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3_Design Blue">
    <p:bg>
      <p:bgPr>
        <a:solidFill>
          <a:srgbClr val="FFFFFF"/>
        </a:solidFill>
        <a:effectLst/>
      </p:bgPr>
    </p:bg>
    <p:spTree>
      <p:nvGrpSpPr>
        <p:cNvPr id="1" name=""/>
        <p:cNvGrpSpPr/>
        <p:nvPr/>
      </p:nvGrpSpPr>
      <p:grpSpPr>
        <a:xfrm>
          <a:off x="0" y="0"/>
          <a:ext cx="0" cy="0"/>
          <a:chOff x="0" y="0"/>
          <a:chExt cx="0" cy="0"/>
        </a:xfrm>
      </p:grpSpPr>
      <p:pic>
        <p:nvPicPr>
          <p:cNvPr id="8" name="Google Shape;600;p29">
            <a:extLst>
              <a:ext uri="{FF2B5EF4-FFF2-40B4-BE49-F238E27FC236}">
                <a16:creationId xmlns:a16="http://schemas.microsoft.com/office/drawing/2014/main" id="{E9C82781-58B7-E6E3-1C3F-5ABEF21CCBA2}"/>
              </a:ext>
            </a:extLst>
          </p:cNvPr>
          <p:cNvPicPr preferRelativeResize="0"/>
          <p:nvPr userDrawn="1"/>
        </p:nvPicPr>
        <p:blipFill>
          <a:blip r:embed="rId2"/>
          <a:srcRect t="4315" b="4315"/>
          <a:stretch/>
        </p:blipFill>
        <p:spPr>
          <a:xfrm>
            <a:off x="0" y="1"/>
            <a:ext cx="12192000" cy="6858000"/>
          </a:xfrm>
          <a:prstGeom prst="rect">
            <a:avLst/>
          </a:prstGeom>
          <a:noFill/>
          <a:ln>
            <a:noFill/>
          </a:ln>
        </p:spPr>
      </p:pic>
      <p:sp>
        <p:nvSpPr>
          <p:cNvPr id="3" name="Google Shape;251;p3">
            <a:extLst>
              <a:ext uri="{FF2B5EF4-FFF2-40B4-BE49-F238E27FC236}">
                <a16:creationId xmlns:a16="http://schemas.microsoft.com/office/drawing/2014/main" id="{3A259341-7350-00CD-A3AE-88DE40872FCA}"/>
              </a:ext>
            </a:extLst>
          </p:cNvPr>
          <p:cNvSpPr/>
          <p:nvPr userDrawn="1"/>
        </p:nvSpPr>
        <p:spPr>
          <a:xfrm>
            <a:off x="0" y="1"/>
            <a:ext cx="12192000" cy="6857999"/>
          </a:xfrm>
          <a:prstGeom prst="rect">
            <a:avLst/>
          </a:prstGeom>
          <a:gradFill>
            <a:gsLst>
              <a:gs pos="0">
                <a:srgbClr val="FFF0C2"/>
              </a:gs>
              <a:gs pos="4000">
                <a:srgbClr val="FFF0C2"/>
              </a:gs>
              <a:gs pos="79000">
                <a:srgbClr val="F08619">
                  <a:alpha val="71764"/>
                </a:srgbClr>
              </a:gs>
              <a:gs pos="100000">
                <a:srgbClr val="BA3F02"/>
              </a:gs>
            </a:gsLst>
            <a:lin ang="5400000" scaled="0"/>
          </a:gradFill>
          <a:ln>
            <a:noFill/>
          </a:ln>
        </p:spPr>
        <p:txBody>
          <a:bodyPr spcFirstLastPara="1" wrap="square" lIns="91422" tIns="45699" rIns="91422" bIns="45699" anchor="ctr" anchorCtr="0">
            <a:noAutofit/>
          </a:bodyPr>
          <a:lstStyle/>
          <a:p>
            <a:pPr marL="0" marR="0" lvl="0" indent="0" algn="ctr" rtl="0">
              <a:lnSpc>
                <a:spcPct val="100000"/>
              </a:lnSpc>
              <a:spcBef>
                <a:spcPts val="0"/>
              </a:spcBef>
              <a:spcAft>
                <a:spcPts val="0"/>
              </a:spcAft>
              <a:buNone/>
            </a:pPr>
            <a:endParaRPr sz="2097" b="0" i="0" u="none" strike="noStrike" cap="none">
              <a:solidFill>
                <a:schemeClr val="lt1"/>
              </a:solidFill>
              <a:latin typeface="Arial"/>
              <a:ea typeface="Arial"/>
              <a:cs typeface="Arial"/>
              <a:sym typeface="Arial"/>
            </a:endParaRPr>
          </a:p>
        </p:txBody>
      </p:sp>
      <p:sp>
        <p:nvSpPr>
          <p:cNvPr id="10" name="Google Shape;602;p29">
            <a:extLst>
              <a:ext uri="{FF2B5EF4-FFF2-40B4-BE49-F238E27FC236}">
                <a16:creationId xmlns:a16="http://schemas.microsoft.com/office/drawing/2014/main" id="{C79F1986-220A-0713-FC9A-189F9720652B}"/>
              </a:ext>
            </a:extLst>
          </p:cNvPr>
          <p:cNvSpPr/>
          <p:nvPr userDrawn="1"/>
        </p:nvSpPr>
        <p:spPr>
          <a:xfrm>
            <a:off x="6096001" y="5003107"/>
            <a:ext cx="5606855" cy="830956"/>
          </a:xfrm>
          <a:prstGeom prst="rect">
            <a:avLst/>
          </a:prstGeom>
          <a:noFill/>
          <a:ln>
            <a:noFill/>
          </a:ln>
        </p:spPr>
        <p:txBody>
          <a:bodyPr spcFirstLastPara="1" wrap="square" lIns="91422" tIns="45699" rIns="91422" bIns="45699" anchor="ctr" anchorCtr="0">
            <a:spAutoFit/>
          </a:bodyPr>
          <a:lstStyle/>
          <a:p>
            <a:pPr marL="0" marR="0" lvl="0" indent="0" algn="ctr" defTabSz="914309" rtl="0" eaLnBrk="1" fontAlgn="auto" latinLnBrk="0" hangingPunct="1">
              <a:lnSpc>
                <a:spcPct val="80000"/>
              </a:lnSpc>
              <a:spcBef>
                <a:spcPts val="0"/>
              </a:spcBef>
              <a:spcAft>
                <a:spcPts val="0"/>
              </a:spcAft>
              <a:buClr>
                <a:srgbClr val="7F6000"/>
              </a:buClr>
              <a:buSzPts val="8000"/>
              <a:buFont typeface="Arial"/>
              <a:buNone/>
              <a:tabLst/>
              <a:defRPr/>
            </a:pPr>
            <a:r>
              <a:rPr kumimoji="0" lang="en-US" sz="5999" b="1" i="1" u="none" strike="noStrike" kern="1200" cap="none" spc="0" normalizeH="0" baseline="0" noProof="0">
                <a:ln>
                  <a:noFill/>
                </a:ln>
                <a:solidFill>
                  <a:srgbClr val="FFFFFF"/>
                </a:solidFill>
                <a:effectLst/>
                <a:uLnTx/>
                <a:uFillTx/>
                <a:latin typeface="Calibri"/>
                <a:ea typeface="Calibri"/>
                <a:cs typeface="Calibri"/>
                <a:sym typeface="Calibri"/>
              </a:rPr>
              <a:t>Terima Kasih</a:t>
            </a: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1" name="Google Shape;603;p29">
            <a:extLst>
              <a:ext uri="{FF2B5EF4-FFF2-40B4-BE49-F238E27FC236}">
                <a16:creationId xmlns:a16="http://schemas.microsoft.com/office/drawing/2014/main" id="{B679F2B5-82D2-B0AF-5250-BCB52E0F4C63}"/>
              </a:ext>
            </a:extLst>
          </p:cNvPr>
          <p:cNvGrpSpPr/>
          <p:nvPr userDrawn="1"/>
        </p:nvGrpSpPr>
        <p:grpSpPr>
          <a:xfrm rot="10800000">
            <a:off x="8516219" y="5919467"/>
            <a:ext cx="876850" cy="110431"/>
            <a:chOff x="7325756" y="6126083"/>
            <a:chExt cx="812214" cy="102290"/>
          </a:xfrm>
          <a:solidFill>
            <a:srgbClr val="FFFFFF"/>
          </a:solidFill>
        </p:grpSpPr>
        <p:sp>
          <p:nvSpPr>
            <p:cNvPr id="12" name="Google Shape;604;p29">
              <a:extLst>
                <a:ext uri="{FF2B5EF4-FFF2-40B4-BE49-F238E27FC236}">
                  <a16:creationId xmlns:a16="http://schemas.microsoft.com/office/drawing/2014/main" id="{C1661CE3-9828-3E33-5E55-80A4A73AF197}"/>
                </a:ext>
              </a:extLst>
            </p:cNvPr>
            <p:cNvSpPr/>
            <p:nvPr/>
          </p:nvSpPr>
          <p:spPr>
            <a:xfrm>
              <a:off x="7325756" y="6126083"/>
              <a:ext cx="102290" cy="102290"/>
            </a:xfrm>
            <a:prstGeom prst="ellipse">
              <a:avLst/>
            </a:prstGeom>
            <a:grpFill/>
            <a:ln>
              <a:noFill/>
            </a:ln>
          </p:spPr>
          <p:txBody>
            <a:bodyPr spcFirstLastPara="1" wrap="square" lIns="91425" tIns="45700" rIns="91425" bIns="45700" anchor="ctr" anchorCtr="0">
              <a:noAutofit/>
            </a:bodyPr>
            <a:lstStyle/>
            <a:p>
              <a:pPr marL="0" marR="0" lvl="0" indent="0" algn="ctr" defTabSz="914309" rtl="0" eaLnBrk="1" fontAlgn="auto" latinLnBrk="0" hangingPunct="1">
                <a:lnSpc>
                  <a:spcPct val="100000"/>
                </a:lnSpc>
                <a:spcBef>
                  <a:spcPts val="0"/>
                </a:spcBef>
                <a:spcAft>
                  <a:spcPts val="0"/>
                </a:spcAft>
                <a:buClr>
                  <a:prstClr val="white"/>
                </a:buClr>
                <a:buSzPts val="1800"/>
                <a:buFont typeface="Arial"/>
                <a:buNone/>
                <a:tabLst/>
                <a:defRPr/>
              </a:pPr>
              <a:endParaRPr kumimoji="0"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3" name="Google Shape;605;p29">
              <a:extLst>
                <a:ext uri="{FF2B5EF4-FFF2-40B4-BE49-F238E27FC236}">
                  <a16:creationId xmlns:a16="http://schemas.microsoft.com/office/drawing/2014/main" id="{89908FB0-D22B-5531-47C6-1AB94B42C04E}"/>
                </a:ext>
              </a:extLst>
            </p:cNvPr>
            <p:cNvSpPr/>
            <p:nvPr/>
          </p:nvSpPr>
          <p:spPr>
            <a:xfrm>
              <a:off x="8035680" y="6126083"/>
              <a:ext cx="102290" cy="102290"/>
            </a:xfrm>
            <a:prstGeom prst="ellipse">
              <a:avLst/>
            </a:prstGeom>
            <a:grpFill/>
            <a:ln>
              <a:noFill/>
            </a:ln>
          </p:spPr>
          <p:txBody>
            <a:bodyPr spcFirstLastPara="1" wrap="square" lIns="91425" tIns="45700" rIns="91425" bIns="45700" anchor="ctr" anchorCtr="0">
              <a:noAutofit/>
            </a:bodyPr>
            <a:lstStyle/>
            <a:p>
              <a:pPr marL="0" marR="0" lvl="0" indent="0" algn="ctr" defTabSz="914309" rtl="0" eaLnBrk="1" fontAlgn="auto" latinLnBrk="0" hangingPunct="1">
                <a:lnSpc>
                  <a:spcPct val="100000"/>
                </a:lnSpc>
                <a:spcBef>
                  <a:spcPts val="0"/>
                </a:spcBef>
                <a:spcAft>
                  <a:spcPts val="0"/>
                </a:spcAft>
                <a:buClr>
                  <a:prstClr val="white"/>
                </a:buClr>
                <a:buSzPts val="1800"/>
                <a:buFont typeface="Arial"/>
                <a:buNone/>
                <a:tabLst/>
                <a:defRPr/>
              </a:pPr>
              <a:endParaRPr kumimoji="0"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4" name="Google Shape;606;p29">
              <a:extLst>
                <a:ext uri="{FF2B5EF4-FFF2-40B4-BE49-F238E27FC236}">
                  <a16:creationId xmlns:a16="http://schemas.microsoft.com/office/drawing/2014/main" id="{84B19A18-329C-3CA1-C8D8-659C6A04BA17}"/>
                </a:ext>
              </a:extLst>
            </p:cNvPr>
            <p:cNvSpPr/>
            <p:nvPr/>
          </p:nvSpPr>
          <p:spPr>
            <a:xfrm>
              <a:off x="7503237" y="6126083"/>
              <a:ext cx="102290" cy="102290"/>
            </a:xfrm>
            <a:prstGeom prst="ellipse">
              <a:avLst/>
            </a:prstGeom>
            <a:grpFill/>
            <a:ln>
              <a:noFill/>
            </a:ln>
          </p:spPr>
          <p:txBody>
            <a:bodyPr spcFirstLastPara="1" wrap="square" lIns="91425" tIns="45700" rIns="91425" bIns="45700" anchor="ctr" anchorCtr="0">
              <a:noAutofit/>
            </a:bodyPr>
            <a:lstStyle/>
            <a:p>
              <a:pPr marL="0" marR="0" lvl="0" indent="0" algn="ctr" defTabSz="914309" rtl="0" eaLnBrk="1" fontAlgn="auto" latinLnBrk="0" hangingPunct="1">
                <a:lnSpc>
                  <a:spcPct val="100000"/>
                </a:lnSpc>
                <a:spcBef>
                  <a:spcPts val="0"/>
                </a:spcBef>
                <a:spcAft>
                  <a:spcPts val="0"/>
                </a:spcAft>
                <a:buClr>
                  <a:prstClr val="white"/>
                </a:buClr>
                <a:buSzPts val="1800"/>
                <a:buFont typeface="Arial"/>
                <a:buNone/>
                <a:tabLst/>
                <a:defRPr/>
              </a:pPr>
              <a:endParaRPr kumimoji="0"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5" name="Google Shape;607;p29">
              <a:extLst>
                <a:ext uri="{FF2B5EF4-FFF2-40B4-BE49-F238E27FC236}">
                  <a16:creationId xmlns:a16="http://schemas.microsoft.com/office/drawing/2014/main" id="{8CFADEBC-6CC3-85E6-978E-D6034C1CC3D2}"/>
                </a:ext>
              </a:extLst>
            </p:cNvPr>
            <p:cNvSpPr/>
            <p:nvPr/>
          </p:nvSpPr>
          <p:spPr>
            <a:xfrm>
              <a:off x="7680718" y="6126083"/>
              <a:ext cx="102290" cy="102290"/>
            </a:xfrm>
            <a:prstGeom prst="ellipse">
              <a:avLst/>
            </a:prstGeom>
            <a:grpFill/>
            <a:ln>
              <a:noFill/>
            </a:ln>
          </p:spPr>
          <p:txBody>
            <a:bodyPr spcFirstLastPara="1" wrap="square" lIns="91425" tIns="45700" rIns="91425" bIns="45700" anchor="ctr" anchorCtr="0">
              <a:noAutofit/>
            </a:bodyPr>
            <a:lstStyle/>
            <a:p>
              <a:pPr marL="0" marR="0" lvl="0" indent="0" algn="ctr" defTabSz="914309" rtl="0" eaLnBrk="1" fontAlgn="auto" latinLnBrk="0" hangingPunct="1">
                <a:lnSpc>
                  <a:spcPct val="100000"/>
                </a:lnSpc>
                <a:spcBef>
                  <a:spcPts val="0"/>
                </a:spcBef>
                <a:spcAft>
                  <a:spcPts val="0"/>
                </a:spcAft>
                <a:buClr>
                  <a:prstClr val="white"/>
                </a:buClr>
                <a:buSzPts val="1800"/>
                <a:buFont typeface="Arial"/>
                <a:buNone/>
                <a:tabLst/>
                <a:defRPr/>
              </a:pPr>
              <a:endParaRPr kumimoji="0"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6" name="Google Shape;608;p29">
              <a:extLst>
                <a:ext uri="{FF2B5EF4-FFF2-40B4-BE49-F238E27FC236}">
                  <a16:creationId xmlns:a16="http://schemas.microsoft.com/office/drawing/2014/main" id="{9E38861A-6451-9147-ECE7-53FA75106722}"/>
                </a:ext>
              </a:extLst>
            </p:cNvPr>
            <p:cNvSpPr/>
            <p:nvPr/>
          </p:nvSpPr>
          <p:spPr>
            <a:xfrm>
              <a:off x="7858199" y="6126083"/>
              <a:ext cx="102290" cy="102290"/>
            </a:xfrm>
            <a:prstGeom prst="ellipse">
              <a:avLst/>
            </a:prstGeom>
            <a:grpFill/>
            <a:ln>
              <a:noFill/>
            </a:ln>
          </p:spPr>
          <p:txBody>
            <a:bodyPr spcFirstLastPara="1" wrap="square" lIns="91425" tIns="45700" rIns="91425" bIns="45700" anchor="ctr" anchorCtr="0">
              <a:noAutofit/>
            </a:bodyPr>
            <a:lstStyle/>
            <a:p>
              <a:pPr marL="0" marR="0" lvl="0" indent="0" algn="ctr" defTabSz="914309" rtl="0" eaLnBrk="1" fontAlgn="auto" latinLnBrk="0" hangingPunct="1">
                <a:lnSpc>
                  <a:spcPct val="100000"/>
                </a:lnSpc>
                <a:spcBef>
                  <a:spcPts val="0"/>
                </a:spcBef>
                <a:spcAft>
                  <a:spcPts val="0"/>
                </a:spcAft>
                <a:buClr>
                  <a:prstClr val="white"/>
                </a:buClr>
                <a:buSzPts val="1800"/>
                <a:buFont typeface="Arial"/>
                <a:buNone/>
                <a:tabLst/>
                <a:defRPr/>
              </a:pPr>
              <a:endParaRPr kumimoji="0"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grpSp>
      <p:sp>
        <p:nvSpPr>
          <p:cNvPr id="17" name="Google Shape;609;p29">
            <a:extLst>
              <a:ext uri="{FF2B5EF4-FFF2-40B4-BE49-F238E27FC236}">
                <a16:creationId xmlns:a16="http://schemas.microsoft.com/office/drawing/2014/main" id="{A85BE3E5-61AE-2595-209B-CD1A3B2FEC4B}"/>
              </a:ext>
            </a:extLst>
          </p:cNvPr>
          <p:cNvSpPr/>
          <p:nvPr userDrawn="1"/>
        </p:nvSpPr>
        <p:spPr>
          <a:xfrm>
            <a:off x="1" y="4024581"/>
            <a:ext cx="2827380" cy="2840584"/>
          </a:xfrm>
          <a:custGeom>
            <a:avLst/>
            <a:gdLst/>
            <a:ahLst/>
            <a:cxnLst/>
            <a:rect l="l" t="t" r="r" b="b"/>
            <a:pathLst>
              <a:path w="2827379" h="2833416" extrusionOk="0">
                <a:moveTo>
                  <a:pt x="24104" y="0"/>
                </a:moveTo>
                <a:cubicBezTo>
                  <a:pt x="515020" y="4184"/>
                  <a:pt x="1004848" y="136021"/>
                  <a:pt x="1441990" y="395072"/>
                </a:cubicBezTo>
                <a:cubicBezTo>
                  <a:pt x="2261631" y="880793"/>
                  <a:pt x="2777917" y="1743746"/>
                  <a:pt x="2824979" y="2686975"/>
                </a:cubicBezTo>
                <a:lnTo>
                  <a:pt x="2827379" y="2833416"/>
                </a:lnTo>
                <a:lnTo>
                  <a:pt x="2078203" y="2833416"/>
                </a:lnTo>
                <a:lnTo>
                  <a:pt x="2076417" y="2724448"/>
                </a:lnTo>
                <a:cubicBezTo>
                  <a:pt x="2041826" y="2031155"/>
                  <a:pt x="1662346" y="1396867"/>
                  <a:pt x="1059893" y="1039853"/>
                </a:cubicBezTo>
                <a:cubicBezTo>
                  <a:pt x="738585" y="849446"/>
                  <a:pt x="378551" y="752543"/>
                  <a:pt x="17718" y="749467"/>
                </a:cubicBezTo>
                <a:lnTo>
                  <a:pt x="0" y="749893"/>
                </a:lnTo>
                <a:lnTo>
                  <a:pt x="0" y="579"/>
                </a:lnTo>
                <a:close/>
              </a:path>
            </a:pathLst>
          </a:custGeom>
          <a:solidFill>
            <a:srgbClr val="FFF0C2"/>
          </a:solidFill>
          <a:ln>
            <a:noFill/>
          </a:ln>
        </p:spPr>
        <p:txBody>
          <a:bodyPr spcFirstLastPara="1" wrap="square" lIns="91422" tIns="45699" rIns="91422" bIns="45699" anchor="ctr" anchorCtr="0">
            <a:noAutofit/>
          </a:bodyPr>
          <a:lstStyle/>
          <a:p>
            <a:pPr marL="0" marR="0" lvl="0" indent="0" algn="ctr" defTabSz="914309" rtl="0" eaLnBrk="1" fontAlgn="auto" latinLnBrk="0" hangingPunct="1">
              <a:lnSpc>
                <a:spcPct val="100000"/>
              </a:lnSpc>
              <a:spcBef>
                <a:spcPts val="0"/>
              </a:spcBef>
              <a:spcAft>
                <a:spcPts val="0"/>
              </a:spcAft>
              <a:buClr>
                <a:prstClr val="white"/>
              </a:buClr>
              <a:buSzPts val="1800"/>
              <a:buFont typeface="Arial"/>
              <a:buNone/>
              <a:tabLst/>
              <a:defRPr/>
            </a:pPr>
            <a:endParaRPr kumimoji="0" sz="1799" b="0" i="0" u="none" strike="noStrike" kern="120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pic>
        <p:nvPicPr>
          <p:cNvPr id="20" name="Picture 6">
            <a:extLst>
              <a:ext uri="{FF2B5EF4-FFF2-40B4-BE49-F238E27FC236}">
                <a16:creationId xmlns:a16="http://schemas.microsoft.com/office/drawing/2014/main" id="{EFFECF4E-CCA5-8636-9A6D-A5BFE01CB2D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694824" y="260294"/>
            <a:ext cx="1169695" cy="467892"/>
          </a:xfrm>
          <a:prstGeom prst="rect">
            <a:avLst/>
          </a:prstGeom>
        </p:spPr>
      </p:pic>
      <p:grpSp>
        <p:nvGrpSpPr>
          <p:cNvPr id="21" name="Group 20">
            <a:extLst>
              <a:ext uri="{FF2B5EF4-FFF2-40B4-BE49-F238E27FC236}">
                <a16:creationId xmlns:a16="http://schemas.microsoft.com/office/drawing/2014/main" id="{2E77A087-ECB7-56BF-D689-B8DB9DECE4A0}"/>
              </a:ext>
            </a:extLst>
          </p:cNvPr>
          <p:cNvGrpSpPr>
            <a:grpSpLocks noChangeAspect="1"/>
          </p:cNvGrpSpPr>
          <p:nvPr userDrawn="1"/>
        </p:nvGrpSpPr>
        <p:grpSpPr>
          <a:xfrm>
            <a:off x="258118" y="263988"/>
            <a:ext cx="2433415" cy="460503"/>
            <a:chOff x="89771" y="2007276"/>
            <a:chExt cx="2857363" cy="540716"/>
          </a:xfrm>
        </p:grpSpPr>
        <p:pic>
          <p:nvPicPr>
            <p:cNvPr id="22" name="Picture 21" descr="A black background with blue text&#10;&#10;Description automatically generated">
              <a:extLst>
                <a:ext uri="{FF2B5EF4-FFF2-40B4-BE49-F238E27FC236}">
                  <a16:creationId xmlns:a16="http://schemas.microsoft.com/office/drawing/2014/main" id="{CD64325A-1E40-F7D1-FEA6-7B2C77C6CF18}"/>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F8508DC2-68D5-AF4E-4E0E-B0EF364DD995}"/>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spTree>
    <p:extLst>
      <p:ext uri="{BB962C8B-B14F-4D97-AF65-F5344CB8AC3E}">
        <p14:creationId xmlns:p14="http://schemas.microsoft.com/office/powerpoint/2010/main" val="2928547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Slide 2">
    <p:spTree>
      <p:nvGrpSpPr>
        <p:cNvPr id="1" name=""/>
        <p:cNvGrpSpPr/>
        <p:nvPr/>
      </p:nvGrpSpPr>
      <p:grpSpPr>
        <a:xfrm>
          <a:off x="0" y="0"/>
          <a:ext cx="0" cy="0"/>
          <a:chOff x="0" y="0"/>
          <a:chExt cx="0" cy="0"/>
        </a:xfrm>
      </p:grpSpPr>
      <p:sp>
        <p:nvSpPr>
          <p:cNvPr id="10" name="Right Triangle 9"/>
          <p:cNvSpPr/>
          <p:nvPr userDrawn="1"/>
        </p:nvSpPr>
        <p:spPr>
          <a:xfrm rot="10800000">
            <a:off x="5340429" y="2"/>
            <a:ext cx="6851573" cy="6851573"/>
          </a:xfrm>
          <a:prstGeom prst="rtTriangle">
            <a:avLst/>
          </a:pr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8"/>
          </a:p>
        </p:txBody>
      </p:sp>
      <p:sp>
        <p:nvSpPr>
          <p:cNvPr id="3" name="Footer Placeholder 2"/>
          <p:cNvSpPr>
            <a:spLocks noGrp="1"/>
          </p:cNvSpPr>
          <p:nvPr>
            <p:ph type="ftr" sz="quarter" idx="11"/>
          </p:nvPr>
        </p:nvSpPr>
        <p:spPr/>
        <p:txBody>
          <a:bodyPr/>
          <a:lstStyle/>
          <a:p>
            <a:endParaRPr lang="en-US"/>
          </a:p>
        </p:txBody>
      </p:sp>
      <p:sp>
        <p:nvSpPr>
          <p:cNvPr id="9" name="Picture Placeholder 6"/>
          <p:cNvSpPr>
            <a:spLocks noGrp="1"/>
          </p:cNvSpPr>
          <p:nvPr>
            <p:ph type="pic" sz="quarter" idx="13"/>
          </p:nvPr>
        </p:nvSpPr>
        <p:spPr>
          <a:xfrm>
            <a:off x="3060702" y="3"/>
            <a:ext cx="9131298" cy="6851573"/>
          </a:xfrm>
          <a:custGeom>
            <a:avLst/>
            <a:gdLst>
              <a:gd name="connsiteX0" fmla="*/ 6879039 w 9131298"/>
              <a:gd name="connsiteY0" fmla="*/ 0 h 6860721"/>
              <a:gd name="connsiteX1" fmla="*/ 9131298 w 9131298"/>
              <a:gd name="connsiteY1" fmla="*/ 0 h 6860721"/>
              <a:gd name="connsiteX2" fmla="*/ 9131298 w 9131298"/>
              <a:gd name="connsiteY2" fmla="*/ 5490791 h 6860721"/>
              <a:gd name="connsiteX3" fmla="*/ 7757710 w 9131298"/>
              <a:gd name="connsiteY3" fmla="*/ 6860721 h 6860721"/>
              <a:gd name="connsiteX4" fmla="*/ 0 w 9131298"/>
              <a:gd name="connsiteY4" fmla="*/ 6860721 h 686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298" h="6860721">
                <a:moveTo>
                  <a:pt x="6879039" y="0"/>
                </a:moveTo>
                <a:lnTo>
                  <a:pt x="9131298" y="0"/>
                </a:lnTo>
                <a:lnTo>
                  <a:pt x="9131298" y="5490791"/>
                </a:lnTo>
                <a:lnTo>
                  <a:pt x="7757710" y="6860721"/>
                </a:lnTo>
                <a:lnTo>
                  <a:pt x="0" y="6860721"/>
                </a:lnTo>
                <a:close/>
              </a:path>
            </a:pathLst>
          </a:custGeom>
          <a:pattFill prst="pct5">
            <a:fgClr>
              <a:srgbClr val="1C655E"/>
            </a:fgClr>
            <a:bgClr>
              <a:schemeClr val="bg1"/>
            </a:bgClr>
          </a:pattFill>
        </p:spPr>
        <p:txBody>
          <a:bodyPr vert="horz" lIns="91440" tIns="45720" rIns="91440" bIns="45720" rtlCol="0" anchor="ctr">
            <a:normAutofit/>
          </a:bodyPr>
          <a:lstStyle>
            <a:lvl1pPr marL="228577" indent="-228577" algn="ctr">
              <a:buFont typeface="Arial" panose="020B0604020202020204" pitchFamily="34" charset="0"/>
              <a:buChar char="•"/>
              <a:defRPr lang="en-US" sz="1998" dirty="0"/>
            </a:lvl1pPr>
          </a:lstStyle>
          <a:p>
            <a:pPr marL="0" lvl="0" indent="0" algn="ctr">
              <a:buNone/>
            </a:pPr>
            <a:endParaRPr lang="en-US"/>
          </a:p>
        </p:txBody>
      </p:sp>
      <p:sp>
        <p:nvSpPr>
          <p:cNvPr id="2" name="Rounded Rectangle 26">
            <a:extLst>
              <a:ext uri="{FF2B5EF4-FFF2-40B4-BE49-F238E27FC236}">
                <a16:creationId xmlns:a16="http://schemas.microsoft.com/office/drawing/2014/main" id="{AB20DC13-C0A8-D7A1-6F52-0F9BB66BD76F}"/>
              </a:ext>
            </a:extLst>
          </p:cNvPr>
          <p:cNvSpPr/>
          <p:nvPr userDrawn="1"/>
        </p:nvSpPr>
        <p:spPr>
          <a:xfrm>
            <a:off x="330188" y="6050981"/>
            <a:ext cx="2959619" cy="476820"/>
          </a:xfrm>
          <a:prstGeom prst="roundRect">
            <a:avLst>
              <a:gd name="adj" fmla="val 50000"/>
            </a:avLst>
          </a:prstGeom>
          <a:solidFill>
            <a:srgbClr val="4B8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799">
              <a:solidFill>
                <a:prstClr val="white"/>
              </a:solidFill>
              <a:latin typeface="Calibri"/>
            </a:endParaRPr>
          </a:p>
        </p:txBody>
      </p:sp>
      <p:sp>
        <p:nvSpPr>
          <p:cNvPr id="4" name="Freeform 36">
            <a:extLst>
              <a:ext uri="{FF2B5EF4-FFF2-40B4-BE49-F238E27FC236}">
                <a16:creationId xmlns:a16="http://schemas.microsoft.com/office/drawing/2014/main" id="{862F4E25-4DA9-5C90-E6D7-662D4F055E13}"/>
              </a:ext>
            </a:extLst>
          </p:cNvPr>
          <p:cNvSpPr>
            <a:spLocks noEditPoints="1"/>
          </p:cNvSpPr>
          <p:nvPr userDrawn="1"/>
        </p:nvSpPr>
        <p:spPr bwMode="auto">
          <a:xfrm>
            <a:off x="474086" y="6096568"/>
            <a:ext cx="33335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defTabSz="914309"/>
            <a:endParaRPr lang="th-TH" sz="1799">
              <a:solidFill>
                <a:srgbClr val="000000">
                  <a:lumMod val="65000"/>
                  <a:lumOff val="35000"/>
                </a:srgbClr>
              </a:solidFill>
              <a:latin typeface="Calibri"/>
            </a:endParaRPr>
          </a:p>
        </p:txBody>
      </p:sp>
      <p:grpSp>
        <p:nvGrpSpPr>
          <p:cNvPr id="5" name="Group 4">
            <a:extLst>
              <a:ext uri="{FF2B5EF4-FFF2-40B4-BE49-F238E27FC236}">
                <a16:creationId xmlns:a16="http://schemas.microsoft.com/office/drawing/2014/main" id="{4A1A7896-9ED2-09A8-9DD2-41BB90B48E06}"/>
              </a:ext>
            </a:extLst>
          </p:cNvPr>
          <p:cNvGrpSpPr/>
          <p:nvPr userDrawn="1"/>
        </p:nvGrpSpPr>
        <p:grpSpPr>
          <a:xfrm flipH="1">
            <a:off x="330188" y="3327848"/>
            <a:ext cx="6114996" cy="202305"/>
            <a:chOff x="6319024" y="3470275"/>
            <a:chExt cx="2992039" cy="202305"/>
          </a:xfrm>
        </p:grpSpPr>
        <p:sp>
          <p:nvSpPr>
            <p:cNvPr id="6" name="Rectangle 5">
              <a:extLst>
                <a:ext uri="{FF2B5EF4-FFF2-40B4-BE49-F238E27FC236}">
                  <a16:creationId xmlns:a16="http://schemas.microsoft.com/office/drawing/2014/main" id="{59AA6F93-4616-3D4E-88A3-3E8DBF6B7AEB}"/>
                </a:ext>
              </a:extLst>
            </p:cNvPr>
            <p:cNvSpPr/>
            <p:nvPr/>
          </p:nvSpPr>
          <p:spPr>
            <a:xfrm>
              <a:off x="8956675" y="3470275"/>
              <a:ext cx="336388" cy="20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7" name="Rounded Rectangle 21">
              <a:extLst>
                <a:ext uri="{FF2B5EF4-FFF2-40B4-BE49-F238E27FC236}">
                  <a16:creationId xmlns:a16="http://schemas.microsoft.com/office/drawing/2014/main" id="{EB4D2D63-A53B-3489-FF2A-A5232C25DE6E}"/>
                </a:ext>
              </a:extLst>
            </p:cNvPr>
            <p:cNvSpPr/>
            <p:nvPr/>
          </p:nvSpPr>
          <p:spPr>
            <a:xfrm>
              <a:off x="6319024" y="3528548"/>
              <a:ext cx="2808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8" name="Rounded Rectangle 20">
              <a:extLst>
                <a:ext uri="{FF2B5EF4-FFF2-40B4-BE49-F238E27FC236}">
                  <a16:creationId xmlns:a16="http://schemas.microsoft.com/office/drawing/2014/main" id="{EECBF3DC-AE3F-8F33-CFCE-A06E8D8DAA75}"/>
                </a:ext>
              </a:extLst>
            </p:cNvPr>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grpSp>
      <p:pic>
        <p:nvPicPr>
          <p:cNvPr id="11" name="Picture 10">
            <a:extLst>
              <a:ext uri="{FF2B5EF4-FFF2-40B4-BE49-F238E27FC236}">
                <a16:creationId xmlns:a16="http://schemas.microsoft.com/office/drawing/2014/main" id="{B2748F63-A599-D3E3-624D-CED1B7133C8A}"/>
              </a:ext>
            </a:extLst>
          </p:cNvPr>
          <p:cNvPicPr>
            <a:picLocks noChangeAspect="1"/>
          </p:cNvPicPr>
          <p:nvPr userDrawn="1"/>
        </p:nvPicPr>
        <p:blipFill>
          <a:blip r:embed="rId2"/>
          <a:srcRect/>
          <a:stretch/>
        </p:blipFill>
        <p:spPr>
          <a:xfrm>
            <a:off x="330188" y="8810"/>
            <a:ext cx="3271488" cy="1108127"/>
          </a:xfrm>
          <a:prstGeom prst="rect">
            <a:avLst/>
          </a:prstGeom>
        </p:spPr>
      </p:pic>
      <p:sp>
        <p:nvSpPr>
          <p:cNvPr id="12" name="Text Placeholder 3">
            <a:extLst>
              <a:ext uri="{FF2B5EF4-FFF2-40B4-BE49-F238E27FC236}">
                <a16:creationId xmlns:a16="http://schemas.microsoft.com/office/drawing/2014/main" id="{096DB214-242C-A479-0C82-46F7D5572106}"/>
              </a:ext>
            </a:extLst>
          </p:cNvPr>
          <p:cNvSpPr>
            <a:spLocks noGrp="1"/>
          </p:cNvSpPr>
          <p:nvPr>
            <p:ph type="body" sz="quarter" idx="16" hasCustomPrompt="1"/>
          </p:nvPr>
        </p:nvSpPr>
        <p:spPr>
          <a:xfrm>
            <a:off x="859082" y="6050981"/>
            <a:ext cx="2419537" cy="476820"/>
          </a:xfrm>
        </p:spPr>
        <p:txBody>
          <a:bodyPr anchor="ctr" anchorCtr="0">
            <a:noAutofit/>
          </a:bodyPr>
          <a:lstStyle>
            <a:lvl1pPr marL="0" indent="0">
              <a:buNone/>
              <a:defRPr sz="1799">
                <a:solidFill>
                  <a:schemeClr val="bg1"/>
                </a:solidFill>
                <a:latin typeface="+mj-lt"/>
              </a:defRPr>
            </a:lvl1pPr>
          </a:lstStyle>
          <a:p>
            <a:pPr lvl="0"/>
            <a:r>
              <a:rPr lang="en-US"/>
              <a:t>[Tempat], [Tanggal]</a:t>
            </a:r>
          </a:p>
        </p:txBody>
      </p:sp>
      <p:grpSp>
        <p:nvGrpSpPr>
          <p:cNvPr id="13" name="组合 5">
            <a:extLst>
              <a:ext uri="{FF2B5EF4-FFF2-40B4-BE49-F238E27FC236}">
                <a16:creationId xmlns:a16="http://schemas.microsoft.com/office/drawing/2014/main" id="{76CB7000-5506-65BF-8EF7-378BE07FB22E}"/>
              </a:ext>
            </a:extLst>
          </p:cNvPr>
          <p:cNvGrpSpPr/>
          <p:nvPr userDrawn="1"/>
        </p:nvGrpSpPr>
        <p:grpSpPr>
          <a:xfrm rot="10800000" flipH="1">
            <a:off x="330188" y="4468856"/>
            <a:ext cx="876825" cy="110431"/>
            <a:chOff x="7325756" y="6126083"/>
            <a:chExt cx="812214" cy="102290"/>
          </a:xfrm>
          <a:solidFill>
            <a:schemeClr val="bg1"/>
          </a:solidFill>
        </p:grpSpPr>
        <p:sp>
          <p:nvSpPr>
            <p:cNvPr id="14" name="椭圆 6">
              <a:extLst>
                <a:ext uri="{FF2B5EF4-FFF2-40B4-BE49-F238E27FC236}">
                  <a16:creationId xmlns:a16="http://schemas.microsoft.com/office/drawing/2014/main" id="{1FCE4322-D475-75BF-C350-9BDA1D59B1FD}"/>
                </a:ext>
              </a:extLst>
            </p:cNvPr>
            <p:cNvSpPr/>
            <p:nvPr/>
          </p:nvSpPr>
          <p:spPr>
            <a:xfrm>
              <a:off x="7325756" y="6126083"/>
              <a:ext cx="102290" cy="102290"/>
            </a:xfrm>
            <a:prstGeom prst="ellipse">
              <a:avLst/>
            </a:prstGeom>
            <a:solidFill>
              <a:srgbClr val="123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5" name="椭圆 7">
              <a:extLst>
                <a:ext uri="{FF2B5EF4-FFF2-40B4-BE49-F238E27FC236}">
                  <a16:creationId xmlns:a16="http://schemas.microsoft.com/office/drawing/2014/main" id="{6B636DFA-CB25-9EF8-1CF7-95F0135082A0}"/>
                </a:ext>
              </a:extLst>
            </p:cNvPr>
            <p:cNvSpPr/>
            <p:nvPr/>
          </p:nvSpPr>
          <p:spPr>
            <a:xfrm>
              <a:off x="8035680" y="6126083"/>
              <a:ext cx="102290" cy="102290"/>
            </a:xfrm>
            <a:prstGeom prst="ellipse">
              <a:avLst/>
            </a:prstGeom>
            <a:solidFill>
              <a:srgbClr val="AAC4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6" name="椭圆 8">
              <a:extLst>
                <a:ext uri="{FF2B5EF4-FFF2-40B4-BE49-F238E27FC236}">
                  <a16:creationId xmlns:a16="http://schemas.microsoft.com/office/drawing/2014/main" id="{B73F3ED5-5933-4624-C51B-D50057F320BD}"/>
                </a:ext>
              </a:extLst>
            </p:cNvPr>
            <p:cNvSpPr/>
            <p:nvPr/>
          </p:nvSpPr>
          <p:spPr>
            <a:xfrm>
              <a:off x="7503237" y="6126083"/>
              <a:ext cx="102290" cy="102290"/>
            </a:xfrm>
            <a:prstGeom prst="ellipse">
              <a:avLst/>
            </a:prstGeom>
            <a:solidFill>
              <a:srgbClr val="4A8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7" name="椭圆 9">
              <a:extLst>
                <a:ext uri="{FF2B5EF4-FFF2-40B4-BE49-F238E27FC236}">
                  <a16:creationId xmlns:a16="http://schemas.microsoft.com/office/drawing/2014/main" id="{297BD3CD-F8A8-459E-CE98-89D8F2996EDF}"/>
                </a:ext>
              </a:extLst>
            </p:cNvPr>
            <p:cNvSpPr/>
            <p:nvPr/>
          </p:nvSpPr>
          <p:spPr>
            <a:xfrm>
              <a:off x="7680718" y="6126083"/>
              <a:ext cx="102290" cy="102290"/>
            </a:xfrm>
            <a:prstGeom prst="ellipse">
              <a:avLst/>
            </a:prstGeom>
            <a:solidFill>
              <a:srgbClr val="4A8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8" name="椭圆 10">
              <a:extLst>
                <a:ext uri="{FF2B5EF4-FFF2-40B4-BE49-F238E27FC236}">
                  <a16:creationId xmlns:a16="http://schemas.microsoft.com/office/drawing/2014/main" id="{41FBAF5C-22EF-65DA-3BF1-8743C21AAC5A}"/>
                </a:ext>
              </a:extLst>
            </p:cNvPr>
            <p:cNvSpPr/>
            <p:nvPr/>
          </p:nvSpPr>
          <p:spPr>
            <a:xfrm>
              <a:off x="7858199" y="6126083"/>
              <a:ext cx="102290" cy="102290"/>
            </a:xfrm>
            <a:prstGeom prst="ellipse">
              <a:avLst/>
            </a:prstGeom>
            <a:solidFill>
              <a:srgbClr val="DCE9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grpSp>
      <p:sp>
        <p:nvSpPr>
          <p:cNvPr id="19" name="Text Placeholder 15">
            <a:extLst>
              <a:ext uri="{FF2B5EF4-FFF2-40B4-BE49-F238E27FC236}">
                <a16:creationId xmlns:a16="http://schemas.microsoft.com/office/drawing/2014/main" id="{4455B411-92A9-EC9C-26A5-D92500EE78F8}"/>
              </a:ext>
            </a:extLst>
          </p:cNvPr>
          <p:cNvSpPr>
            <a:spLocks noGrp="1"/>
          </p:cNvSpPr>
          <p:nvPr>
            <p:ph type="body" sz="quarter" idx="17" hasCustomPrompt="1"/>
          </p:nvPr>
        </p:nvSpPr>
        <p:spPr>
          <a:xfrm>
            <a:off x="330189" y="2335618"/>
            <a:ext cx="5804335" cy="904666"/>
          </a:xfrm>
        </p:spPr>
        <p:txBody>
          <a:bodyPr anchor="ctr" anchorCtr="0">
            <a:noAutofit/>
          </a:bodyPr>
          <a:lstStyle>
            <a:lvl1pPr marL="0" indent="0">
              <a:buNone/>
              <a:defRPr sz="6598">
                <a:solidFill>
                  <a:srgbClr val="0D425A"/>
                </a:solidFill>
                <a:latin typeface="+mj-lt"/>
              </a:defRPr>
            </a:lvl1pPr>
          </a:lstStyle>
          <a:p>
            <a:pPr lvl="0"/>
            <a:r>
              <a:rPr lang="en-US"/>
              <a:t>[JUDUL PAPARAN]</a:t>
            </a:r>
          </a:p>
        </p:txBody>
      </p:sp>
      <p:sp>
        <p:nvSpPr>
          <p:cNvPr id="20" name="Text Placeholder 15">
            <a:extLst>
              <a:ext uri="{FF2B5EF4-FFF2-40B4-BE49-F238E27FC236}">
                <a16:creationId xmlns:a16="http://schemas.microsoft.com/office/drawing/2014/main" id="{A24B059B-BBC8-E628-90A8-ED8EBFC0948C}"/>
              </a:ext>
            </a:extLst>
          </p:cNvPr>
          <p:cNvSpPr>
            <a:spLocks noGrp="1"/>
          </p:cNvSpPr>
          <p:nvPr>
            <p:ph type="body" sz="quarter" idx="18" hasCustomPrompt="1"/>
          </p:nvPr>
        </p:nvSpPr>
        <p:spPr>
          <a:xfrm>
            <a:off x="330189" y="4814101"/>
            <a:ext cx="2959618" cy="516262"/>
          </a:xfrm>
        </p:spPr>
        <p:txBody>
          <a:bodyPr anchor="ctr" anchorCtr="0">
            <a:noAutofit/>
          </a:bodyPr>
          <a:lstStyle>
            <a:lvl1pPr marL="0" indent="0" algn="l">
              <a:buNone/>
              <a:defRPr sz="2599" b="1">
                <a:solidFill>
                  <a:srgbClr val="0D425A"/>
                </a:solidFill>
                <a:latin typeface="Arial Narrow" panose="020B0606020202030204" pitchFamily="34" charset="0"/>
              </a:defRPr>
            </a:lvl1pPr>
          </a:lstStyle>
          <a:p>
            <a:pPr lvl="0"/>
            <a:r>
              <a:rPr lang="en-US"/>
              <a:t>[</a:t>
            </a:r>
            <a:r>
              <a:rPr lang="en-US" err="1"/>
              <a:t>Pemateri</a:t>
            </a:r>
            <a:r>
              <a:rPr lang="en-US"/>
              <a:t>]</a:t>
            </a:r>
          </a:p>
        </p:txBody>
      </p:sp>
      <p:sp>
        <p:nvSpPr>
          <p:cNvPr id="21" name="Text Placeholder 22">
            <a:extLst>
              <a:ext uri="{FF2B5EF4-FFF2-40B4-BE49-F238E27FC236}">
                <a16:creationId xmlns:a16="http://schemas.microsoft.com/office/drawing/2014/main" id="{2B369B92-E893-4D87-1B21-BD2F2DC57A6A}"/>
              </a:ext>
            </a:extLst>
          </p:cNvPr>
          <p:cNvSpPr>
            <a:spLocks noGrp="1"/>
          </p:cNvSpPr>
          <p:nvPr>
            <p:ph type="body" sz="quarter" idx="19" hasCustomPrompt="1"/>
          </p:nvPr>
        </p:nvSpPr>
        <p:spPr>
          <a:xfrm>
            <a:off x="330189" y="5299905"/>
            <a:ext cx="2718679" cy="420411"/>
          </a:xfrm>
        </p:spPr>
        <p:txBody>
          <a:bodyPr anchor="ctr" anchorCtr="0">
            <a:normAutofit/>
          </a:bodyPr>
          <a:lstStyle>
            <a:lvl1pPr marL="0" indent="0" algn="l">
              <a:buNone/>
              <a:defRPr sz="1799">
                <a:latin typeface="Arial Narrow" panose="020B0606020202030204" pitchFamily="34" charset="0"/>
              </a:defRPr>
            </a:lvl1pPr>
          </a:lstStyle>
          <a:p>
            <a:pPr lvl="0"/>
            <a:r>
              <a:rPr lang="en-US"/>
              <a:t>[</a:t>
            </a:r>
            <a:r>
              <a:rPr lang="en-US" err="1"/>
              <a:t>Jabatan</a:t>
            </a:r>
            <a:r>
              <a:rPr lang="en-US"/>
              <a:t>]</a:t>
            </a:r>
          </a:p>
        </p:txBody>
      </p:sp>
    </p:spTree>
    <p:extLst>
      <p:ext uri="{BB962C8B-B14F-4D97-AF65-F5344CB8AC3E}">
        <p14:creationId xmlns:p14="http://schemas.microsoft.com/office/powerpoint/2010/main" val="2896440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atu">
  <p:cSld name="1_Satu">
    <p:spTree>
      <p:nvGrpSpPr>
        <p:cNvPr id="1" name="Shape 48"/>
        <p:cNvGrpSpPr/>
        <p:nvPr/>
      </p:nvGrpSpPr>
      <p:grpSpPr>
        <a:xfrm>
          <a:off x="0" y="0"/>
          <a:ext cx="0" cy="0"/>
          <a:chOff x="0" y="0"/>
          <a:chExt cx="0" cy="0"/>
        </a:xfrm>
      </p:grpSpPr>
      <p:sp>
        <p:nvSpPr>
          <p:cNvPr id="49" name="Google Shape;49;p34"/>
          <p:cNvSpPr>
            <a:spLocks noGrp="1"/>
          </p:cNvSpPr>
          <p:nvPr>
            <p:ph type="pic" idx="2"/>
          </p:nvPr>
        </p:nvSpPr>
        <p:spPr>
          <a:xfrm>
            <a:off x="5160569" y="0"/>
            <a:ext cx="7031431" cy="6856412"/>
          </a:xfrm>
          <a:prstGeom prst="rect">
            <a:avLst/>
          </a:prstGeom>
          <a:solidFill>
            <a:schemeClr val="lt1"/>
          </a:solidFill>
          <a:ln>
            <a:noFill/>
          </a:ln>
        </p:spPr>
      </p:sp>
      <p:sp>
        <p:nvSpPr>
          <p:cNvPr id="50" name="Google Shape;50;p34"/>
          <p:cNvSpPr txBox="1">
            <a:spLocks noGrp="1"/>
          </p:cNvSpPr>
          <p:nvPr>
            <p:ph type="title"/>
          </p:nvPr>
        </p:nvSpPr>
        <p:spPr>
          <a:xfrm>
            <a:off x="278750" y="237114"/>
            <a:ext cx="10033000" cy="53223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3601"/>
              <a:buFont typeface="Libre Franklin Medium"/>
              <a:buNone/>
              <a:defRPr sz="3599" b="0">
                <a:solidFill>
                  <a:schemeClr val="dk1"/>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4"/>
          <p:cNvSpPr/>
          <p:nvPr/>
        </p:nvSpPr>
        <p:spPr>
          <a:xfrm rot="5400000">
            <a:off x="5879767" y="913830"/>
            <a:ext cx="108003" cy="11660963"/>
          </a:xfrm>
          <a:prstGeom prst="roundRect">
            <a:avLst>
              <a:gd name="adj" fmla="val 50000"/>
            </a:avLst>
          </a:prstGeom>
          <a:solidFill>
            <a:schemeClr val="accent3"/>
          </a:solidFill>
          <a:ln>
            <a:noFill/>
          </a:ln>
        </p:spPr>
        <p:txBody>
          <a:bodyPr spcFirstLastPara="1" wrap="square" lIns="91426" tIns="91426" rIns="91426" bIns="9142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34"/>
          <p:cNvPicPr preferRelativeResize="0"/>
          <p:nvPr/>
        </p:nvPicPr>
        <p:blipFill rotWithShape="1">
          <a:blip r:embed="rId2">
            <a:alphaModFix/>
          </a:blip>
          <a:srcRect/>
          <a:stretch/>
        </p:blipFill>
        <p:spPr>
          <a:xfrm>
            <a:off x="10531062" y="206968"/>
            <a:ext cx="1439626" cy="575867"/>
          </a:xfrm>
          <a:prstGeom prst="rect">
            <a:avLst/>
          </a:prstGeom>
          <a:noFill/>
          <a:ln>
            <a:noFill/>
          </a:ln>
        </p:spPr>
      </p:pic>
      <p:sp>
        <p:nvSpPr>
          <p:cNvPr id="53" name="Google Shape;53;p34"/>
          <p:cNvSpPr/>
          <p:nvPr/>
        </p:nvSpPr>
        <p:spPr>
          <a:xfrm>
            <a:off x="116710" y="125231"/>
            <a:ext cx="108000" cy="756000"/>
          </a:xfrm>
          <a:prstGeom prst="roundRect">
            <a:avLst>
              <a:gd name="adj" fmla="val 50000"/>
            </a:avLst>
          </a:prstGeom>
          <a:solidFill>
            <a:schemeClr val="accent3"/>
          </a:solidFill>
          <a:ln>
            <a:noFill/>
          </a:ln>
        </p:spPr>
        <p:txBody>
          <a:bodyPr spcFirstLastPara="1" wrap="square" lIns="91426" tIns="91426" rIns="91426" bIns="9142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sp>
        <p:nvSpPr>
          <p:cNvPr id="54" name="Google Shape;54;p34"/>
          <p:cNvSpPr txBox="1">
            <a:spLocks noGrp="1"/>
          </p:cNvSpPr>
          <p:nvPr>
            <p:ph type="sldNum" idx="12"/>
          </p:nvPr>
        </p:nvSpPr>
        <p:spPr>
          <a:xfrm>
            <a:off x="11774779" y="6546850"/>
            <a:ext cx="442625"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1" i="0" u="none" strike="noStrike" cap="none">
                <a:solidFill>
                  <a:schemeClr val="dk2"/>
                </a:solidFill>
                <a:latin typeface="Calibri"/>
                <a:ea typeface="Calibri"/>
                <a:cs typeface="Calibri"/>
                <a:sym typeface="Calibri"/>
              </a:defRPr>
            </a:lvl1pPr>
            <a:lvl2pPr marL="0" marR="0" lvl="1" indent="0" algn="r">
              <a:spcBef>
                <a:spcPts val="0"/>
              </a:spcBef>
              <a:buNone/>
              <a:defRPr sz="1400" b="1" i="0" u="none" strike="noStrike" cap="none">
                <a:solidFill>
                  <a:schemeClr val="dk2"/>
                </a:solidFill>
                <a:latin typeface="Calibri"/>
                <a:ea typeface="Calibri"/>
                <a:cs typeface="Calibri"/>
                <a:sym typeface="Calibri"/>
              </a:defRPr>
            </a:lvl2pPr>
            <a:lvl3pPr marL="0" marR="0" lvl="2" indent="0" algn="r">
              <a:spcBef>
                <a:spcPts val="0"/>
              </a:spcBef>
              <a:buNone/>
              <a:defRPr sz="1400" b="1" i="0" u="none" strike="noStrike" cap="none">
                <a:solidFill>
                  <a:schemeClr val="dk2"/>
                </a:solidFill>
                <a:latin typeface="Calibri"/>
                <a:ea typeface="Calibri"/>
                <a:cs typeface="Calibri"/>
                <a:sym typeface="Calibri"/>
              </a:defRPr>
            </a:lvl3pPr>
            <a:lvl4pPr marL="0" marR="0" lvl="3" indent="0" algn="r">
              <a:spcBef>
                <a:spcPts val="0"/>
              </a:spcBef>
              <a:buNone/>
              <a:defRPr sz="1400" b="1" i="0" u="none" strike="noStrike" cap="none">
                <a:solidFill>
                  <a:schemeClr val="dk2"/>
                </a:solidFill>
                <a:latin typeface="Calibri"/>
                <a:ea typeface="Calibri"/>
                <a:cs typeface="Calibri"/>
                <a:sym typeface="Calibri"/>
              </a:defRPr>
            </a:lvl4pPr>
            <a:lvl5pPr marL="0" marR="0" lvl="4" indent="0" algn="r">
              <a:spcBef>
                <a:spcPts val="0"/>
              </a:spcBef>
              <a:buNone/>
              <a:defRPr sz="1400" b="1" i="0" u="none" strike="noStrike" cap="none">
                <a:solidFill>
                  <a:schemeClr val="dk2"/>
                </a:solidFill>
                <a:latin typeface="Calibri"/>
                <a:ea typeface="Calibri"/>
                <a:cs typeface="Calibri"/>
                <a:sym typeface="Calibri"/>
              </a:defRPr>
            </a:lvl5pPr>
            <a:lvl6pPr marL="0" marR="0" lvl="5" indent="0" algn="r">
              <a:spcBef>
                <a:spcPts val="0"/>
              </a:spcBef>
              <a:buNone/>
              <a:defRPr sz="1400" b="1" i="0" u="none" strike="noStrike" cap="none">
                <a:solidFill>
                  <a:schemeClr val="dk2"/>
                </a:solidFill>
                <a:latin typeface="Calibri"/>
                <a:ea typeface="Calibri"/>
                <a:cs typeface="Calibri"/>
                <a:sym typeface="Calibri"/>
              </a:defRPr>
            </a:lvl6pPr>
            <a:lvl7pPr marL="0" marR="0" lvl="6" indent="0" algn="r">
              <a:spcBef>
                <a:spcPts val="0"/>
              </a:spcBef>
              <a:buNone/>
              <a:defRPr sz="1400" b="1" i="0" u="none" strike="noStrike" cap="none">
                <a:solidFill>
                  <a:schemeClr val="dk2"/>
                </a:solidFill>
                <a:latin typeface="Calibri"/>
                <a:ea typeface="Calibri"/>
                <a:cs typeface="Calibri"/>
                <a:sym typeface="Calibri"/>
              </a:defRPr>
            </a:lvl7pPr>
            <a:lvl8pPr marL="0" marR="0" lvl="7" indent="0" algn="r">
              <a:spcBef>
                <a:spcPts val="0"/>
              </a:spcBef>
              <a:buNone/>
              <a:defRPr sz="1400" b="1" i="0" u="none" strike="noStrike" cap="none">
                <a:solidFill>
                  <a:schemeClr val="dk2"/>
                </a:solidFill>
                <a:latin typeface="Calibri"/>
                <a:ea typeface="Calibri"/>
                <a:cs typeface="Calibri"/>
                <a:sym typeface="Calibri"/>
              </a:defRPr>
            </a:lvl8pPr>
            <a:lvl9pPr marL="0" marR="0" lvl="8" indent="0" algn="r">
              <a:spcBef>
                <a:spcPts val="0"/>
              </a:spcBef>
              <a:buNone/>
              <a:defRPr sz="1400" b="1" i="0" u="none" strike="noStrike" cap="none">
                <a:solidFill>
                  <a:schemeClr val="dk2"/>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226078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ujuh">
  <p:cSld name="1_Tujuh">
    <p:spTree>
      <p:nvGrpSpPr>
        <p:cNvPr id="1" name="Shape 48"/>
        <p:cNvGrpSpPr/>
        <p:nvPr/>
      </p:nvGrpSpPr>
      <p:grpSpPr>
        <a:xfrm>
          <a:off x="0" y="0"/>
          <a:ext cx="0" cy="0"/>
          <a:chOff x="0" y="0"/>
          <a:chExt cx="0" cy="0"/>
        </a:xfrm>
      </p:grpSpPr>
      <p:sp>
        <p:nvSpPr>
          <p:cNvPr id="49" name="Google Shape;49;p34"/>
          <p:cNvSpPr txBox="1">
            <a:spLocks noGrp="1"/>
          </p:cNvSpPr>
          <p:nvPr>
            <p:ph type="sldNum" idx="12"/>
          </p:nvPr>
        </p:nvSpPr>
        <p:spPr>
          <a:xfrm>
            <a:off x="11774779" y="6546850"/>
            <a:ext cx="4426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9pPr>
          </a:lstStyle>
          <a:p>
            <a:fld id="{00000000-1234-1234-1234-123412341234}" type="slidenum">
              <a:rPr lang="en-US" smtClean="0"/>
              <a:pPr/>
              <a:t>‹#›</a:t>
            </a:fld>
            <a:endParaRPr lang="en-US"/>
          </a:p>
        </p:txBody>
      </p:sp>
      <p:sp>
        <p:nvSpPr>
          <p:cNvPr id="50" name="Google Shape;50;p34"/>
          <p:cNvSpPr/>
          <p:nvPr/>
        </p:nvSpPr>
        <p:spPr>
          <a:xfrm>
            <a:off x="116710" y="125231"/>
            <a:ext cx="108000" cy="756000"/>
          </a:xfrm>
          <a:prstGeom prst="roundRect">
            <a:avLst>
              <a:gd name="adj" fmla="val 50000"/>
            </a:avLst>
          </a:prstGeom>
          <a:solidFill>
            <a:schemeClr val="accent3"/>
          </a:solidFill>
          <a:ln>
            <a:noFill/>
          </a:ln>
        </p:spPr>
        <p:txBody>
          <a:bodyPr spcFirstLastPara="1" wrap="square" lIns="91426" tIns="91426" rIns="91426" bIns="9142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4"/>
          <p:cNvSpPr txBox="1">
            <a:spLocks noGrp="1"/>
          </p:cNvSpPr>
          <p:nvPr>
            <p:ph type="title"/>
          </p:nvPr>
        </p:nvSpPr>
        <p:spPr>
          <a:xfrm>
            <a:off x="278750" y="237114"/>
            <a:ext cx="10033000" cy="53223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3601"/>
              <a:buFont typeface="Libre Franklin Medium"/>
              <a:buNone/>
              <a:defRPr sz="3599" b="0">
                <a:solidFill>
                  <a:schemeClr val="dk1"/>
                </a:solidFill>
                <a:latin typeface="Libre Franklin Medium"/>
                <a:ea typeface="Libre Franklin Medium"/>
                <a:cs typeface="Libre Franklin Medium"/>
                <a:sym typeface="Libre Franklin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2" name="Google Shape;52;p34"/>
          <p:cNvGrpSpPr/>
          <p:nvPr/>
        </p:nvGrpSpPr>
        <p:grpSpPr>
          <a:xfrm>
            <a:off x="10792911" y="-670342"/>
            <a:ext cx="1684057" cy="1381951"/>
            <a:chOff x="9398000" y="1936176"/>
            <a:chExt cx="2305373" cy="1891753"/>
          </a:xfrm>
        </p:grpSpPr>
        <p:grpSp>
          <p:nvGrpSpPr>
            <p:cNvPr id="53" name="Google Shape;53;p34"/>
            <p:cNvGrpSpPr/>
            <p:nvPr/>
          </p:nvGrpSpPr>
          <p:grpSpPr>
            <a:xfrm>
              <a:off x="10581113" y="1936176"/>
              <a:ext cx="775329" cy="1891753"/>
              <a:chOff x="10581687" y="2005392"/>
              <a:chExt cx="775329" cy="1891753"/>
            </a:xfrm>
          </p:grpSpPr>
          <p:sp>
            <p:nvSpPr>
              <p:cNvPr id="54" name="Google Shape;54;p34"/>
              <p:cNvSpPr/>
              <p:nvPr/>
            </p:nvSpPr>
            <p:spPr>
              <a:xfrm>
                <a:off x="10724010" y="26527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sp>
            <p:nvSpPr>
              <p:cNvPr id="55" name="Google Shape;55;p34"/>
              <p:cNvSpPr/>
              <p:nvPr/>
            </p:nvSpPr>
            <p:spPr>
              <a:xfrm>
                <a:off x="10581687" y="33001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sp>
            <p:nvSpPr>
              <p:cNvPr id="56" name="Google Shape;56;p34"/>
              <p:cNvSpPr/>
              <p:nvPr/>
            </p:nvSpPr>
            <p:spPr>
              <a:xfrm>
                <a:off x="10866332" y="20053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grpSp>
        <p:grpSp>
          <p:nvGrpSpPr>
            <p:cNvPr id="57" name="Google Shape;57;p34"/>
            <p:cNvGrpSpPr/>
            <p:nvPr/>
          </p:nvGrpSpPr>
          <p:grpSpPr>
            <a:xfrm>
              <a:off x="9744930" y="1936176"/>
              <a:ext cx="775329" cy="1891753"/>
              <a:chOff x="10581687" y="2005392"/>
              <a:chExt cx="775329" cy="1891753"/>
            </a:xfrm>
          </p:grpSpPr>
          <p:sp>
            <p:nvSpPr>
              <p:cNvPr id="58" name="Google Shape;58;p34"/>
              <p:cNvSpPr/>
              <p:nvPr/>
            </p:nvSpPr>
            <p:spPr>
              <a:xfrm>
                <a:off x="10724010" y="26527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sp>
            <p:nvSpPr>
              <p:cNvPr id="59" name="Google Shape;59;p34"/>
              <p:cNvSpPr/>
              <p:nvPr/>
            </p:nvSpPr>
            <p:spPr>
              <a:xfrm>
                <a:off x="10581687" y="33001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sp>
            <p:nvSpPr>
              <p:cNvPr id="60" name="Google Shape;60;p34"/>
              <p:cNvSpPr/>
              <p:nvPr/>
            </p:nvSpPr>
            <p:spPr>
              <a:xfrm>
                <a:off x="10866332" y="20053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grpSp>
        <p:grpSp>
          <p:nvGrpSpPr>
            <p:cNvPr id="61" name="Google Shape;61;p34"/>
            <p:cNvGrpSpPr/>
            <p:nvPr/>
          </p:nvGrpSpPr>
          <p:grpSpPr>
            <a:xfrm>
              <a:off x="11070367" y="2259876"/>
              <a:ext cx="633006" cy="1244353"/>
              <a:chOff x="10724010" y="2005392"/>
              <a:chExt cx="633006" cy="1244353"/>
            </a:xfrm>
          </p:grpSpPr>
          <p:sp>
            <p:nvSpPr>
              <p:cNvPr id="62" name="Google Shape;62;p34"/>
              <p:cNvSpPr/>
              <p:nvPr/>
            </p:nvSpPr>
            <p:spPr>
              <a:xfrm>
                <a:off x="10724010" y="26527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sp>
            <p:nvSpPr>
              <p:cNvPr id="63" name="Google Shape;63;p34"/>
              <p:cNvSpPr/>
              <p:nvPr/>
            </p:nvSpPr>
            <p:spPr>
              <a:xfrm>
                <a:off x="10866332" y="20053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grpSp>
        <p:grpSp>
          <p:nvGrpSpPr>
            <p:cNvPr id="64" name="Google Shape;64;p34"/>
            <p:cNvGrpSpPr/>
            <p:nvPr/>
          </p:nvGrpSpPr>
          <p:grpSpPr>
            <a:xfrm>
              <a:off x="10234183" y="2259876"/>
              <a:ext cx="633006" cy="1244353"/>
              <a:chOff x="10724010" y="2005392"/>
              <a:chExt cx="633006" cy="1244353"/>
            </a:xfrm>
          </p:grpSpPr>
          <p:sp>
            <p:nvSpPr>
              <p:cNvPr id="65" name="Google Shape;65;p34"/>
              <p:cNvSpPr/>
              <p:nvPr/>
            </p:nvSpPr>
            <p:spPr>
              <a:xfrm>
                <a:off x="10724010" y="26527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sp>
            <p:nvSpPr>
              <p:cNvPr id="66" name="Google Shape;66;p34"/>
              <p:cNvSpPr/>
              <p:nvPr/>
            </p:nvSpPr>
            <p:spPr>
              <a:xfrm>
                <a:off x="10866332" y="20053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grpSp>
        <p:grpSp>
          <p:nvGrpSpPr>
            <p:cNvPr id="67" name="Google Shape;67;p34"/>
            <p:cNvGrpSpPr/>
            <p:nvPr/>
          </p:nvGrpSpPr>
          <p:grpSpPr>
            <a:xfrm>
              <a:off x="9398000" y="2259876"/>
              <a:ext cx="633006" cy="1244353"/>
              <a:chOff x="10724010" y="2005392"/>
              <a:chExt cx="633006" cy="1244353"/>
            </a:xfrm>
          </p:grpSpPr>
          <p:sp>
            <p:nvSpPr>
              <p:cNvPr id="68" name="Google Shape;68;p34"/>
              <p:cNvSpPr/>
              <p:nvPr/>
            </p:nvSpPr>
            <p:spPr>
              <a:xfrm>
                <a:off x="10724010" y="26527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sp>
            <p:nvSpPr>
              <p:cNvPr id="69" name="Google Shape;69;p34"/>
              <p:cNvSpPr/>
              <p:nvPr/>
            </p:nvSpPr>
            <p:spPr>
              <a:xfrm>
                <a:off x="10866332" y="2005392"/>
                <a:ext cx="490684" cy="596953"/>
              </a:xfrm>
              <a:custGeom>
                <a:avLst/>
                <a:gdLst/>
                <a:ahLst/>
                <a:cxnLst/>
                <a:rect l="l" t="t" r="r" b="b"/>
                <a:pathLst>
                  <a:path w="4012818" h="4881892" extrusionOk="0">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8" b="0" i="0" u="none" strike="noStrike" cap="none">
                  <a:solidFill>
                    <a:srgbClr val="FFFFFF"/>
                  </a:solidFill>
                  <a:latin typeface="Calibri"/>
                  <a:ea typeface="Calibri"/>
                  <a:cs typeface="Calibri"/>
                  <a:sym typeface="Calibri"/>
                </a:endParaRPr>
              </a:p>
            </p:txBody>
          </p:sp>
        </p:grpSp>
      </p:grpSp>
      <p:sp>
        <p:nvSpPr>
          <p:cNvPr id="70" name="Google Shape;70;p34"/>
          <p:cNvSpPr/>
          <p:nvPr/>
        </p:nvSpPr>
        <p:spPr>
          <a:xfrm rot="5400000">
            <a:off x="5879767" y="913830"/>
            <a:ext cx="108003" cy="11660963"/>
          </a:xfrm>
          <a:prstGeom prst="roundRect">
            <a:avLst>
              <a:gd name="adj" fmla="val 50000"/>
            </a:avLst>
          </a:prstGeom>
          <a:solidFill>
            <a:schemeClr val="accent3"/>
          </a:solidFill>
          <a:ln>
            <a:noFill/>
          </a:ln>
        </p:spPr>
        <p:txBody>
          <a:bodyPr spcFirstLastPara="1" wrap="square" lIns="91426" tIns="91426" rIns="91426" bIns="9142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037251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atu">
  <p:cSld name="1_Satu">
    <p:spTree>
      <p:nvGrpSpPr>
        <p:cNvPr id="1" name="Shape 83"/>
        <p:cNvGrpSpPr/>
        <p:nvPr/>
      </p:nvGrpSpPr>
      <p:grpSpPr>
        <a:xfrm>
          <a:off x="0" y="0"/>
          <a:ext cx="0" cy="0"/>
          <a:chOff x="0" y="0"/>
          <a:chExt cx="0" cy="0"/>
        </a:xfrm>
      </p:grpSpPr>
      <p:sp>
        <p:nvSpPr>
          <p:cNvPr id="84" name="Google Shape;84;p36"/>
          <p:cNvSpPr txBox="1">
            <a:spLocks noGrp="1"/>
          </p:cNvSpPr>
          <p:nvPr>
            <p:ph type="title"/>
          </p:nvPr>
        </p:nvSpPr>
        <p:spPr>
          <a:xfrm>
            <a:off x="278750" y="237114"/>
            <a:ext cx="10033000" cy="53223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3601"/>
              <a:buFont typeface="Libre Franklin Medium"/>
              <a:buNone/>
              <a:defRPr sz="3599" b="0">
                <a:solidFill>
                  <a:schemeClr val="dk1"/>
                </a:solidFill>
                <a:latin typeface="Libre Franklin Medium"/>
                <a:ea typeface="Libre Franklin Medium"/>
                <a:cs typeface="Libre Franklin Medium"/>
                <a:sym typeface="Libre Franklin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6"/>
          <p:cNvSpPr/>
          <p:nvPr/>
        </p:nvSpPr>
        <p:spPr>
          <a:xfrm rot="5400000">
            <a:off x="5879767" y="913830"/>
            <a:ext cx="108003" cy="11660963"/>
          </a:xfrm>
          <a:prstGeom prst="roundRect">
            <a:avLst>
              <a:gd name="adj" fmla="val 50000"/>
            </a:avLst>
          </a:prstGeom>
          <a:solidFill>
            <a:schemeClr val="accent3"/>
          </a:solidFill>
          <a:ln>
            <a:noFill/>
          </a:ln>
        </p:spPr>
        <p:txBody>
          <a:bodyPr spcFirstLastPara="1" wrap="square" lIns="91426" tIns="91426" rIns="91426" bIns="9142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 name="Google Shape;86;p36"/>
          <p:cNvPicPr preferRelativeResize="0"/>
          <p:nvPr/>
        </p:nvPicPr>
        <p:blipFill rotWithShape="1">
          <a:blip r:embed="rId2">
            <a:alphaModFix/>
          </a:blip>
          <a:srcRect/>
          <a:stretch/>
        </p:blipFill>
        <p:spPr>
          <a:xfrm>
            <a:off x="10531062" y="206968"/>
            <a:ext cx="1439626" cy="575867"/>
          </a:xfrm>
          <a:prstGeom prst="rect">
            <a:avLst/>
          </a:prstGeom>
          <a:noFill/>
          <a:ln>
            <a:noFill/>
          </a:ln>
        </p:spPr>
      </p:pic>
      <p:sp>
        <p:nvSpPr>
          <p:cNvPr id="87" name="Google Shape;87;p36"/>
          <p:cNvSpPr/>
          <p:nvPr/>
        </p:nvSpPr>
        <p:spPr>
          <a:xfrm>
            <a:off x="116710" y="125231"/>
            <a:ext cx="108000" cy="756000"/>
          </a:xfrm>
          <a:prstGeom prst="roundRect">
            <a:avLst>
              <a:gd name="adj" fmla="val 50000"/>
            </a:avLst>
          </a:prstGeom>
          <a:solidFill>
            <a:schemeClr val="accent3"/>
          </a:solidFill>
          <a:ln>
            <a:noFill/>
          </a:ln>
        </p:spPr>
        <p:txBody>
          <a:bodyPr spcFirstLastPara="1" wrap="square" lIns="91426" tIns="91426" rIns="91426" bIns="9142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sp>
        <p:nvSpPr>
          <p:cNvPr id="88" name="Google Shape;88;p36"/>
          <p:cNvSpPr txBox="1">
            <a:spLocks noGrp="1"/>
          </p:cNvSpPr>
          <p:nvPr>
            <p:ph type="sldNum" idx="12"/>
          </p:nvPr>
        </p:nvSpPr>
        <p:spPr>
          <a:xfrm>
            <a:off x="11774779" y="6546850"/>
            <a:ext cx="4426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1" i="0" u="none" strike="noStrike" cap="none">
                <a:solidFill>
                  <a:schemeClr val="dk2"/>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51654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ver Slide 3">
    <p:spTree>
      <p:nvGrpSpPr>
        <p:cNvPr id="1" name=""/>
        <p:cNvGrpSpPr/>
        <p:nvPr/>
      </p:nvGrpSpPr>
      <p:grpSpPr>
        <a:xfrm>
          <a:off x="0" y="0"/>
          <a:ext cx="0" cy="0"/>
          <a:chOff x="0" y="0"/>
          <a:chExt cx="0" cy="0"/>
        </a:xfrm>
      </p:grpSpPr>
      <p:sp>
        <p:nvSpPr>
          <p:cNvPr id="6" name="Picture Placeholder 43">
            <a:extLst>
              <a:ext uri="{FF2B5EF4-FFF2-40B4-BE49-F238E27FC236}">
                <a16:creationId xmlns:a16="http://schemas.microsoft.com/office/drawing/2014/main" id="{215DCC06-2F8F-4A0C-AC7E-B38085EDF376}"/>
              </a:ext>
            </a:extLst>
          </p:cNvPr>
          <p:cNvSpPr>
            <a:spLocks noGrp="1"/>
          </p:cNvSpPr>
          <p:nvPr>
            <p:ph type="pic" sz="quarter" idx="13"/>
          </p:nvPr>
        </p:nvSpPr>
        <p:spPr>
          <a:xfrm>
            <a:off x="1" y="0"/>
            <a:ext cx="6377126" cy="6858000"/>
          </a:xfrm>
          <a:custGeom>
            <a:avLst/>
            <a:gdLst>
              <a:gd name="connsiteX0" fmla="*/ 690146 w 6377126"/>
              <a:gd name="connsiteY0" fmla="*/ 6438374 h 6858000"/>
              <a:gd name="connsiteX1" fmla="*/ 932417 w 6377126"/>
              <a:gd name="connsiteY1" fmla="*/ 6858000 h 6858000"/>
              <a:gd name="connsiteX2" fmla="*/ 0 w 6377126"/>
              <a:gd name="connsiteY2" fmla="*/ 6858000 h 6858000"/>
              <a:gd name="connsiteX3" fmla="*/ 0 w 6377126"/>
              <a:gd name="connsiteY3" fmla="*/ 6836830 h 6858000"/>
              <a:gd name="connsiteX4" fmla="*/ 0 w 6377126"/>
              <a:gd name="connsiteY4" fmla="*/ 5243008 h 6858000"/>
              <a:gd name="connsiteX5" fmla="*/ 609485 w 6377126"/>
              <a:gd name="connsiteY5" fmla="*/ 6298666 h 6858000"/>
              <a:gd name="connsiteX6" fmla="*/ 0 w 6377126"/>
              <a:gd name="connsiteY6" fmla="*/ 6650552 h 6858000"/>
              <a:gd name="connsiteX7" fmla="*/ 3961652 w 6377126"/>
              <a:gd name="connsiteY7" fmla="*/ 4549571 h 6858000"/>
              <a:gd name="connsiteX8" fmla="*/ 5294425 w 6377126"/>
              <a:gd name="connsiteY8" fmla="*/ 6858000 h 6858000"/>
              <a:gd name="connsiteX9" fmla="*/ 3253128 w 6377126"/>
              <a:gd name="connsiteY9" fmla="*/ 6858000 h 6858000"/>
              <a:gd name="connsiteX10" fmla="*/ 2430680 w 6377126"/>
              <a:gd name="connsiteY10" fmla="*/ 5433478 h 6858000"/>
              <a:gd name="connsiteX11" fmla="*/ 1384858 w 6377126"/>
              <a:gd name="connsiteY11" fmla="*/ 3864041 h 6858000"/>
              <a:gd name="connsiteX12" fmla="*/ 3105618 w 6377126"/>
              <a:gd name="connsiteY12" fmla="*/ 6844488 h 6858000"/>
              <a:gd name="connsiteX13" fmla="*/ 3082214 w 6377126"/>
              <a:gd name="connsiteY13" fmla="*/ 6858000 h 6858000"/>
              <a:gd name="connsiteX14" fmla="*/ 1072123 w 6377126"/>
              <a:gd name="connsiteY14" fmla="*/ 6858000 h 6858000"/>
              <a:gd name="connsiteX15" fmla="*/ 0 w 6377126"/>
              <a:gd name="connsiteY15" fmla="*/ 5001027 h 6858000"/>
              <a:gd name="connsiteX16" fmla="*/ 0 w 6377126"/>
              <a:gd name="connsiteY16" fmla="*/ 4663589 h 6858000"/>
              <a:gd name="connsiteX17" fmla="*/ 4656363 w 6377126"/>
              <a:gd name="connsiteY17" fmla="*/ 1975236 h 6858000"/>
              <a:gd name="connsiteX18" fmla="*/ 6377126 w 6377126"/>
              <a:gd name="connsiteY18" fmla="*/ 4955682 h 6858000"/>
              <a:gd name="connsiteX19" fmla="*/ 4846153 w 6377126"/>
              <a:gd name="connsiteY19" fmla="*/ 5839590 h 6858000"/>
              <a:gd name="connsiteX20" fmla="*/ 3125391 w 6377126"/>
              <a:gd name="connsiteY20" fmla="*/ 2859143 h 6858000"/>
              <a:gd name="connsiteX21" fmla="*/ 2160227 w 6377126"/>
              <a:gd name="connsiteY21" fmla="*/ 1429414 h 6858000"/>
              <a:gd name="connsiteX22" fmla="*/ 3880991 w 6377126"/>
              <a:gd name="connsiteY22" fmla="*/ 4409862 h 6858000"/>
              <a:gd name="connsiteX23" fmla="*/ 2350018 w 6377126"/>
              <a:gd name="connsiteY23" fmla="*/ 5293770 h 6858000"/>
              <a:gd name="connsiteX24" fmla="*/ 629257 w 6377126"/>
              <a:gd name="connsiteY24" fmla="*/ 2313322 h 6858000"/>
              <a:gd name="connsiteX25" fmla="*/ 1474664 w 6377126"/>
              <a:gd name="connsiteY25" fmla="*/ 0 h 6858000"/>
              <a:gd name="connsiteX26" fmla="*/ 3515960 w 6377126"/>
              <a:gd name="connsiteY26" fmla="*/ 0 h 6858000"/>
              <a:gd name="connsiteX27" fmla="*/ 4575702 w 6377126"/>
              <a:gd name="connsiteY27" fmla="*/ 1835527 h 6858000"/>
              <a:gd name="connsiteX28" fmla="*/ 3044729 w 6377126"/>
              <a:gd name="connsiteY28" fmla="*/ 2719435 h 6858000"/>
              <a:gd name="connsiteX29" fmla="*/ 0 w 6377126"/>
              <a:gd name="connsiteY29" fmla="*/ 0 h 6858000"/>
              <a:gd name="connsiteX30" fmla="*/ 1334958 w 6377126"/>
              <a:gd name="connsiteY30" fmla="*/ 0 h 6858000"/>
              <a:gd name="connsiteX31" fmla="*/ 2079568 w 6377126"/>
              <a:gd name="connsiteY31" fmla="*/ 1289704 h 6858000"/>
              <a:gd name="connsiteX32" fmla="*/ 548597 w 6377126"/>
              <a:gd name="connsiteY32" fmla="*/ 2173612 h 6858000"/>
              <a:gd name="connsiteX33" fmla="*/ 0 w 6377126"/>
              <a:gd name="connsiteY33" fmla="*/ 1223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77126" h="6858000">
                <a:moveTo>
                  <a:pt x="690146" y="6438374"/>
                </a:moveTo>
                <a:lnTo>
                  <a:pt x="932417" y="6858000"/>
                </a:lnTo>
                <a:lnTo>
                  <a:pt x="0" y="6858000"/>
                </a:lnTo>
                <a:lnTo>
                  <a:pt x="0" y="6836830"/>
                </a:lnTo>
                <a:close/>
                <a:moveTo>
                  <a:pt x="0" y="5243008"/>
                </a:moveTo>
                <a:lnTo>
                  <a:pt x="609485" y="6298666"/>
                </a:lnTo>
                <a:lnTo>
                  <a:pt x="0" y="6650552"/>
                </a:lnTo>
                <a:close/>
                <a:moveTo>
                  <a:pt x="3961652" y="4549571"/>
                </a:moveTo>
                <a:lnTo>
                  <a:pt x="5294425" y="6858000"/>
                </a:lnTo>
                <a:lnTo>
                  <a:pt x="3253128" y="6858000"/>
                </a:lnTo>
                <a:lnTo>
                  <a:pt x="2430680" y="5433478"/>
                </a:lnTo>
                <a:close/>
                <a:moveTo>
                  <a:pt x="1384858" y="3864041"/>
                </a:moveTo>
                <a:lnTo>
                  <a:pt x="3105618" y="6844488"/>
                </a:lnTo>
                <a:lnTo>
                  <a:pt x="3082214" y="6858000"/>
                </a:lnTo>
                <a:lnTo>
                  <a:pt x="1072123" y="6858000"/>
                </a:lnTo>
                <a:lnTo>
                  <a:pt x="0" y="5001027"/>
                </a:lnTo>
                <a:lnTo>
                  <a:pt x="0" y="4663589"/>
                </a:lnTo>
                <a:close/>
                <a:moveTo>
                  <a:pt x="4656363" y="1975236"/>
                </a:moveTo>
                <a:lnTo>
                  <a:pt x="6377126" y="4955682"/>
                </a:lnTo>
                <a:lnTo>
                  <a:pt x="4846153" y="5839590"/>
                </a:lnTo>
                <a:lnTo>
                  <a:pt x="3125391" y="2859143"/>
                </a:lnTo>
                <a:close/>
                <a:moveTo>
                  <a:pt x="2160227" y="1429414"/>
                </a:moveTo>
                <a:lnTo>
                  <a:pt x="3880991" y="4409862"/>
                </a:lnTo>
                <a:lnTo>
                  <a:pt x="2350018" y="5293770"/>
                </a:lnTo>
                <a:lnTo>
                  <a:pt x="629257" y="2313322"/>
                </a:lnTo>
                <a:close/>
                <a:moveTo>
                  <a:pt x="1474664" y="0"/>
                </a:moveTo>
                <a:lnTo>
                  <a:pt x="3515960" y="0"/>
                </a:lnTo>
                <a:lnTo>
                  <a:pt x="4575702" y="1835527"/>
                </a:lnTo>
                <a:lnTo>
                  <a:pt x="3044729" y="2719435"/>
                </a:lnTo>
                <a:close/>
                <a:moveTo>
                  <a:pt x="0" y="0"/>
                </a:moveTo>
                <a:lnTo>
                  <a:pt x="1334958" y="0"/>
                </a:lnTo>
                <a:lnTo>
                  <a:pt x="2079568" y="1289704"/>
                </a:lnTo>
                <a:lnTo>
                  <a:pt x="548597" y="2173612"/>
                </a:lnTo>
                <a:lnTo>
                  <a:pt x="0" y="1223415"/>
                </a:lnTo>
                <a:close/>
              </a:path>
            </a:pathLst>
          </a:custGeom>
          <a:pattFill prst="pct5">
            <a:fgClr>
              <a:schemeClr val="accent1"/>
            </a:fgClr>
            <a:bgClr>
              <a:schemeClr val="bg1"/>
            </a:bgClr>
          </a:pattFill>
        </p:spPr>
        <p:txBody>
          <a:bodyPr wrap="square" anchor="ctr">
            <a:noAutofit/>
          </a:bodyPr>
          <a:lstStyle>
            <a:lvl1pPr marL="0" indent="0" algn="ctr">
              <a:buFontTx/>
              <a:buNone/>
              <a:defRPr/>
            </a:lvl1pPr>
          </a:lstStyle>
          <a:p>
            <a:endParaRPr lang="en-US"/>
          </a:p>
        </p:txBody>
      </p:sp>
      <p:sp>
        <p:nvSpPr>
          <p:cNvPr id="14" name="Freeform: Shape 13">
            <a:extLst>
              <a:ext uri="{FF2B5EF4-FFF2-40B4-BE49-F238E27FC236}">
                <a16:creationId xmlns:a16="http://schemas.microsoft.com/office/drawing/2014/main" id="{B5D94040-2E6A-4074-9AF3-B7CFDC2DA20A}"/>
              </a:ext>
            </a:extLst>
          </p:cNvPr>
          <p:cNvSpPr/>
          <p:nvPr userDrawn="1"/>
        </p:nvSpPr>
        <p:spPr>
          <a:xfrm rot="19800000" flipH="1">
            <a:off x="-763010" y="1690933"/>
            <a:ext cx="1526020" cy="2643145"/>
          </a:xfrm>
          <a:custGeom>
            <a:avLst/>
            <a:gdLst>
              <a:gd name="connsiteX0" fmla="*/ 0 w 1526020"/>
              <a:gd name="connsiteY0" fmla="*/ 0 h 2643145"/>
              <a:gd name="connsiteX1" fmla="*/ 0 w 1526020"/>
              <a:gd name="connsiteY1" fmla="*/ 2643145 h 2643145"/>
              <a:gd name="connsiteX2" fmla="*/ 1526020 w 1526020"/>
              <a:gd name="connsiteY2" fmla="*/ 2643145 h 2643145"/>
            </a:gdLst>
            <a:ahLst/>
            <a:cxnLst>
              <a:cxn ang="0">
                <a:pos x="connsiteX0" y="connsiteY0"/>
              </a:cxn>
              <a:cxn ang="0">
                <a:pos x="connsiteX1" y="connsiteY1"/>
              </a:cxn>
              <a:cxn ang="0">
                <a:pos x="connsiteX2" y="connsiteY2"/>
              </a:cxn>
            </a:cxnLst>
            <a:rect l="l" t="t" r="r" b="b"/>
            <a:pathLst>
              <a:path w="1526020" h="2643145">
                <a:moveTo>
                  <a:pt x="0" y="0"/>
                </a:moveTo>
                <a:lnTo>
                  <a:pt x="0" y="2643145"/>
                </a:lnTo>
                <a:lnTo>
                  <a:pt x="1526020" y="2643145"/>
                </a:lnTo>
                <a:close/>
              </a:path>
            </a:pathLst>
          </a:cu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99"/>
          </a:p>
        </p:txBody>
      </p:sp>
      <p:sp>
        <p:nvSpPr>
          <p:cNvPr id="16" name="Freeform: Shape 15">
            <a:extLst>
              <a:ext uri="{FF2B5EF4-FFF2-40B4-BE49-F238E27FC236}">
                <a16:creationId xmlns:a16="http://schemas.microsoft.com/office/drawing/2014/main" id="{406E6589-8B22-4102-8C4A-8437D6B41771}"/>
              </a:ext>
            </a:extLst>
          </p:cNvPr>
          <p:cNvSpPr/>
          <p:nvPr userDrawn="1"/>
        </p:nvSpPr>
        <p:spPr>
          <a:xfrm>
            <a:off x="4928866" y="5091768"/>
            <a:ext cx="2550707" cy="1766232"/>
          </a:xfrm>
          <a:custGeom>
            <a:avLst/>
            <a:gdLst>
              <a:gd name="connsiteX0" fmla="*/ 1530973 w 2550707"/>
              <a:gd name="connsiteY0" fmla="*/ 0 h 1766232"/>
              <a:gd name="connsiteX1" fmla="*/ 2550707 w 2550707"/>
              <a:gd name="connsiteY1" fmla="*/ 1766232 h 1766232"/>
              <a:gd name="connsiteX2" fmla="*/ 509410 w 2550707"/>
              <a:gd name="connsiteY2" fmla="*/ 1766232 h 1766232"/>
              <a:gd name="connsiteX3" fmla="*/ 0 w 2550707"/>
              <a:gd name="connsiteY3" fmla="*/ 883908 h 1766232"/>
            </a:gdLst>
            <a:ahLst/>
            <a:cxnLst>
              <a:cxn ang="0">
                <a:pos x="connsiteX0" y="connsiteY0"/>
              </a:cxn>
              <a:cxn ang="0">
                <a:pos x="connsiteX1" y="connsiteY1"/>
              </a:cxn>
              <a:cxn ang="0">
                <a:pos x="connsiteX2" y="connsiteY2"/>
              </a:cxn>
              <a:cxn ang="0">
                <a:pos x="connsiteX3" y="connsiteY3"/>
              </a:cxn>
            </a:cxnLst>
            <a:rect l="l" t="t" r="r" b="b"/>
            <a:pathLst>
              <a:path w="2550707" h="1766232">
                <a:moveTo>
                  <a:pt x="1530973" y="0"/>
                </a:moveTo>
                <a:lnTo>
                  <a:pt x="2550707" y="1766232"/>
                </a:lnTo>
                <a:lnTo>
                  <a:pt x="509410" y="1766232"/>
                </a:lnTo>
                <a:lnTo>
                  <a:pt x="0" y="883908"/>
                </a:lnTo>
                <a:close/>
              </a:path>
            </a:pathLst>
          </a:custGeom>
          <a:solidFill>
            <a:srgbClr val="0D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2" name="Rounded Rectangle 26">
            <a:extLst>
              <a:ext uri="{FF2B5EF4-FFF2-40B4-BE49-F238E27FC236}">
                <a16:creationId xmlns:a16="http://schemas.microsoft.com/office/drawing/2014/main" id="{52B57965-1405-5C1E-0B92-8979E827C622}"/>
              </a:ext>
            </a:extLst>
          </p:cNvPr>
          <p:cNvSpPr/>
          <p:nvPr userDrawn="1"/>
        </p:nvSpPr>
        <p:spPr>
          <a:xfrm>
            <a:off x="8940718" y="6050981"/>
            <a:ext cx="2959619" cy="476820"/>
          </a:xfrm>
          <a:prstGeom prst="roundRect">
            <a:avLst>
              <a:gd name="adj" fmla="val 50000"/>
            </a:avLst>
          </a:prstGeom>
          <a:solidFill>
            <a:srgbClr val="4B8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799">
              <a:solidFill>
                <a:prstClr val="white"/>
              </a:solidFill>
              <a:latin typeface="Calibri"/>
            </a:endParaRPr>
          </a:p>
        </p:txBody>
      </p:sp>
      <p:sp>
        <p:nvSpPr>
          <p:cNvPr id="3" name="Freeform 36">
            <a:extLst>
              <a:ext uri="{FF2B5EF4-FFF2-40B4-BE49-F238E27FC236}">
                <a16:creationId xmlns:a16="http://schemas.microsoft.com/office/drawing/2014/main" id="{02C0E8FC-79D9-175B-1925-CE74B4E7C22B}"/>
              </a:ext>
            </a:extLst>
          </p:cNvPr>
          <p:cNvSpPr>
            <a:spLocks noEditPoints="1"/>
          </p:cNvSpPr>
          <p:nvPr userDrawn="1"/>
        </p:nvSpPr>
        <p:spPr bwMode="auto">
          <a:xfrm>
            <a:off x="9147444" y="6096568"/>
            <a:ext cx="33335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defTabSz="914309"/>
            <a:endParaRPr lang="th-TH" sz="1799">
              <a:solidFill>
                <a:srgbClr val="000000">
                  <a:lumMod val="65000"/>
                  <a:lumOff val="35000"/>
                </a:srgbClr>
              </a:solidFill>
              <a:latin typeface="Calibri"/>
            </a:endParaRPr>
          </a:p>
        </p:txBody>
      </p:sp>
      <p:grpSp>
        <p:nvGrpSpPr>
          <p:cNvPr id="4" name="Group 3">
            <a:extLst>
              <a:ext uri="{FF2B5EF4-FFF2-40B4-BE49-F238E27FC236}">
                <a16:creationId xmlns:a16="http://schemas.microsoft.com/office/drawing/2014/main" id="{AB9DC817-C101-3A8E-076D-1A94C59F69C1}"/>
              </a:ext>
            </a:extLst>
          </p:cNvPr>
          <p:cNvGrpSpPr/>
          <p:nvPr userDrawn="1"/>
        </p:nvGrpSpPr>
        <p:grpSpPr>
          <a:xfrm flipH="1">
            <a:off x="5704328" y="3327848"/>
            <a:ext cx="6114996" cy="202305"/>
            <a:chOff x="6319024" y="3470275"/>
            <a:chExt cx="2992039" cy="202305"/>
          </a:xfrm>
        </p:grpSpPr>
        <p:sp>
          <p:nvSpPr>
            <p:cNvPr id="5" name="Rectangle 4">
              <a:extLst>
                <a:ext uri="{FF2B5EF4-FFF2-40B4-BE49-F238E27FC236}">
                  <a16:creationId xmlns:a16="http://schemas.microsoft.com/office/drawing/2014/main" id="{DFA1E21D-3A50-6695-BBA4-1986C64EFF25}"/>
                </a:ext>
              </a:extLst>
            </p:cNvPr>
            <p:cNvSpPr/>
            <p:nvPr/>
          </p:nvSpPr>
          <p:spPr>
            <a:xfrm>
              <a:off x="8956675" y="3470275"/>
              <a:ext cx="336388" cy="20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7" name="Rounded Rectangle 21">
              <a:extLst>
                <a:ext uri="{FF2B5EF4-FFF2-40B4-BE49-F238E27FC236}">
                  <a16:creationId xmlns:a16="http://schemas.microsoft.com/office/drawing/2014/main" id="{8EA2C98D-3DF5-E91C-466F-8101491D955D}"/>
                </a:ext>
              </a:extLst>
            </p:cNvPr>
            <p:cNvSpPr/>
            <p:nvPr/>
          </p:nvSpPr>
          <p:spPr>
            <a:xfrm>
              <a:off x="6319024" y="3528548"/>
              <a:ext cx="2808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sp>
          <p:nvSpPr>
            <p:cNvPr id="8" name="Rounded Rectangle 20">
              <a:extLst>
                <a:ext uri="{FF2B5EF4-FFF2-40B4-BE49-F238E27FC236}">
                  <a16:creationId xmlns:a16="http://schemas.microsoft.com/office/drawing/2014/main" id="{93A6E0CB-54E0-F1DA-ADC4-F1F94A245C32}"/>
                </a:ext>
              </a:extLst>
            </p:cNvPr>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799">
                <a:solidFill>
                  <a:prstClr val="white"/>
                </a:solidFill>
                <a:latin typeface="Calibri"/>
              </a:endParaRPr>
            </a:p>
          </p:txBody>
        </p:sp>
      </p:grpSp>
      <p:pic>
        <p:nvPicPr>
          <p:cNvPr id="9" name="Picture 8">
            <a:extLst>
              <a:ext uri="{FF2B5EF4-FFF2-40B4-BE49-F238E27FC236}">
                <a16:creationId xmlns:a16="http://schemas.microsoft.com/office/drawing/2014/main" id="{82AF5333-3732-9D07-0807-604B9AD9BDDA}"/>
              </a:ext>
            </a:extLst>
          </p:cNvPr>
          <p:cNvPicPr>
            <a:picLocks noChangeAspect="1"/>
          </p:cNvPicPr>
          <p:nvPr userDrawn="1"/>
        </p:nvPicPr>
        <p:blipFill>
          <a:blip r:embed="rId2"/>
          <a:srcRect/>
          <a:stretch/>
        </p:blipFill>
        <p:spPr>
          <a:xfrm>
            <a:off x="8507980" y="8810"/>
            <a:ext cx="3271488" cy="1108127"/>
          </a:xfrm>
          <a:prstGeom prst="rect">
            <a:avLst/>
          </a:prstGeom>
        </p:spPr>
      </p:pic>
      <p:sp>
        <p:nvSpPr>
          <p:cNvPr id="10" name="Text Placeholder 3">
            <a:extLst>
              <a:ext uri="{FF2B5EF4-FFF2-40B4-BE49-F238E27FC236}">
                <a16:creationId xmlns:a16="http://schemas.microsoft.com/office/drawing/2014/main" id="{F2E8CCC9-E9A4-B557-9315-1451987535C3}"/>
              </a:ext>
            </a:extLst>
          </p:cNvPr>
          <p:cNvSpPr>
            <a:spLocks noGrp="1"/>
          </p:cNvSpPr>
          <p:nvPr>
            <p:ph type="body" sz="quarter" idx="16" hasCustomPrompt="1"/>
          </p:nvPr>
        </p:nvSpPr>
        <p:spPr>
          <a:xfrm>
            <a:off x="9480800" y="6050981"/>
            <a:ext cx="2419537" cy="476820"/>
          </a:xfrm>
        </p:spPr>
        <p:txBody>
          <a:bodyPr anchor="ctr" anchorCtr="0">
            <a:noAutofit/>
          </a:bodyPr>
          <a:lstStyle>
            <a:lvl1pPr marL="0" indent="0">
              <a:buNone/>
              <a:defRPr sz="1799">
                <a:solidFill>
                  <a:schemeClr val="bg1"/>
                </a:solidFill>
                <a:latin typeface="+mj-lt"/>
              </a:defRPr>
            </a:lvl1pPr>
          </a:lstStyle>
          <a:p>
            <a:pPr lvl="0"/>
            <a:r>
              <a:rPr lang="en-US"/>
              <a:t>[Tempat], [Tanggal]</a:t>
            </a:r>
          </a:p>
        </p:txBody>
      </p:sp>
      <p:grpSp>
        <p:nvGrpSpPr>
          <p:cNvPr id="11" name="组合 5">
            <a:extLst>
              <a:ext uri="{FF2B5EF4-FFF2-40B4-BE49-F238E27FC236}">
                <a16:creationId xmlns:a16="http://schemas.microsoft.com/office/drawing/2014/main" id="{216CE4D1-FBEA-F76F-628D-9F90A9C84110}"/>
              </a:ext>
            </a:extLst>
          </p:cNvPr>
          <p:cNvGrpSpPr/>
          <p:nvPr userDrawn="1"/>
        </p:nvGrpSpPr>
        <p:grpSpPr>
          <a:xfrm rot="10800000">
            <a:off x="10902644" y="4468856"/>
            <a:ext cx="876825" cy="110431"/>
            <a:chOff x="7325756" y="6126083"/>
            <a:chExt cx="812214" cy="102290"/>
          </a:xfrm>
          <a:solidFill>
            <a:schemeClr val="bg1"/>
          </a:solidFill>
        </p:grpSpPr>
        <p:sp>
          <p:nvSpPr>
            <p:cNvPr id="12" name="椭圆 6">
              <a:extLst>
                <a:ext uri="{FF2B5EF4-FFF2-40B4-BE49-F238E27FC236}">
                  <a16:creationId xmlns:a16="http://schemas.microsoft.com/office/drawing/2014/main" id="{A2D8D01F-922C-4ED5-8758-A6492F83D50C}"/>
                </a:ext>
              </a:extLst>
            </p:cNvPr>
            <p:cNvSpPr/>
            <p:nvPr/>
          </p:nvSpPr>
          <p:spPr>
            <a:xfrm>
              <a:off x="7325756" y="6126083"/>
              <a:ext cx="102290" cy="102290"/>
            </a:xfrm>
            <a:prstGeom prst="ellipse">
              <a:avLst/>
            </a:prstGeom>
            <a:solidFill>
              <a:srgbClr val="123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3" name="椭圆 7">
              <a:extLst>
                <a:ext uri="{FF2B5EF4-FFF2-40B4-BE49-F238E27FC236}">
                  <a16:creationId xmlns:a16="http://schemas.microsoft.com/office/drawing/2014/main" id="{A0EA9441-2D40-AA2D-394C-9E8562A00F8B}"/>
                </a:ext>
              </a:extLst>
            </p:cNvPr>
            <p:cNvSpPr/>
            <p:nvPr/>
          </p:nvSpPr>
          <p:spPr>
            <a:xfrm>
              <a:off x="8035680" y="6126083"/>
              <a:ext cx="102290" cy="102290"/>
            </a:xfrm>
            <a:prstGeom prst="ellipse">
              <a:avLst/>
            </a:prstGeom>
            <a:solidFill>
              <a:srgbClr val="AAC4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5" name="椭圆 8">
              <a:extLst>
                <a:ext uri="{FF2B5EF4-FFF2-40B4-BE49-F238E27FC236}">
                  <a16:creationId xmlns:a16="http://schemas.microsoft.com/office/drawing/2014/main" id="{9BCC7F7B-2C7F-25B4-7441-7A06B464B639}"/>
                </a:ext>
              </a:extLst>
            </p:cNvPr>
            <p:cNvSpPr/>
            <p:nvPr/>
          </p:nvSpPr>
          <p:spPr>
            <a:xfrm>
              <a:off x="7503237" y="6126083"/>
              <a:ext cx="102290" cy="102290"/>
            </a:xfrm>
            <a:prstGeom prst="ellipse">
              <a:avLst/>
            </a:prstGeom>
            <a:solidFill>
              <a:srgbClr val="4A8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7" name="椭圆 9">
              <a:extLst>
                <a:ext uri="{FF2B5EF4-FFF2-40B4-BE49-F238E27FC236}">
                  <a16:creationId xmlns:a16="http://schemas.microsoft.com/office/drawing/2014/main" id="{B59ABF7D-6D72-D356-E442-1D65D90B5CF4}"/>
                </a:ext>
              </a:extLst>
            </p:cNvPr>
            <p:cNvSpPr/>
            <p:nvPr/>
          </p:nvSpPr>
          <p:spPr>
            <a:xfrm>
              <a:off x="7680718" y="6126083"/>
              <a:ext cx="102290" cy="102290"/>
            </a:xfrm>
            <a:prstGeom prst="ellipse">
              <a:avLst/>
            </a:prstGeom>
            <a:solidFill>
              <a:srgbClr val="4A8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sp>
          <p:nvSpPr>
            <p:cNvPr id="18" name="椭圆 10">
              <a:extLst>
                <a:ext uri="{FF2B5EF4-FFF2-40B4-BE49-F238E27FC236}">
                  <a16:creationId xmlns:a16="http://schemas.microsoft.com/office/drawing/2014/main" id="{8F588FAD-1A4E-63E3-DBDC-C2E0EC93A896}"/>
                </a:ext>
              </a:extLst>
            </p:cNvPr>
            <p:cNvSpPr/>
            <p:nvPr/>
          </p:nvSpPr>
          <p:spPr>
            <a:xfrm>
              <a:off x="7858199" y="6126083"/>
              <a:ext cx="102290" cy="102290"/>
            </a:xfrm>
            <a:prstGeom prst="ellipse">
              <a:avLst/>
            </a:prstGeom>
            <a:solidFill>
              <a:srgbClr val="DCE9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zh-CN" altLang="en-US" sz="1798">
                <a:solidFill>
                  <a:prstClr val="white"/>
                </a:solidFill>
                <a:latin typeface="Calibri" panose="020F0502020204030204"/>
                <a:ea typeface="宋体" panose="02010600030101010101" pitchFamily="2" charset="-122"/>
              </a:endParaRPr>
            </a:p>
          </p:txBody>
        </p:sp>
      </p:grpSp>
      <p:sp>
        <p:nvSpPr>
          <p:cNvPr id="19" name="Text Placeholder 15">
            <a:extLst>
              <a:ext uri="{FF2B5EF4-FFF2-40B4-BE49-F238E27FC236}">
                <a16:creationId xmlns:a16="http://schemas.microsoft.com/office/drawing/2014/main" id="{E480BA60-1E96-5F8F-B4CC-0004288F270D}"/>
              </a:ext>
            </a:extLst>
          </p:cNvPr>
          <p:cNvSpPr>
            <a:spLocks noGrp="1"/>
          </p:cNvSpPr>
          <p:nvPr>
            <p:ph type="body" sz="quarter" idx="17" hasCustomPrompt="1"/>
          </p:nvPr>
        </p:nvSpPr>
        <p:spPr>
          <a:xfrm>
            <a:off x="6096001" y="2335618"/>
            <a:ext cx="5804335" cy="904666"/>
          </a:xfrm>
        </p:spPr>
        <p:txBody>
          <a:bodyPr anchor="ctr" anchorCtr="0">
            <a:noAutofit/>
          </a:bodyPr>
          <a:lstStyle>
            <a:lvl1pPr marL="0" indent="0">
              <a:buNone/>
              <a:defRPr sz="6598">
                <a:solidFill>
                  <a:srgbClr val="0D425A"/>
                </a:solidFill>
                <a:latin typeface="+mj-lt"/>
              </a:defRPr>
            </a:lvl1pPr>
          </a:lstStyle>
          <a:p>
            <a:pPr lvl="0"/>
            <a:r>
              <a:rPr lang="en-US"/>
              <a:t>[JUDUL PAPARAN]</a:t>
            </a:r>
          </a:p>
        </p:txBody>
      </p:sp>
      <p:sp>
        <p:nvSpPr>
          <p:cNvPr id="20" name="Text Placeholder 15">
            <a:extLst>
              <a:ext uri="{FF2B5EF4-FFF2-40B4-BE49-F238E27FC236}">
                <a16:creationId xmlns:a16="http://schemas.microsoft.com/office/drawing/2014/main" id="{C11A5668-CFAD-F848-9560-548E4DD9EA36}"/>
              </a:ext>
            </a:extLst>
          </p:cNvPr>
          <p:cNvSpPr>
            <a:spLocks noGrp="1"/>
          </p:cNvSpPr>
          <p:nvPr>
            <p:ph type="body" sz="quarter" idx="18" hasCustomPrompt="1"/>
          </p:nvPr>
        </p:nvSpPr>
        <p:spPr>
          <a:xfrm>
            <a:off x="8940717" y="4814101"/>
            <a:ext cx="2959618" cy="516262"/>
          </a:xfrm>
        </p:spPr>
        <p:txBody>
          <a:bodyPr anchor="ctr" anchorCtr="0">
            <a:noAutofit/>
          </a:bodyPr>
          <a:lstStyle>
            <a:lvl1pPr marL="0" indent="0" algn="r">
              <a:buNone/>
              <a:defRPr sz="2599" b="1">
                <a:solidFill>
                  <a:srgbClr val="0D425A"/>
                </a:solidFill>
                <a:latin typeface="Arial Narrow" panose="020B0606020202030204" pitchFamily="34" charset="0"/>
              </a:defRPr>
            </a:lvl1pPr>
          </a:lstStyle>
          <a:p>
            <a:pPr lvl="0"/>
            <a:r>
              <a:rPr lang="en-US"/>
              <a:t>[</a:t>
            </a:r>
            <a:r>
              <a:rPr lang="en-US" err="1"/>
              <a:t>Pemateri</a:t>
            </a:r>
            <a:r>
              <a:rPr lang="en-US"/>
              <a:t>]</a:t>
            </a:r>
          </a:p>
        </p:txBody>
      </p:sp>
      <p:sp>
        <p:nvSpPr>
          <p:cNvPr id="21" name="Text Placeholder 22">
            <a:extLst>
              <a:ext uri="{FF2B5EF4-FFF2-40B4-BE49-F238E27FC236}">
                <a16:creationId xmlns:a16="http://schemas.microsoft.com/office/drawing/2014/main" id="{B29D6A45-F530-7EA6-E880-F7D4FC406F6C}"/>
              </a:ext>
            </a:extLst>
          </p:cNvPr>
          <p:cNvSpPr>
            <a:spLocks noGrp="1"/>
          </p:cNvSpPr>
          <p:nvPr>
            <p:ph type="body" sz="quarter" idx="19" hasCustomPrompt="1"/>
          </p:nvPr>
        </p:nvSpPr>
        <p:spPr>
          <a:xfrm>
            <a:off x="9181656" y="5299905"/>
            <a:ext cx="2718679" cy="420411"/>
          </a:xfrm>
        </p:spPr>
        <p:txBody>
          <a:bodyPr anchor="ctr" anchorCtr="0">
            <a:normAutofit/>
          </a:bodyPr>
          <a:lstStyle>
            <a:lvl1pPr marL="0" indent="0" algn="r">
              <a:buNone/>
              <a:defRPr sz="1799">
                <a:latin typeface="Arial Narrow" panose="020B0606020202030204" pitchFamily="34" charset="0"/>
              </a:defRPr>
            </a:lvl1pPr>
          </a:lstStyle>
          <a:p>
            <a:pPr lvl="0"/>
            <a:r>
              <a:rPr lang="en-US"/>
              <a:t>[</a:t>
            </a:r>
            <a:r>
              <a:rPr lang="en-US" err="1"/>
              <a:t>Jabatan</a:t>
            </a:r>
            <a:r>
              <a:rPr lang="en-US"/>
              <a:t>]</a:t>
            </a:r>
          </a:p>
        </p:txBody>
      </p:sp>
    </p:spTree>
    <p:extLst>
      <p:ext uri="{BB962C8B-B14F-4D97-AF65-F5344CB8AC3E}">
        <p14:creationId xmlns:p14="http://schemas.microsoft.com/office/powerpoint/2010/main" val="22635027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 4">
    <p:bg>
      <p:bgPr>
        <a:solidFill>
          <a:srgbClr val="FFFFFF"/>
        </a:solidFill>
        <a:effectLst/>
      </p:bgPr>
    </p:bg>
    <p:spTree>
      <p:nvGrpSpPr>
        <p:cNvPr id="1" name=""/>
        <p:cNvGrpSpPr/>
        <p:nvPr/>
      </p:nvGrpSpPr>
      <p:grpSpPr>
        <a:xfrm>
          <a:off x="0" y="0"/>
          <a:ext cx="0" cy="0"/>
          <a:chOff x="0" y="0"/>
          <a:chExt cx="0" cy="0"/>
        </a:xfrm>
      </p:grpSpPr>
      <p:sp>
        <p:nvSpPr>
          <p:cNvPr id="58" name="Freeform 2">
            <a:extLst>
              <a:ext uri="{FF2B5EF4-FFF2-40B4-BE49-F238E27FC236}">
                <a16:creationId xmlns:a16="http://schemas.microsoft.com/office/drawing/2014/main" id="{FA1182E7-6CCE-A68E-5C50-3EE80AAE3AEA}"/>
              </a:ext>
            </a:extLst>
          </p:cNvPr>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duotone>
                <a:prstClr val="black"/>
                <a:schemeClr val="accent6">
                  <a:tint val="45000"/>
                  <a:satMod val="400000"/>
                </a:schemeClr>
              </a:duotone>
            </a:blip>
            <a:stretch>
              <a:fillRect t="-9259" b="-9259"/>
            </a:stretch>
          </a:blipFill>
        </p:spPr>
        <p:txBody>
          <a:bodyPr/>
          <a:lstStyle/>
          <a:p>
            <a:endParaRPr lang="en-ID" sz="2099"/>
          </a:p>
        </p:txBody>
      </p:sp>
      <p:pic>
        <p:nvPicPr>
          <p:cNvPr id="99" name="Picture 98">
            <a:extLst>
              <a:ext uri="{FF2B5EF4-FFF2-40B4-BE49-F238E27FC236}">
                <a16:creationId xmlns:a16="http://schemas.microsoft.com/office/drawing/2014/main" id="{E484AF51-3699-4443-21A4-4AB2784DE107}"/>
              </a:ext>
            </a:extLst>
          </p:cNvPr>
          <p:cNvPicPr>
            <a:picLocks noChangeAspect="1"/>
          </p:cNvPicPr>
          <p:nvPr userDrawn="1"/>
        </p:nvPicPr>
        <p:blipFill>
          <a:blip r:embed="rId3"/>
          <a:srcRect/>
          <a:stretch/>
        </p:blipFill>
        <p:spPr>
          <a:xfrm>
            <a:off x="8962948" y="-44820"/>
            <a:ext cx="2987450" cy="1011887"/>
          </a:xfrm>
          <a:prstGeom prst="rect">
            <a:avLst/>
          </a:prstGeom>
        </p:spPr>
      </p:pic>
      <p:grpSp>
        <p:nvGrpSpPr>
          <p:cNvPr id="2" name="Group 1">
            <a:extLst>
              <a:ext uri="{FF2B5EF4-FFF2-40B4-BE49-F238E27FC236}">
                <a16:creationId xmlns:a16="http://schemas.microsoft.com/office/drawing/2014/main" id="{43E1E1B5-0D2F-8EF0-EE64-6722D38803FE}"/>
              </a:ext>
            </a:extLst>
          </p:cNvPr>
          <p:cNvGrpSpPr/>
          <p:nvPr userDrawn="1"/>
        </p:nvGrpSpPr>
        <p:grpSpPr>
          <a:xfrm>
            <a:off x="6026085" y="3082492"/>
            <a:ext cx="5924323" cy="72000"/>
            <a:chOff x="5369483" y="3528548"/>
            <a:chExt cx="3941580" cy="72000"/>
          </a:xfrm>
          <a:solidFill>
            <a:srgbClr val="045268"/>
          </a:solidFill>
        </p:grpSpPr>
        <p:sp>
          <p:nvSpPr>
            <p:cNvPr id="3" name="Rounded Rectangle 21">
              <a:extLst>
                <a:ext uri="{FF2B5EF4-FFF2-40B4-BE49-F238E27FC236}">
                  <a16:creationId xmlns:a16="http://schemas.microsoft.com/office/drawing/2014/main" id="{E80E5642-EF11-14E3-283C-A93760100800}"/>
                </a:ext>
              </a:extLst>
            </p:cNvPr>
            <p:cNvSpPr/>
            <p:nvPr/>
          </p:nvSpPr>
          <p:spPr>
            <a:xfrm>
              <a:off x="5369483" y="3528548"/>
              <a:ext cx="3712387" cy="72000"/>
            </a:xfrm>
            <a:prstGeom prst="roundRect">
              <a:avLst>
                <a:gd name="adj" fmla="val 50000"/>
              </a:avLst>
            </a:prstGeom>
            <a:grpFill/>
            <a:ln>
              <a:solidFill>
                <a:srgbClr val="0452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defRPr/>
              </a:pPr>
              <a:endParaRPr lang="id-ID" sz="1798">
                <a:solidFill>
                  <a:prstClr val="white"/>
                </a:solidFill>
                <a:latin typeface="Calibri" panose="020F0502020204030204"/>
                <a:sym typeface="Arial"/>
              </a:endParaRPr>
            </a:p>
          </p:txBody>
        </p:sp>
        <p:sp>
          <p:nvSpPr>
            <p:cNvPr id="4" name="Rounded Rectangle 20">
              <a:extLst>
                <a:ext uri="{FF2B5EF4-FFF2-40B4-BE49-F238E27FC236}">
                  <a16:creationId xmlns:a16="http://schemas.microsoft.com/office/drawing/2014/main" id="{042E8BF7-C00C-0DFE-783D-2FF004891F35}"/>
                </a:ext>
              </a:extLst>
            </p:cNvPr>
            <p:cNvSpPr/>
            <p:nvPr/>
          </p:nvSpPr>
          <p:spPr>
            <a:xfrm>
              <a:off x="9167063" y="3528548"/>
              <a:ext cx="144000" cy="72000"/>
            </a:xfrm>
            <a:prstGeom prst="roundRect">
              <a:avLst>
                <a:gd name="adj" fmla="val 50000"/>
              </a:avLst>
            </a:prstGeom>
            <a:grpFill/>
            <a:ln>
              <a:solidFill>
                <a:srgbClr val="0452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defRPr/>
              </a:pPr>
              <a:endParaRPr lang="id-ID" sz="1798">
                <a:solidFill>
                  <a:prstClr val="white"/>
                </a:solidFill>
                <a:latin typeface="Calibri" panose="020F0502020204030204"/>
                <a:sym typeface="Arial"/>
              </a:endParaRPr>
            </a:p>
          </p:txBody>
        </p:sp>
      </p:grpSp>
      <p:sp>
        <p:nvSpPr>
          <p:cNvPr id="6" name="Rounded Rectangle 26">
            <a:extLst>
              <a:ext uri="{FF2B5EF4-FFF2-40B4-BE49-F238E27FC236}">
                <a16:creationId xmlns:a16="http://schemas.microsoft.com/office/drawing/2014/main" id="{E2889423-330B-CCE6-43CC-977DE44070D2}"/>
              </a:ext>
            </a:extLst>
          </p:cNvPr>
          <p:cNvSpPr/>
          <p:nvPr userDrawn="1"/>
        </p:nvSpPr>
        <p:spPr>
          <a:xfrm>
            <a:off x="8892854" y="5920057"/>
            <a:ext cx="3057545" cy="476820"/>
          </a:xfrm>
          <a:prstGeom prst="roundRect">
            <a:avLst>
              <a:gd name="adj" fmla="val 50000"/>
            </a:avLst>
          </a:prstGeom>
          <a:solidFill>
            <a:srgbClr val="01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buClr>
                <a:srgbClr val="000000"/>
              </a:buClr>
            </a:pPr>
            <a:endParaRPr lang="en-US" sz="2098" kern="0">
              <a:solidFill>
                <a:srgbClr val="FBD99A"/>
              </a:solidFill>
              <a:latin typeface="Arial"/>
              <a:sym typeface="Arial"/>
            </a:endParaRPr>
          </a:p>
        </p:txBody>
      </p:sp>
      <p:sp>
        <p:nvSpPr>
          <p:cNvPr id="8" name="AutoShape 2" descr="Hari Statistik Nasional 2021: Statistik Berkualitas untuk Indonesia  Tangguh, Indonesia Tumbuh | Info Publik Solok | info kota solok | kota solok">
            <a:extLst>
              <a:ext uri="{FF2B5EF4-FFF2-40B4-BE49-F238E27FC236}">
                <a16:creationId xmlns:a16="http://schemas.microsoft.com/office/drawing/2014/main" id="{CE7F584B-93DD-3098-7C1A-007013061FD6}"/>
              </a:ext>
            </a:extLst>
          </p:cNvPr>
          <p:cNvSpPr>
            <a:spLocks noChangeAspect="1" noChangeArrowheads="1"/>
          </p:cNvSpPr>
          <p:nvPr userDrawn="1"/>
        </p:nvSpPr>
        <p:spPr bwMode="auto">
          <a:xfrm>
            <a:off x="11866685" y="2492001"/>
            <a:ext cx="304792"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4" tIns="45718" rIns="91434" bIns="45718" numCol="1" anchor="t" anchorCtr="0" compatLnSpc="1">
            <a:prstTxWarp prst="textNoShape">
              <a:avLst/>
            </a:prstTxWarp>
          </a:bodyPr>
          <a:lstStyle/>
          <a:p>
            <a:pPr defTabSz="914309">
              <a:buClr>
                <a:srgbClr val="000000"/>
              </a:buClr>
            </a:pPr>
            <a:endParaRPr lang="en-ID" sz="2098" kern="0">
              <a:solidFill>
                <a:srgbClr val="000000"/>
              </a:solidFill>
              <a:latin typeface="Arial"/>
              <a:cs typeface="Arial"/>
              <a:sym typeface="Arial"/>
            </a:endParaRPr>
          </a:p>
        </p:txBody>
      </p:sp>
      <p:grpSp>
        <p:nvGrpSpPr>
          <p:cNvPr id="9" name="组合 5">
            <a:extLst>
              <a:ext uri="{FF2B5EF4-FFF2-40B4-BE49-F238E27FC236}">
                <a16:creationId xmlns:a16="http://schemas.microsoft.com/office/drawing/2014/main" id="{E0A2FBEA-C92E-630C-5AEF-99257E098916}"/>
              </a:ext>
            </a:extLst>
          </p:cNvPr>
          <p:cNvGrpSpPr/>
          <p:nvPr userDrawn="1"/>
        </p:nvGrpSpPr>
        <p:grpSpPr>
          <a:xfrm rot="10800000">
            <a:off x="10856918" y="5120268"/>
            <a:ext cx="877053" cy="110457"/>
            <a:chOff x="7325756" y="6126083"/>
            <a:chExt cx="812214" cy="102290"/>
          </a:xfrm>
          <a:solidFill>
            <a:schemeClr val="bg1"/>
          </a:solidFill>
        </p:grpSpPr>
        <p:sp>
          <p:nvSpPr>
            <p:cNvPr id="10" name="椭圆 6">
              <a:extLst>
                <a:ext uri="{FF2B5EF4-FFF2-40B4-BE49-F238E27FC236}">
                  <a16:creationId xmlns:a16="http://schemas.microsoft.com/office/drawing/2014/main" id="{EFA10B0B-3934-9F10-27BF-C0C81F9237FD}"/>
                </a:ext>
              </a:extLst>
            </p:cNvPr>
            <p:cNvSpPr/>
            <p:nvPr/>
          </p:nvSpPr>
          <p:spPr>
            <a:xfrm>
              <a:off x="7325756" y="6126083"/>
              <a:ext cx="102290" cy="102290"/>
            </a:xfrm>
            <a:prstGeom prst="ellipse">
              <a:avLst/>
            </a:prstGeom>
            <a:solidFill>
              <a:srgbClr val="01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92">
                <a:defRPr/>
              </a:pPr>
              <a:endParaRPr lang="zh-CN" altLang="en-US" sz="1798">
                <a:solidFill>
                  <a:prstClr val="white"/>
                </a:solidFill>
                <a:latin typeface="Calibri" panose="020F0502020204030204"/>
                <a:ea typeface="宋体" panose="02010600030101010101" pitchFamily="2" charset="-122"/>
                <a:sym typeface="Arial"/>
              </a:endParaRPr>
            </a:p>
          </p:txBody>
        </p:sp>
        <p:sp>
          <p:nvSpPr>
            <p:cNvPr id="11" name="椭圆 7">
              <a:extLst>
                <a:ext uri="{FF2B5EF4-FFF2-40B4-BE49-F238E27FC236}">
                  <a16:creationId xmlns:a16="http://schemas.microsoft.com/office/drawing/2014/main" id="{86F0387B-C86F-5554-A334-28107E3A0F9E}"/>
                </a:ext>
              </a:extLst>
            </p:cNvPr>
            <p:cNvSpPr/>
            <p:nvPr/>
          </p:nvSpPr>
          <p:spPr>
            <a:xfrm>
              <a:off x="8035680" y="6126083"/>
              <a:ext cx="102290" cy="10229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92">
                <a:defRPr/>
              </a:pPr>
              <a:endParaRPr lang="zh-CN" altLang="en-US" sz="1798">
                <a:solidFill>
                  <a:prstClr val="white"/>
                </a:solidFill>
                <a:latin typeface="Calibri" panose="020F0502020204030204"/>
                <a:ea typeface="宋体" panose="02010600030101010101" pitchFamily="2" charset="-122"/>
                <a:sym typeface="Arial"/>
              </a:endParaRPr>
            </a:p>
          </p:txBody>
        </p:sp>
        <p:sp>
          <p:nvSpPr>
            <p:cNvPr id="12" name="椭圆 8">
              <a:extLst>
                <a:ext uri="{FF2B5EF4-FFF2-40B4-BE49-F238E27FC236}">
                  <a16:creationId xmlns:a16="http://schemas.microsoft.com/office/drawing/2014/main" id="{EA8446E6-8F68-676A-E4D2-D8B8869D74E1}"/>
                </a:ext>
              </a:extLst>
            </p:cNvPr>
            <p:cNvSpPr/>
            <p:nvPr/>
          </p:nvSpPr>
          <p:spPr>
            <a:xfrm>
              <a:off x="7503237" y="6126083"/>
              <a:ext cx="102290" cy="102290"/>
            </a:xfrm>
            <a:prstGeom prst="ellipse">
              <a:avLst/>
            </a:prstGeom>
            <a:solidFill>
              <a:srgbClr val="0452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92">
                <a:defRPr/>
              </a:pPr>
              <a:endParaRPr lang="zh-CN" altLang="en-US" sz="1798">
                <a:solidFill>
                  <a:prstClr val="white"/>
                </a:solidFill>
                <a:latin typeface="Calibri" panose="020F0502020204030204"/>
                <a:ea typeface="宋体" panose="02010600030101010101" pitchFamily="2" charset="-122"/>
                <a:sym typeface="Arial"/>
              </a:endParaRPr>
            </a:p>
          </p:txBody>
        </p:sp>
        <p:sp>
          <p:nvSpPr>
            <p:cNvPr id="13" name="椭圆 9">
              <a:extLst>
                <a:ext uri="{FF2B5EF4-FFF2-40B4-BE49-F238E27FC236}">
                  <a16:creationId xmlns:a16="http://schemas.microsoft.com/office/drawing/2014/main" id="{3264AD8B-C99D-E76D-93A0-D952CFFB40A6}"/>
                </a:ext>
              </a:extLst>
            </p:cNvPr>
            <p:cNvSpPr/>
            <p:nvPr/>
          </p:nvSpPr>
          <p:spPr>
            <a:xfrm>
              <a:off x="7680718" y="6126083"/>
              <a:ext cx="102290" cy="102290"/>
            </a:xfrm>
            <a:prstGeom prst="ellipse">
              <a:avLst/>
            </a:prstGeom>
            <a:solidFill>
              <a:srgbClr val="738D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92">
                <a:defRPr/>
              </a:pPr>
              <a:endParaRPr lang="zh-CN" altLang="en-US" sz="1798">
                <a:solidFill>
                  <a:prstClr val="white"/>
                </a:solidFill>
                <a:latin typeface="Calibri" panose="020F0502020204030204"/>
                <a:ea typeface="宋体" panose="02010600030101010101" pitchFamily="2" charset="-122"/>
                <a:sym typeface="Arial"/>
              </a:endParaRPr>
            </a:p>
          </p:txBody>
        </p:sp>
        <p:sp>
          <p:nvSpPr>
            <p:cNvPr id="14" name="椭圆 10">
              <a:extLst>
                <a:ext uri="{FF2B5EF4-FFF2-40B4-BE49-F238E27FC236}">
                  <a16:creationId xmlns:a16="http://schemas.microsoft.com/office/drawing/2014/main" id="{275B9923-80ED-6CBA-8C08-CCE81A3D9265}"/>
                </a:ext>
              </a:extLst>
            </p:cNvPr>
            <p:cNvSpPr/>
            <p:nvPr/>
          </p:nvSpPr>
          <p:spPr>
            <a:xfrm>
              <a:off x="7858199" y="6126083"/>
              <a:ext cx="102290" cy="102290"/>
            </a:xfrm>
            <a:prstGeom prst="ellipse">
              <a:avLst/>
            </a:prstGeom>
            <a:solidFill>
              <a:srgbClr val="92B0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92">
                <a:defRPr/>
              </a:pPr>
              <a:endParaRPr lang="zh-CN" altLang="en-US" sz="1798">
                <a:solidFill>
                  <a:prstClr val="white"/>
                </a:solidFill>
                <a:latin typeface="Calibri" panose="020F0502020204030204"/>
                <a:ea typeface="宋体" panose="02010600030101010101" pitchFamily="2" charset="-122"/>
                <a:sym typeface="Arial"/>
              </a:endParaRPr>
            </a:p>
          </p:txBody>
        </p:sp>
      </p:grpSp>
      <p:sp>
        <p:nvSpPr>
          <p:cNvPr id="17" name="Rectangle 16">
            <a:extLst>
              <a:ext uri="{FF2B5EF4-FFF2-40B4-BE49-F238E27FC236}">
                <a16:creationId xmlns:a16="http://schemas.microsoft.com/office/drawing/2014/main" id="{29042428-8F80-D82D-2EC0-3187E03AF706}"/>
              </a:ext>
            </a:extLst>
          </p:cNvPr>
          <p:cNvSpPr/>
          <p:nvPr userDrawn="1"/>
        </p:nvSpPr>
        <p:spPr>
          <a:xfrm>
            <a:off x="9059095" y="5950176"/>
            <a:ext cx="2725061" cy="446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3">
              <a:defRPr/>
            </a:pPr>
            <a:r>
              <a:rPr lang="en-US" sz="1600">
                <a:solidFill>
                  <a:srgbClr val="FFFFFF"/>
                </a:solidFill>
                <a:latin typeface="Poppins SemiBold" panose="00000700000000000000" pitchFamily="2" charset="0"/>
                <a:cs typeface="Poppins SemiBold" panose="00000700000000000000" pitchFamily="2" charset="0"/>
              </a:rPr>
              <a:t>Bali, 19-20 </a:t>
            </a:r>
            <a:r>
              <a:rPr lang="en-US" sz="1600" err="1">
                <a:solidFill>
                  <a:srgbClr val="FFFFFF"/>
                </a:solidFill>
                <a:latin typeface="Poppins SemiBold" panose="00000700000000000000" pitchFamily="2" charset="0"/>
                <a:cs typeface="Poppins SemiBold" panose="00000700000000000000" pitchFamily="2" charset="0"/>
              </a:rPr>
              <a:t>Oktober</a:t>
            </a:r>
            <a:r>
              <a:rPr lang="en-US" sz="1600">
                <a:solidFill>
                  <a:srgbClr val="FFFFFF"/>
                </a:solidFill>
                <a:latin typeface="Poppins SemiBold" panose="00000700000000000000" pitchFamily="2" charset="0"/>
                <a:cs typeface="Poppins SemiBold" panose="00000700000000000000" pitchFamily="2" charset="0"/>
              </a:rPr>
              <a:t> 2023</a:t>
            </a:r>
            <a:endParaRPr lang="en-US" sz="900">
              <a:solidFill>
                <a:srgbClr val="FFFFFF"/>
              </a:solidFill>
              <a:latin typeface="Poppins SemiBold" panose="00000700000000000000" pitchFamily="2" charset="0"/>
              <a:cs typeface="Poppins SemiBold" panose="00000700000000000000" pitchFamily="2" charset="0"/>
            </a:endParaRPr>
          </a:p>
        </p:txBody>
      </p:sp>
      <p:grpSp>
        <p:nvGrpSpPr>
          <p:cNvPr id="21" name="Group 3">
            <a:extLst>
              <a:ext uri="{FF2B5EF4-FFF2-40B4-BE49-F238E27FC236}">
                <a16:creationId xmlns:a16="http://schemas.microsoft.com/office/drawing/2014/main" id="{1C11883D-C8D6-8FB5-7F01-FB8439657199}"/>
              </a:ext>
            </a:extLst>
          </p:cNvPr>
          <p:cNvGrpSpPr/>
          <p:nvPr userDrawn="1"/>
        </p:nvGrpSpPr>
        <p:grpSpPr>
          <a:xfrm rot="19798687">
            <a:off x="4632572" y="1283975"/>
            <a:ext cx="2024529" cy="5994222"/>
            <a:chOff x="-2703" y="-57150"/>
            <a:chExt cx="815503" cy="2572958"/>
          </a:xfrm>
        </p:grpSpPr>
        <p:sp>
          <p:nvSpPr>
            <p:cNvPr id="22" name="Freeform 4">
              <a:extLst>
                <a:ext uri="{FF2B5EF4-FFF2-40B4-BE49-F238E27FC236}">
                  <a16:creationId xmlns:a16="http://schemas.microsoft.com/office/drawing/2014/main" id="{B20064AE-42D9-35A8-E337-C5EB7F10F506}"/>
                </a:ext>
              </a:extLst>
            </p:cNvPr>
            <p:cNvSpPr/>
            <p:nvPr/>
          </p:nvSpPr>
          <p:spPr>
            <a:xfrm>
              <a:off x="-2703" y="0"/>
              <a:ext cx="425051" cy="2515808"/>
            </a:xfrm>
            <a:custGeom>
              <a:avLst/>
              <a:gdLst>
                <a:gd name="connsiteX0" fmla="*/ 459 w 422807"/>
                <a:gd name="connsiteY0" fmla="*/ 0 h 2515808"/>
                <a:gd name="connsiteX1" fmla="*/ 422807 w 422807"/>
                <a:gd name="connsiteY1" fmla="*/ 0 h 2515808"/>
                <a:gd name="connsiteX2" fmla="*/ 422807 w 422807"/>
                <a:gd name="connsiteY2" fmla="*/ 2515808 h 2515808"/>
                <a:gd name="connsiteX3" fmla="*/ 0 w 422807"/>
                <a:gd name="connsiteY3" fmla="*/ 2281312 h 2515808"/>
                <a:gd name="connsiteX4" fmla="*/ 459 w 422807"/>
                <a:gd name="connsiteY4" fmla="*/ 0 h 2515808"/>
                <a:gd name="connsiteX0" fmla="*/ 2703 w 425051"/>
                <a:gd name="connsiteY0" fmla="*/ 0 h 2515808"/>
                <a:gd name="connsiteX1" fmla="*/ 425051 w 425051"/>
                <a:gd name="connsiteY1" fmla="*/ 0 h 2515808"/>
                <a:gd name="connsiteX2" fmla="*/ 425051 w 425051"/>
                <a:gd name="connsiteY2" fmla="*/ 2515808 h 2515808"/>
                <a:gd name="connsiteX3" fmla="*/ 0 w 425051"/>
                <a:gd name="connsiteY3" fmla="*/ 2272375 h 2515808"/>
                <a:gd name="connsiteX4" fmla="*/ 2703 w 425051"/>
                <a:gd name="connsiteY4" fmla="*/ 0 h 251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51" h="2515808">
                  <a:moveTo>
                    <a:pt x="2703" y="0"/>
                  </a:moveTo>
                  <a:lnTo>
                    <a:pt x="425051" y="0"/>
                  </a:lnTo>
                  <a:lnTo>
                    <a:pt x="425051" y="2515808"/>
                  </a:lnTo>
                  <a:lnTo>
                    <a:pt x="0" y="2272375"/>
                  </a:lnTo>
                  <a:cubicBezTo>
                    <a:pt x="0" y="1433772"/>
                    <a:pt x="2703" y="838603"/>
                    <a:pt x="2703" y="0"/>
                  </a:cubicBezTo>
                  <a:close/>
                </a:path>
              </a:pathLst>
            </a:custGeom>
            <a:solidFill>
              <a:srgbClr val="DBF0F3"/>
            </a:solidFill>
          </p:spPr>
          <p:txBody>
            <a:bodyPr/>
            <a:lstStyle/>
            <a:p>
              <a:pPr defTabSz="914309"/>
              <a:endParaRPr lang="en-ID" sz="1799">
                <a:solidFill>
                  <a:srgbClr val="000000"/>
                </a:solidFill>
                <a:latin typeface="Arial"/>
              </a:endParaRPr>
            </a:p>
          </p:txBody>
        </p:sp>
        <p:sp>
          <p:nvSpPr>
            <p:cNvPr id="23" name="TextBox 5">
              <a:extLst>
                <a:ext uri="{FF2B5EF4-FFF2-40B4-BE49-F238E27FC236}">
                  <a16:creationId xmlns:a16="http://schemas.microsoft.com/office/drawing/2014/main" id="{91449E01-C03B-A0E1-32AE-B727F8A01D55}"/>
                </a:ext>
              </a:extLst>
            </p:cNvPr>
            <p:cNvSpPr txBox="1"/>
            <p:nvPr/>
          </p:nvSpPr>
          <p:spPr>
            <a:xfrm>
              <a:off x="0" y="-57150"/>
              <a:ext cx="812800" cy="869950"/>
            </a:xfrm>
            <a:prstGeom prst="rect">
              <a:avLst/>
            </a:prstGeom>
          </p:spPr>
          <p:txBody>
            <a:bodyPr lIns="50812" tIns="50812" rIns="50812" bIns="50812" rtlCol="0" anchor="ctr"/>
            <a:lstStyle/>
            <a:p>
              <a:pPr algn="ctr" defTabSz="914309">
                <a:lnSpc>
                  <a:spcPts val="2659"/>
                </a:lnSpc>
              </a:pPr>
              <a:endParaRPr sz="1799">
                <a:solidFill>
                  <a:srgbClr val="000000"/>
                </a:solidFill>
                <a:latin typeface="Arial"/>
              </a:endParaRPr>
            </a:p>
          </p:txBody>
        </p:sp>
      </p:grpSp>
      <p:sp>
        <p:nvSpPr>
          <p:cNvPr id="24" name="Freeform 10">
            <a:extLst>
              <a:ext uri="{FF2B5EF4-FFF2-40B4-BE49-F238E27FC236}">
                <a16:creationId xmlns:a16="http://schemas.microsoft.com/office/drawing/2014/main" id="{410A6AF7-7896-E355-1648-977A798099EC}"/>
              </a:ext>
            </a:extLst>
          </p:cNvPr>
          <p:cNvSpPr/>
          <p:nvPr userDrawn="1"/>
        </p:nvSpPr>
        <p:spPr>
          <a:xfrm rot="1323218">
            <a:off x="766006" y="-1113536"/>
            <a:ext cx="4602523" cy="6794286"/>
          </a:xfrm>
          <a:custGeom>
            <a:avLst/>
            <a:gdLst>
              <a:gd name="connsiteX0" fmla="*/ 265359 w 640025"/>
              <a:gd name="connsiteY0" fmla="*/ 191778 h 953655"/>
              <a:gd name="connsiteX1" fmla="*/ 640025 w 640025"/>
              <a:gd name="connsiteY1" fmla="*/ 0 h 953655"/>
              <a:gd name="connsiteX2" fmla="*/ 436825 w 640025"/>
              <a:gd name="connsiteY2" fmla="*/ 953655 h 953655"/>
              <a:gd name="connsiteX3" fmla="*/ 0 w 640025"/>
              <a:gd name="connsiteY3" fmla="*/ 953655 h 953655"/>
              <a:gd name="connsiteX4" fmla="*/ 265359 w 640025"/>
              <a:gd name="connsiteY4" fmla="*/ 191778 h 953655"/>
              <a:gd name="connsiteX0" fmla="*/ 179403 w 640025"/>
              <a:gd name="connsiteY0" fmla="*/ 234127 h 953655"/>
              <a:gd name="connsiteX1" fmla="*/ 640025 w 640025"/>
              <a:gd name="connsiteY1" fmla="*/ 0 h 953655"/>
              <a:gd name="connsiteX2" fmla="*/ 436825 w 640025"/>
              <a:gd name="connsiteY2" fmla="*/ 953655 h 953655"/>
              <a:gd name="connsiteX3" fmla="*/ 0 w 640025"/>
              <a:gd name="connsiteY3" fmla="*/ 953655 h 953655"/>
              <a:gd name="connsiteX4" fmla="*/ 179403 w 640025"/>
              <a:gd name="connsiteY4" fmla="*/ 234127 h 953655"/>
              <a:gd name="connsiteX0" fmla="*/ 179403 w 643308"/>
              <a:gd name="connsiteY0" fmla="*/ 229450 h 948978"/>
              <a:gd name="connsiteX1" fmla="*/ 643308 w 643308"/>
              <a:gd name="connsiteY1" fmla="*/ 0 h 948978"/>
              <a:gd name="connsiteX2" fmla="*/ 436825 w 643308"/>
              <a:gd name="connsiteY2" fmla="*/ 948978 h 948978"/>
              <a:gd name="connsiteX3" fmla="*/ 0 w 643308"/>
              <a:gd name="connsiteY3" fmla="*/ 948978 h 948978"/>
              <a:gd name="connsiteX4" fmla="*/ 179403 w 643308"/>
              <a:gd name="connsiteY4" fmla="*/ 229450 h 948978"/>
              <a:gd name="connsiteX0" fmla="*/ 179403 w 643308"/>
              <a:gd name="connsiteY0" fmla="*/ 229450 h 948978"/>
              <a:gd name="connsiteX1" fmla="*/ 643308 w 643308"/>
              <a:gd name="connsiteY1" fmla="*/ 0 h 948978"/>
              <a:gd name="connsiteX2" fmla="*/ 436825 w 643308"/>
              <a:gd name="connsiteY2" fmla="*/ 948978 h 948978"/>
              <a:gd name="connsiteX3" fmla="*/ 0 w 643308"/>
              <a:gd name="connsiteY3" fmla="*/ 948978 h 948978"/>
              <a:gd name="connsiteX4" fmla="*/ 179403 w 643308"/>
              <a:gd name="connsiteY4" fmla="*/ 229450 h 948978"/>
              <a:gd name="connsiteX0" fmla="*/ 75533 w 539438"/>
              <a:gd name="connsiteY0" fmla="*/ 229450 h 948978"/>
              <a:gd name="connsiteX1" fmla="*/ 539438 w 539438"/>
              <a:gd name="connsiteY1" fmla="*/ 0 h 948978"/>
              <a:gd name="connsiteX2" fmla="*/ 332955 w 539438"/>
              <a:gd name="connsiteY2" fmla="*/ 948978 h 948978"/>
              <a:gd name="connsiteX3" fmla="*/ 0 w 539438"/>
              <a:gd name="connsiteY3" fmla="*/ 846113 h 948978"/>
              <a:gd name="connsiteX4" fmla="*/ 75533 w 539438"/>
              <a:gd name="connsiteY4" fmla="*/ 229450 h 948978"/>
              <a:gd name="connsiteX0" fmla="*/ 77934 w 539438"/>
              <a:gd name="connsiteY0" fmla="*/ 237069 h 948978"/>
              <a:gd name="connsiteX1" fmla="*/ 539438 w 539438"/>
              <a:gd name="connsiteY1" fmla="*/ 0 h 948978"/>
              <a:gd name="connsiteX2" fmla="*/ 332955 w 539438"/>
              <a:gd name="connsiteY2" fmla="*/ 948978 h 948978"/>
              <a:gd name="connsiteX3" fmla="*/ 0 w 539438"/>
              <a:gd name="connsiteY3" fmla="*/ 846113 h 948978"/>
              <a:gd name="connsiteX4" fmla="*/ 77934 w 539438"/>
              <a:gd name="connsiteY4" fmla="*/ 237069 h 948978"/>
              <a:gd name="connsiteX0" fmla="*/ 80335 w 539438"/>
              <a:gd name="connsiteY0" fmla="*/ 244688 h 948978"/>
              <a:gd name="connsiteX1" fmla="*/ 539438 w 539438"/>
              <a:gd name="connsiteY1" fmla="*/ 0 h 948978"/>
              <a:gd name="connsiteX2" fmla="*/ 332955 w 539438"/>
              <a:gd name="connsiteY2" fmla="*/ 948978 h 948978"/>
              <a:gd name="connsiteX3" fmla="*/ 0 w 539438"/>
              <a:gd name="connsiteY3" fmla="*/ 846113 h 948978"/>
              <a:gd name="connsiteX4" fmla="*/ 80335 w 539438"/>
              <a:gd name="connsiteY4" fmla="*/ 244688 h 948978"/>
              <a:gd name="connsiteX0" fmla="*/ 79134 w 539438"/>
              <a:gd name="connsiteY0" fmla="*/ 240878 h 948978"/>
              <a:gd name="connsiteX1" fmla="*/ 539438 w 539438"/>
              <a:gd name="connsiteY1" fmla="*/ 0 h 948978"/>
              <a:gd name="connsiteX2" fmla="*/ 332955 w 539438"/>
              <a:gd name="connsiteY2" fmla="*/ 948978 h 948978"/>
              <a:gd name="connsiteX3" fmla="*/ 0 w 539438"/>
              <a:gd name="connsiteY3" fmla="*/ 846113 h 948978"/>
              <a:gd name="connsiteX4" fmla="*/ 79134 w 539438"/>
              <a:gd name="connsiteY4" fmla="*/ 240878 h 948978"/>
              <a:gd name="connsiteX0" fmla="*/ 81961 w 539438"/>
              <a:gd name="connsiteY0" fmla="*/ 249041 h 948978"/>
              <a:gd name="connsiteX1" fmla="*/ 539438 w 539438"/>
              <a:gd name="connsiteY1" fmla="*/ 0 h 948978"/>
              <a:gd name="connsiteX2" fmla="*/ 332955 w 539438"/>
              <a:gd name="connsiteY2" fmla="*/ 948978 h 948978"/>
              <a:gd name="connsiteX3" fmla="*/ 0 w 539438"/>
              <a:gd name="connsiteY3" fmla="*/ 846113 h 948978"/>
              <a:gd name="connsiteX4" fmla="*/ 81961 w 539438"/>
              <a:gd name="connsiteY4" fmla="*/ 249041 h 948978"/>
              <a:gd name="connsiteX0" fmla="*/ 81961 w 531417"/>
              <a:gd name="connsiteY0" fmla="*/ 213562 h 913499"/>
              <a:gd name="connsiteX1" fmla="*/ 531417 w 531417"/>
              <a:gd name="connsiteY1" fmla="*/ 0 h 913499"/>
              <a:gd name="connsiteX2" fmla="*/ 332955 w 531417"/>
              <a:gd name="connsiteY2" fmla="*/ 913499 h 913499"/>
              <a:gd name="connsiteX3" fmla="*/ 0 w 531417"/>
              <a:gd name="connsiteY3" fmla="*/ 810634 h 913499"/>
              <a:gd name="connsiteX4" fmla="*/ 81961 w 531417"/>
              <a:gd name="connsiteY4" fmla="*/ 213562 h 913499"/>
              <a:gd name="connsiteX0" fmla="*/ 81961 w 530475"/>
              <a:gd name="connsiteY0" fmla="*/ 216283 h 916220"/>
              <a:gd name="connsiteX1" fmla="*/ 530475 w 530475"/>
              <a:gd name="connsiteY1" fmla="*/ 0 h 916220"/>
              <a:gd name="connsiteX2" fmla="*/ 332955 w 530475"/>
              <a:gd name="connsiteY2" fmla="*/ 916220 h 916220"/>
              <a:gd name="connsiteX3" fmla="*/ 0 w 530475"/>
              <a:gd name="connsiteY3" fmla="*/ 813355 h 916220"/>
              <a:gd name="connsiteX4" fmla="*/ 81961 w 530475"/>
              <a:gd name="connsiteY4" fmla="*/ 216283 h 916220"/>
              <a:gd name="connsiteX0" fmla="*/ 81490 w 530475"/>
              <a:gd name="connsiteY0" fmla="*/ 214923 h 916220"/>
              <a:gd name="connsiteX1" fmla="*/ 530475 w 530475"/>
              <a:gd name="connsiteY1" fmla="*/ 0 h 916220"/>
              <a:gd name="connsiteX2" fmla="*/ 332955 w 530475"/>
              <a:gd name="connsiteY2" fmla="*/ 916220 h 916220"/>
              <a:gd name="connsiteX3" fmla="*/ 0 w 530475"/>
              <a:gd name="connsiteY3" fmla="*/ 813355 h 916220"/>
              <a:gd name="connsiteX4" fmla="*/ 81490 w 530475"/>
              <a:gd name="connsiteY4" fmla="*/ 214923 h 916220"/>
              <a:gd name="connsiteX0" fmla="*/ 121621 w 530475"/>
              <a:gd name="connsiteY0" fmla="*/ 354285 h 916220"/>
              <a:gd name="connsiteX1" fmla="*/ 530475 w 530475"/>
              <a:gd name="connsiteY1" fmla="*/ 0 h 916220"/>
              <a:gd name="connsiteX2" fmla="*/ 332955 w 530475"/>
              <a:gd name="connsiteY2" fmla="*/ 916220 h 916220"/>
              <a:gd name="connsiteX3" fmla="*/ 0 w 530475"/>
              <a:gd name="connsiteY3" fmla="*/ 813355 h 916220"/>
              <a:gd name="connsiteX4" fmla="*/ 121621 w 530475"/>
              <a:gd name="connsiteY4" fmla="*/ 354285 h 916220"/>
              <a:gd name="connsiteX0" fmla="*/ 81490 w 530475"/>
              <a:gd name="connsiteY0" fmla="*/ 214923 h 916220"/>
              <a:gd name="connsiteX1" fmla="*/ 530475 w 530475"/>
              <a:gd name="connsiteY1" fmla="*/ 0 h 916220"/>
              <a:gd name="connsiteX2" fmla="*/ 332955 w 530475"/>
              <a:gd name="connsiteY2" fmla="*/ 916220 h 916220"/>
              <a:gd name="connsiteX3" fmla="*/ 0 w 530475"/>
              <a:gd name="connsiteY3" fmla="*/ 813355 h 916220"/>
              <a:gd name="connsiteX4" fmla="*/ 81490 w 530475"/>
              <a:gd name="connsiteY4" fmla="*/ 214923 h 916220"/>
              <a:gd name="connsiteX0" fmla="*/ 78693 w 530475"/>
              <a:gd name="connsiteY0" fmla="*/ 214665 h 916220"/>
              <a:gd name="connsiteX1" fmla="*/ 530475 w 530475"/>
              <a:gd name="connsiteY1" fmla="*/ 0 h 916220"/>
              <a:gd name="connsiteX2" fmla="*/ 332955 w 530475"/>
              <a:gd name="connsiteY2" fmla="*/ 916220 h 916220"/>
              <a:gd name="connsiteX3" fmla="*/ 0 w 530475"/>
              <a:gd name="connsiteY3" fmla="*/ 813355 h 916220"/>
              <a:gd name="connsiteX4" fmla="*/ 78693 w 530475"/>
              <a:gd name="connsiteY4" fmla="*/ 214665 h 91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75" h="916220">
                <a:moveTo>
                  <a:pt x="78693" y="214665"/>
                </a:moveTo>
                <a:lnTo>
                  <a:pt x="530475" y="0"/>
                </a:lnTo>
                <a:lnTo>
                  <a:pt x="332955" y="916220"/>
                </a:lnTo>
                <a:lnTo>
                  <a:pt x="0" y="813355"/>
                </a:lnTo>
                <a:lnTo>
                  <a:pt x="78693" y="214665"/>
                </a:lnTo>
                <a:close/>
              </a:path>
            </a:pathLst>
          </a:custGeom>
          <a:solidFill>
            <a:srgbClr val="0D425A"/>
          </a:solidFill>
        </p:spPr>
        <p:txBody>
          <a:bodyPr/>
          <a:lstStyle/>
          <a:p>
            <a:pPr defTabSz="914309"/>
            <a:endParaRPr lang="en-ID" sz="1799">
              <a:solidFill>
                <a:srgbClr val="000000"/>
              </a:solidFill>
              <a:latin typeface="Arial"/>
            </a:endParaRPr>
          </a:p>
        </p:txBody>
      </p:sp>
      <p:sp>
        <p:nvSpPr>
          <p:cNvPr id="26" name="Freeform 12">
            <a:extLst>
              <a:ext uri="{FF2B5EF4-FFF2-40B4-BE49-F238E27FC236}">
                <a16:creationId xmlns:a16="http://schemas.microsoft.com/office/drawing/2014/main" id="{A836AEF1-744B-45D6-A952-D301D4741FBE}"/>
              </a:ext>
            </a:extLst>
          </p:cNvPr>
          <p:cNvSpPr/>
          <p:nvPr userDrawn="1"/>
        </p:nvSpPr>
        <p:spPr>
          <a:xfrm rot="14365192">
            <a:off x="513766" y="3197144"/>
            <a:ext cx="8040870" cy="504081"/>
          </a:xfrm>
          <a:custGeom>
            <a:avLst/>
            <a:gdLst/>
            <a:ahLst/>
            <a:cxnLst/>
            <a:rect l="l" t="t" r="r" b="b"/>
            <a:pathLst>
              <a:path w="16230600" h="770953">
                <a:moveTo>
                  <a:pt x="0" y="0"/>
                </a:moveTo>
                <a:lnTo>
                  <a:pt x="16230600" y="0"/>
                </a:lnTo>
                <a:lnTo>
                  <a:pt x="16230600" y="770954"/>
                </a:lnTo>
                <a:lnTo>
                  <a:pt x="0" y="770954"/>
                </a:lnTo>
                <a:lnTo>
                  <a:pt x="0" y="0"/>
                </a:lnTo>
                <a:close/>
              </a:path>
            </a:pathLst>
          </a:custGeom>
          <a:blipFill>
            <a:blip r:embed="rId4">
              <a:alphaModFix amt="52000"/>
            </a:blip>
            <a:stretch>
              <a:fillRect/>
            </a:stretch>
          </a:blipFill>
        </p:spPr>
        <p:txBody>
          <a:bodyPr/>
          <a:lstStyle/>
          <a:p>
            <a:pPr defTabSz="914309"/>
            <a:endParaRPr lang="en-ID" sz="1799">
              <a:solidFill>
                <a:srgbClr val="000000"/>
              </a:solidFill>
              <a:latin typeface="Arial"/>
            </a:endParaRPr>
          </a:p>
        </p:txBody>
      </p:sp>
      <p:sp>
        <p:nvSpPr>
          <p:cNvPr id="29" name="TextBox 21">
            <a:extLst>
              <a:ext uri="{FF2B5EF4-FFF2-40B4-BE49-F238E27FC236}">
                <a16:creationId xmlns:a16="http://schemas.microsoft.com/office/drawing/2014/main" id="{575DB9E4-1508-C9B2-19DA-DB42D6C4D5E6}"/>
              </a:ext>
            </a:extLst>
          </p:cNvPr>
          <p:cNvSpPr txBox="1"/>
          <p:nvPr userDrawn="1"/>
        </p:nvSpPr>
        <p:spPr>
          <a:xfrm rot="2252587">
            <a:off x="-206071" y="-1119569"/>
            <a:ext cx="2323817" cy="1869343"/>
          </a:xfrm>
          <a:prstGeom prst="rect">
            <a:avLst/>
          </a:prstGeom>
        </p:spPr>
        <p:txBody>
          <a:bodyPr lIns="50799" tIns="50799" rIns="50799" bIns="50799" rtlCol="0" anchor="ctr"/>
          <a:lstStyle/>
          <a:p>
            <a:pPr algn="ctr" defTabSz="914309">
              <a:lnSpc>
                <a:spcPts val="2659"/>
              </a:lnSpc>
            </a:pPr>
            <a:endParaRPr sz="1799">
              <a:solidFill>
                <a:srgbClr val="000000"/>
              </a:solidFill>
              <a:latin typeface="Arial"/>
            </a:endParaRPr>
          </a:p>
        </p:txBody>
      </p:sp>
      <p:sp>
        <p:nvSpPr>
          <p:cNvPr id="32" name="Freeform 18">
            <a:extLst>
              <a:ext uri="{FF2B5EF4-FFF2-40B4-BE49-F238E27FC236}">
                <a16:creationId xmlns:a16="http://schemas.microsoft.com/office/drawing/2014/main" id="{99790690-5AC5-C039-5AF0-CB7CD5D20D01}"/>
              </a:ext>
            </a:extLst>
          </p:cNvPr>
          <p:cNvSpPr/>
          <p:nvPr userDrawn="1"/>
        </p:nvSpPr>
        <p:spPr>
          <a:xfrm rot="18678423">
            <a:off x="-623628" y="1353069"/>
            <a:ext cx="4128116" cy="641151"/>
          </a:xfrm>
          <a:custGeom>
            <a:avLst/>
            <a:gdLst/>
            <a:ahLst/>
            <a:cxnLst/>
            <a:rect l="l" t="t" r="r" b="b"/>
            <a:pathLst>
              <a:path w="12285790" h="583575">
                <a:moveTo>
                  <a:pt x="0" y="0"/>
                </a:moveTo>
                <a:lnTo>
                  <a:pt x="12285790" y="0"/>
                </a:lnTo>
                <a:lnTo>
                  <a:pt x="12285790" y="583575"/>
                </a:lnTo>
                <a:lnTo>
                  <a:pt x="0" y="583575"/>
                </a:lnTo>
                <a:lnTo>
                  <a:pt x="0" y="0"/>
                </a:lnTo>
                <a:close/>
              </a:path>
            </a:pathLst>
          </a:custGeom>
          <a:blipFill>
            <a:blip r:embed="rId4">
              <a:alphaModFix amt="65000"/>
            </a:blip>
            <a:stretch>
              <a:fillRect/>
            </a:stretch>
          </a:blipFill>
        </p:spPr>
        <p:txBody>
          <a:bodyPr/>
          <a:lstStyle/>
          <a:p>
            <a:pPr defTabSz="914309"/>
            <a:endParaRPr lang="en-ID" sz="1799">
              <a:solidFill>
                <a:srgbClr val="000000"/>
              </a:solidFill>
              <a:latin typeface="Arial"/>
            </a:endParaRPr>
          </a:p>
        </p:txBody>
      </p:sp>
      <p:sp>
        <p:nvSpPr>
          <p:cNvPr id="5" name="Text Placeholder 15">
            <a:extLst>
              <a:ext uri="{FF2B5EF4-FFF2-40B4-BE49-F238E27FC236}">
                <a16:creationId xmlns:a16="http://schemas.microsoft.com/office/drawing/2014/main" id="{1FCE8EB0-89DF-01A4-2663-80D91836DEF1}"/>
              </a:ext>
            </a:extLst>
          </p:cNvPr>
          <p:cNvSpPr>
            <a:spLocks noGrp="1"/>
          </p:cNvSpPr>
          <p:nvPr userDrawn="1">
            <p:ph type="body" sz="quarter" idx="17" hasCustomPrompt="1"/>
          </p:nvPr>
        </p:nvSpPr>
        <p:spPr>
          <a:xfrm>
            <a:off x="6059304" y="2045063"/>
            <a:ext cx="5854397" cy="904666"/>
          </a:xfrm>
        </p:spPr>
        <p:txBody>
          <a:bodyPr anchor="ctr" anchorCtr="0">
            <a:noAutofit/>
          </a:bodyPr>
          <a:lstStyle>
            <a:lvl1pPr marL="0" indent="0" algn="ctr">
              <a:lnSpc>
                <a:spcPct val="100000"/>
              </a:lnSpc>
              <a:spcBef>
                <a:spcPts val="0"/>
              </a:spcBef>
              <a:buNone/>
              <a:defRPr sz="3199" b="1">
                <a:solidFill>
                  <a:schemeClr val="tx1"/>
                </a:solidFill>
                <a:latin typeface="Franklin Gothic Medium" panose="020B0603020102020204" pitchFamily="34" charset="0"/>
              </a:defRPr>
            </a:lvl1pPr>
          </a:lstStyle>
          <a:p>
            <a:pPr lvl="0"/>
            <a:r>
              <a:rPr lang="en-US"/>
              <a:t>[JUDUL PAPARAN]</a:t>
            </a:r>
          </a:p>
        </p:txBody>
      </p:sp>
      <p:sp>
        <p:nvSpPr>
          <p:cNvPr id="7" name="Text Placeholder 15">
            <a:extLst>
              <a:ext uri="{FF2B5EF4-FFF2-40B4-BE49-F238E27FC236}">
                <a16:creationId xmlns:a16="http://schemas.microsoft.com/office/drawing/2014/main" id="{C39DCBFE-528A-AA7E-0909-EB2493AEC9F3}"/>
              </a:ext>
            </a:extLst>
          </p:cNvPr>
          <p:cNvSpPr>
            <a:spLocks noGrp="1"/>
          </p:cNvSpPr>
          <p:nvPr userDrawn="1">
            <p:ph type="body" sz="quarter" idx="18" hasCustomPrompt="1"/>
          </p:nvPr>
        </p:nvSpPr>
        <p:spPr>
          <a:xfrm>
            <a:off x="8910393" y="3868254"/>
            <a:ext cx="2959618" cy="516262"/>
          </a:xfrm>
        </p:spPr>
        <p:txBody>
          <a:bodyPr anchor="ctr" anchorCtr="0">
            <a:noAutofit/>
          </a:bodyPr>
          <a:lstStyle>
            <a:lvl1pPr marL="0" indent="0" algn="r">
              <a:buNone/>
              <a:defRPr sz="1999" b="1">
                <a:solidFill>
                  <a:srgbClr val="0D425A"/>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20" name="Text Placeholder 22">
            <a:extLst>
              <a:ext uri="{FF2B5EF4-FFF2-40B4-BE49-F238E27FC236}">
                <a16:creationId xmlns:a16="http://schemas.microsoft.com/office/drawing/2014/main" id="{77FA5E38-4237-3BCF-67B0-8467978EA62C}"/>
              </a:ext>
            </a:extLst>
          </p:cNvPr>
          <p:cNvSpPr>
            <a:spLocks noGrp="1"/>
          </p:cNvSpPr>
          <p:nvPr userDrawn="1">
            <p:ph type="body" sz="quarter" idx="19" hasCustomPrompt="1"/>
          </p:nvPr>
        </p:nvSpPr>
        <p:spPr>
          <a:xfrm>
            <a:off x="9151332" y="4429336"/>
            <a:ext cx="2718679" cy="420411"/>
          </a:xfrm>
        </p:spPr>
        <p:txBody>
          <a:bodyPr anchor="ctr" anchorCtr="0">
            <a:normAutofit/>
          </a:bodyPr>
          <a:lstStyle>
            <a:lvl1pPr marL="0" indent="0" algn="r">
              <a:buNone/>
              <a:defRPr sz="1400">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
        <p:nvSpPr>
          <p:cNvPr id="42" name="Picture Placeholder 41">
            <a:extLst>
              <a:ext uri="{FF2B5EF4-FFF2-40B4-BE49-F238E27FC236}">
                <a16:creationId xmlns:a16="http://schemas.microsoft.com/office/drawing/2014/main" id="{2C671932-0741-173A-D60C-6ADC55003982}"/>
              </a:ext>
            </a:extLst>
          </p:cNvPr>
          <p:cNvSpPr>
            <a:spLocks noGrp="1"/>
          </p:cNvSpPr>
          <p:nvPr>
            <p:ph type="pic" sz="quarter" idx="20"/>
          </p:nvPr>
        </p:nvSpPr>
        <p:spPr>
          <a:xfrm>
            <a:off x="0" y="0"/>
            <a:ext cx="6399134" cy="6858000"/>
          </a:xfrm>
          <a:custGeom>
            <a:avLst/>
            <a:gdLst>
              <a:gd name="connsiteX0" fmla="*/ 1 w 6400800"/>
              <a:gd name="connsiteY0" fmla="*/ 6858000 h 6859588"/>
              <a:gd name="connsiteX1" fmla="*/ 1336008 w 6400800"/>
              <a:gd name="connsiteY1" fmla="*/ 6858000 h 6859588"/>
              <a:gd name="connsiteX2" fmla="*/ 1336897 w 6400800"/>
              <a:gd name="connsiteY2" fmla="*/ 6859588 h 6859588"/>
              <a:gd name="connsiteX3" fmla="*/ 1 w 6400800"/>
              <a:gd name="connsiteY3" fmla="*/ 6859588 h 6859588"/>
              <a:gd name="connsiteX4" fmla="*/ 2481942 w 6400800"/>
              <a:gd name="connsiteY4" fmla="*/ 1 h 6859588"/>
              <a:gd name="connsiteX5" fmla="*/ 2497587 w 6400800"/>
              <a:gd name="connsiteY5" fmla="*/ 1 h 6859588"/>
              <a:gd name="connsiteX6" fmla="*/ 2488099 w 6400800"/>
              <a:gd name="connsiteY6" fmla="*/ 10772 h 6859588"/>
              <a:gd name="connsiteX7" fmla="*/ 0 w 6400800"/>
              <a:gd name="connsiteY7" fmla="*/ 0 h 6859588"/>
              <a:gd name="connsiteX8" fmla="*/ 2481942 w 6400800"/>
              <a:gd name="connsiteY8" fmla="*/ 0 h 6859588"/>
              <a:gd name="connsiteX9" fmla="*/ 2481942 w 6400800"/>
              <a:gd name="connsiteY9" fmla="*/ 1 h 6859588"/>
              <a:gd name="connsiteX10" fmla="*/ 176 w 6400800"/>
              <a:gd name="connsiteY10" fmla="*/ 1 h 6859588"/>
              <a:gd name="connsiteX11" fmla="*/ 176 w 6400800"/>
              <a:gd name="connsiteY11" fmla="*/ 2835297 h 6859588"/>
              <a:gd name="connsiteX12" fmla="*/ 2488099 w 6400800"/>
              <a:gd name="connsiteY12" fmla="*/ 10772 h 6859588"/>
              <a:gd name="connsiteX13" fmla="*/ 6400800 w 6400800"/>
              <a:gd name="connsiteY13" fmla="*/ 6856995 h 6859588"/>
              <a:gd name="connsiteX14" fmla="*/ 6400800 w 6400800"/>
              <a:gd name="connsiteY14" fmla="*/ 6858000 h 6859588"/>
              <a:gd name="connsiteX15" fmla="*/ 1336008 w 6400800"/>
              <a:gd name="connsiteY15" fmla="*/ 6858000 h 6859588"/>
              <a:gd name="connsiteX16" fmla="*/ 1 w 6400800"/>
              <a:gd name="connsiteY16" fmla="*/ 4470235 h 6859588"/>
              <a:gd name="connsiteX17" fmla="*/ 1 w 6400800"/>
              <a:gd name="connsiteY17" fmla="*/ 6858000 h 6859588"/>
              <a:gd name="connsiteX18" fmla="*/ 0 w 6400800"/>
              <a:gd name="connsiteY18" fmla="*/ 6858000 h 68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00800" h="6859588">
                <a:moveTo>
                  <a:pt x="1" y="6858000"/>
                </a:moveTo>
                <a:lnTo>
                  <a:pt x="1336008" y="6858000"/>
                </a:lnTo>
                <a:lnTo>
                  <a:pt x="1336897" y="6859588"/>
                </a:lnTo>
                <a:lnTo>
                  <a:pt x="1" y="6859588"/>
                </a:lnTo>
                <a:close/>
                <a:moveTo>
                  <a:pt x="2481942" y="1"/>
                </a:moveTo>
                <a:lnTo>
                  <a:pt x="2497587" y="1"/>
                </a:lnTo>
                <a:lnTo>
                  <a:pt x="2488099" y="10772"/>
                </a:lnTo>
                <a:close/>
                <a:moveTo>
                  <a:pt x="0" y="0"/>
                </a:moveTo>
                <a:lnTo>
                  <a:pt x="2481942" y="0"/>
                </a:lnTo>
                <a:lnTo>
                  <a:pt x="2481942" y="1"/>
                </a:lnTo>
                <a:lnTo>
                  <a:pt x="176" y="1"/>
                </a:lnTo>
                <a:lnTo>
                  <a:pt x="176" y="2835297"/>
                </a:lnTo>
                <a:lnTo>
                  <a:pt x="2488099" y="10772"/>
                </a:lnTo>
                <a:lnTo>
                  <a:pt x="6400800" y="6856995"/>
                </a:lnTo>
                <a:lnTo>
                  <a:pt x="6400800" y="6858000"/>
                </a:lnTo>
                <a:lnTo>
                  <a:pt x="1336008" y="6858000"/>
                </a:lnTo>
                <a:lnTo>
                  <a:pt x="1" y="4470235"/>
                </a:lnTo>
                <a:lnTo>
                  <a:pt x="1" y="6858000"/>
                </a:lnTo>
                <a:lnTo>
                  <a:pt x="0" y="6858000"/>
                </a:lnTo>
                <a:close/>
              </a:path>
            </a:pathLst>
          </a:custGeom>
        </p:spPr>
        <p:txBody>
          <a:bodyPr wrap="square" anchor="ctr" anchorCtr="0">
            <a:noAutofit/>
          </a:bodyPr>
          <a:lstStyle>
            <a:lvl1pPr marL="0" indent="0" algn="ctr">
              <a:buNone/>
              <a:defRPr/>
            </a:lvl1pPr>
          </a:lstStyle>
          <a:p>
            <a:endParaRPr lang="en-ID"/>
          </a:p>
        </p:txBody>
      </p:sp>
      <p:sp>
        <p:nvSpPr>
          <p:cNvPr id="38" name="Right Triangle 37">
            <a:extLst>
              <a:ext uri="{FF2B5EF4-FFF2-40B4-BE49-F238E27FC236}">
                <a16:creationId xmlns:a16="http://schemas.microsoft.com/office/drawing/2014/main" id="{ABB73FD0-27DD-B46F-1B65-94A63CDECE60}"/>
              </a:ext>
            </a:extLst>
          </p:cNvPr>
          <p:cNvSpPr/>
          <p:nvPr userDrawn="1"/>
        </p:nvSpPr>
        <p:spPr>
          <a:xfrm rot="16200000" flipV="1">
            <a:off x="-526125" y="4995326"/>
            <a:ext cx="2388800" cy="1336548"/>
          </a:xfrm>
          <a:prstGeom prst="rtTriangle">
            <a:avLst/>
          </a:prstGeom>
          <a:solidFill>
            <a:srgbClr val="4B8A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09"/>
            <a:endParaRPr lang="en-ID" sz="1799">
              <a:solidFill>
                <a:srgbClr val="FBD99A"/>
              </a:solidFill>
              <a:latin typeface="Arial"/>
            </a:endParaRPr>
          </a:p>
        </p:txBody>
      </p:sp>
      <p:sp>
        <p:nvSpPr>
          <p:cNvPr id="41" name="Right Triangle 40">
            <a:extLst>
              <a:ext uri="{FF2B5EF4-FFF2-40B4-BE49-F238E27FC236}">
                <a16:creationId xmlns:a16="http://schemas.microsoft.com/office/drawing/2014/main" id="{E3AAF00E-66EC-659C-EAA3-ABE4A74509F9}"/>
              </a:ext>
            </a:extLst>
          </p:cNvPr>
          <p:cNvSpPr/>
          <p:nvPr userDrawn="1"/>
        </p:nvSpPr>
        <p:spPr>
          <a:xfrm rot="5400000">
            <a:off x="-168939" y="168940"/>
            <a:ext cx="2834640" cy="2496761"/>
          </a:xfrm>
          <a:prstGeom prst="rtTriangle">
            <a:avLst/>
          </a:prstGeom>
          <a:solidFill>
            <a:srgbClr val="DBF0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09"/>
            <a:endParaRPr lang="en-ID" sz="1799">
              <a:solidFill>
                <a:srgbClr val="FBD99A"/>
              </a:solidFill>
              <a:latin typeface="Arial"/>
            </a:endParaRPr>
          </a:p>
        </p:txBody>
      </p:sp>
    </p:spTree>
    <p:extLst>
      <p:ext uri="{BB962C8B-B14F-4D97-AF65-F5344CB8AC3E}">
        <p14:creationId xmlns:p14="http://schemas.microsoft.com/office/powerpoint/2010/main" val="776583766"/>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theme" Target="../theme/theme2.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EA908-BA59-4183-8648-53219FC00D5C}" type="slidenum">
              <a:rPr lang="en-AU" smtClean="0"/>
              <a:t>‹#›</a:t>
            </a:fld>
            <a:endParaRPr lang="en-AU"/>
          </a:p>
        </p:txBody>
      </p:sp>
    </p:spTree>
    <p:extLst>
      <p:ext uri="{BB962C8B-B14F-4D97-AF65-F5344CB8AC3E}">
        <p14:creationId xmlns:p14="http://schemas.microsoft.com/office/powerpoint/2010/main" val="2138823599"/>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Lst>
  <p:hf hdr="0" ftr="0" dt="0"/>
  <p:txStyles>
    <p:titleStyle>
      <a:lvl1pPr algn="l" defTabSz="91421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4097"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120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4218" rtl="0" eaLnBrk="1" latinLnBrk="0" hangingPunct="1">
        <a:defRPr sz="1798" kern="1200">
          <a:solidFill>
            <a:schemeClr val="tx1"/>
          </a:solidFill>
          <a:latin typeface="+mn-lt"/>
          <a:ea typeface="+mn-ea"/>
          <a:cs typeface="+mn-cs"/>
        </a:defRPr>
      </a:lvl1pPr>
      <a:lvl2pPr marL="457108" algn="l" defTabSz="914218" rtl="0" eaLnBrk="1" latinLnBrk="0" hangingPunct="1">
        <a:defRPr sz="1798" kern="1200">
          <a:solidFill>
            <a:schemeClr val="tx1"/>
          </a:solidFill>
          <a:latin typeface="+mn-lt"/>
          <a:ea typeface="+mn-ea"/>
          <a:cs typeface="+mn-cs"/>
        </a:defRPr>
      </a:lvl2pPr>
      <a:lvl3pPr marL="914218" algn="l" defTabSz="914218" rtl="0" eaLnBrk="1" latinLnBrk="0" hangingPunct="1">
        <a:defRPr sz="1798" kern="1200">
          <a:solidFill>
            <a:schemeClr val="tx1"/>
          </a:solidFill>
          <a:latin typeface="+mn-lt"/>
          <a:ea typeface="+mn-ea"/>
          <a:cs typeface="+mn-cs"/>
        </a:defRPr>
      </a:lvl3pPr>
      <a:lvl4pPr marL="1371324" algn="l" defTabSz="914218" rtl="0" eaLnBrk="1" latinLnBrk="0" hangingPunct="1">
        <a:defRPr sz="1798" kern="1200">
          <a:solidFill>
            <a:schemeClr val="tx1"/>
          </a:solidFill>
          <a:latin typeface="+mn-lt"/>
          <a:ea typeface="+mn-ea"/>
          <a:cs typeface="+mn-cs"/>
        </a:defRPr>
      </a:lvl4pPr>
      <a:lvl5pPr marL="1828434" algn="l" defTabSz="914218" rtl="0" eaLnBrk="1" latinLnBrk="0" hangingPunct="1">
        <a:defRPr sz="1798" kern="1200">
          <a:solidFill>
            <a:schemeClr val="tx1"/>
          </a:solidFill>
          <a:latin typeface="+mn-lt"/>
          <a:ea typeface="+mn-ea"/>
          <a:cs typeface="+mn-cs"/>
        </a:defRPr>
      </a:lvl5pPr>
      <a:lvl6pPr marL="2285542" algn="l" defTabSz="914218" rtl="0" eaLnBrk="1" latinLnBrk="0" hangingPunct="1">
        <a:defRPr sz="1798" kern="1200">
          <a:solidFill>
            <a:schemeClr val="tx1"/>
          </a:solidFill>
          <a:latin typeface="+mn-lt"/>
          <a:ea typeface="+mn-ea"/>
          <a:cs typeface="+mn-cs"/>
        </a:defRPr>
      </a:lvl6pPr>
      <a:lvl7pPr marL="2742652" algn="l" defTabSz="914218" rtl="0" eaLnBrk="1" latinLnBrk="0" hangingPunct="1">
        <a:defRPr sz="1798" kern="1200">
          <a:solidFill>
            <a:schemeClr val="tx1"/>
          </a:solidFill>
          <a:latin typeface="+mn-lt"/>
          <a:ea typeface="+mn-ea"/>
          <a:cs typeface="+mn-cs"/>
        </a:defRPr>
      </a:lvl7pPr>
      <a:lvl8pPr marL="3199760" algn="l" defTabSz="914218" rtl="0" eaLnBrk="1" latinLnBrk="0" hangingPunct="1">
        <a:defRPr sz="1798" kern="1200">
          <a:solidFill>
            <a:schemeClr val="tx1"/>
          </a:solidFill>
          <a:latin typeface="+mn-lt"/>
          <a:ea typeface="+mn-ea"/>
          <a:cs typeface="+mn-cs"/>
        </a:defRPr>
      </a:lvl8pPr>
      <a:lvl9pPr marL="3656869" algn="l" defTabSz="914218"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EA908-BA59-4183-8648-53219FC00D5C}" type="slidenum">
              <a:rPr lang="en-AU" smtClean="0"/>
              <a:t>‹#›</a:t>
            </a:fld>
            <a:endParaRPr lang="en-AU"/>
          </a:p>
        </p:txBody>
      </p:sp>
      <p:grpSp>
        <p:nvGrpSpPr>
          <p:cNvPr id="7" name="Group 6">
            <a:extLst>
              <a:ext uri="{FF2B5EF4-FFF2-40B4-BE49-F238E27FC236}">
                <a16:creationId xmlns:a16="http://schemas.microsoft.com/office/drawing/2014/main" id="{CEC5AE7B-44A2-FC05-028C-370769435191}"/>
              </a:ext>
            </a:extLst>
          </p:cNvPr>
          <p:cNvGrpSpPr/>
          <p:nvPr userDrawn="1"/>
        </p:nvGrpSpPr>
        <p:grpSpPr>
          <a:xfrm>
            <a:off x="-495842" y="1"/>
            <a:ext cx="251934" cy="2084902"/>
            <a:chOff x="7687331" y="1693846"/>
            <a:chExt cx="252000" cy="2085385"/>
          </a:xfrm>
        </p:grpSpPr>
        <p:sp>
          <p:nvSpPr>
            <p:cNvPr id="8" name="Rectangle: Rounded Corners 7">
              <a:extLst>
                <a:ext uri="{FF2B5EF4-FFF2-40B4-BE49-F238E27FC236}">
                  <a16:creationId xmlns:a16="http://schemas.microsoft.com/office/drawing/2014/main" id="{57ACB1BD-E4B2-C615-61F1-3ADC00AD1C96}"/>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9" name="Rectangle: Rounded Corners 8">
              <a:extLst>
                <a:ext uri="{FF2B5EF4-FFF2-40B4-BE49-F238E27FC236}">
                  <a16:creationId xmlns:a16="http://schemas.microsoft.com/office/drawing/2014/main" id="{BF92A989-5C46-DB93-F747-DA68B9F1DB35}"/>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0" name="Rectangle: Rounded Corners 9">
              <a:extLst>
                <a:ext uri="{FF2B5EF4-FFF2-40B4-BE49-F238E27FC236}">
                  <a16:creationId xmlns:a16="http://schemas.microsoft.com/office/drawing/2014/main" id="{9D94779E-A059-58FE-EF45-BA0087F5BE36}"/>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1" name="Rectangle: Rounded Corners 10">
              <a:extLst>
                <a:ext uri="{FF2B5EF4-FFF2-40B4-BE49-F238E27FC236}">
                  <a16:creationId xmlns:a16="http://schemas.microsoft.com/office/drawing/2014/main" id="{4165F61C-6054-B29E-A9D0-1CACEFFE7DF2}"/>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2" name="Rectangle: Rounded Corners 11">
              <a:extLst>
                <a:ext uri="{FF2B5EF4-FFF2-40B4-BE49-F238E27FC236}">
                  <a16:creationId xmlns:a16="http://schemas.microsoft.com/office/drawing/2014/main" id="{F4613C42-DAA8-7C80-A63E-A6D8ECF0C837}"/>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sp>
          <p:nvSpPr>
            <p:cNvPr id="13" name="Rectangle: Rounded Corners 12">
              <a:extLst>
                <a:ext uri="{FF2B5EF4-FFF2-40B4-BE49-F238E27FC236}">
                  <a16:creationId xmlns:a16="http://schemas.microsoft.com/office/drawing/2014/main" id="{FA35EEE1-4EF5-2BC1-E1EE-19A2621DDA94}"/>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id-ID" sz="1400">
                <a:solidFill>
                  <a:prstClr val="white"/>
                </a:solidFill>
              </a:endParaRPr>
            </a:p>
          </p:txBody>
        </p:sp>
      </p:grpSp>
    </p:spTree>
    <p:extLst>
      <p:ext uri="{BB962C8B-B14F-4D97-AF65-F5344CB8AC3E}">
        <p14:creationId xmlns:p14="http://schemas.microsoft.com/office/powerpoint/2010/main" val="30835930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Lst>
  <p:hf hdr="0" ftr="0" dt="0"/>
  <p:txStyles>
    <p:titleStyle>
      <a:lvl1pPr algn="l" defTabSz="91421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4097"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120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4218" rtl="0" eaLnBrk="1" latinLnBrk="0" hangingPunct="1">
        <a:defRPr sz="1798" kern="1200">
          <a:solidFill>
            <a:schemeClr val="tx1"/>
          </a:solidFill>
          <a:latin typeface="+mn-lt"/>
          <a:ea typeface="+mn-ea"/>
          <a:cs typeface="+mn-cs"/>
        </a:defRPr>
      </a:lvl1pPr>
      <a:lvl2pPr marL="457108" algn="l" defTabSz="914218" rtl="0" eaLnBrk="1" latinLnBrk="0" hangingPunct="1">
        <a:defRPr sz="1798" kern="1200">
          <a:solidFill>
            <a:schemeClr val="tx1"/>
          </a:solidFill>
          <a:latin typeface="+mn-lt"/>
          <a:ea typeface="+mn-ea"/>
          <a:cs typeface="+mn-cs"/>
        </a:defRPr>
      </a:lvl2pPr>
      <a:lvl3pPr marL="914218" algn="l" defTabSz="914218" rtl="0" eaLnBrk="1" latinLnBrk="0" hangingPunct="1">
        <a:defRPr sz="1798" kern="1200">
          <a:solidFill>
            <a:schemeClr val="tx1"/>
          </a:solidFill>
          <a:latin typeface="+mn-lt"/>
          <a:ea typeface="+mn-ea"/>
          <a:cs typeface="+mn-cs"/>
        </a:defRPr>
      </a:lvl3pPr>
      <a:lvl4pPr marL="1371324" algn="l" defTabSz="914218" rtl="0" eaLnBrk="1" latinLnBrk="0" hangingPunct="1">
        <a:defRPr sz="1798" kern="1200">
          <a:solidFill>
            <a:schemeClr val="tx1"/>
          </a:solidFill>
          <a:latin typeface="+mn-lt"/>
          <a:ea typeface="+mn-ea"/>
          <a:cs typeface="+mn-cs"/>
        </a:defRPr>
      </a:lvl4pPr>
      <a:lvl5pPr marL="1828434" algn="l" defTabSz="914218" rtl="0" eaLnBrk="1" latinLnBrk="0" hangingPunct="1">
        <a:defRPr sz="1798" kern="1200">
          <a:solidFill>
            <a:schemeClr val="tx1"/>
          </a:solidFill>
          <a:latin typeface="+mn-lt"/>
          <a:ea typeface="+mn-ea"/>
          <a:cs typeface="+mn-cs"/>
        </a:defRPr>
      </a:lvl5pPr>
      <a:lvl6pPr marL="2285542" algn="l" defTabSz="914218" rtl="0" eaLnBrk="1" latinLnBrk="0" hangingPunct="1">
        <a:defRPr sz="1798" kern="1200">
          <a:solidFill>
            <a:schemeClr val="tx1"/>
          </a:solidFill>
          <a:latin typeface="+mn-lt"/>
          <a:ea typeface="+mn-ea"/>
          <a:cs typeface="+mn-cs"/>
        </a:defRPr>
      </a:lvl6pPr>
      <a:lvl7pPr marL="2742652" algn="l" defTabSz="914218" rtl="0" eaLnBrk="1" latinLnBrk="0" hangingPunct="1">
        <a:defRPr sz="1798" kern="1200">
          <a:solidFill>
            <a:schemeClr val="tx1"/>
          </a:solidFill>
          <a:latin typeface="+mn-lt"/>
          <a:ea typeface="+mn-ea"/>
          <a:cs typeface="+mn-cs"/>
        </a:defRPr>
      </a:lvl7pPr>
      <a:lvl8pPr marL="3199760" algn="l" defTabSz="914218" rtl="0" eaLnBrk="1" latinLnBrk="0" hangingPunct="1">
        <a:defRPr sz="1798" kern="1200">
          <a:solidFill>
            <a:schemeClr val="tx1"/>
          </a:solidFill>
          <a:latin typeface="+mn-lt"/>
          <a:ea typeface="+mn-ea"/>
          <a:cs typeface="+mn-cs"/>
        </a:defRPr>
      </a:lvl8pPr>
      <a:lvl9pPr marL="3656869" algn="l" defTabSz="914218"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58.png"/><Relationship Id="rId2" Type="http://schemas.openxmlformats.org/officeDocument/2006/relationships/image" Target="../media/image85.jpeg"/><Relationship Id="rId1" Type="http://schemas.openxmlformats.org/officeDocument/2006/relationships/slideLayout" Target="../slideLayouts/slideLayout3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xml"/><Relationship Id="rId1" Type="http://schemas.openxmlformats.org/officeDocument/2006/relationships/slideLayout" Target="../slideLayouts/slideLayout61.xml"/><Relationship Id="rId4" Type="http://schemas.openxmlformats.org/officeDocument/2006/relationships/image" Target="../media/image94.png"/></Relationships>
</file>

<file path=ppt/slides/_rels/slide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6.xml"/><Relationship Id="rId1" Type="http://schemas.openxmlformats.org/officeDocument/2006/relationships/slideLayout" Target="../slideLayouts/slideLayout6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71.xml"/><Relationship Id="rId4"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7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72.xml"/><Relationship Id="rId6" Type="http://schemas.openxmlformats.org/officeDocument/2006/relationships/chart" Target="../charts/chart1.xml"/><Relationship Id="rId5" Type="http://schemas.openxmlformats.org/officeDocument/2006/relationships/image" Target="../media/image110.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7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9.png"/></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7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bps.go.id/kuesionerSDDI" TargetMode="External"/><Relationship Id="rId1" Type="http://schemas.openxmlformats.org/officeDocument/2006/relationships/slideLayout" Target="../slideLayouts/slideLayout61.xml"/><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66151B-8461-7C07-0BA7-786732334806}"/>
              </a:ext>
            </a:extLst>
          </p:cNvPr>
          <p:cNvSpPr>
            <a:spLocks noGrp="1"/>
          </p:cNvSpPr>
          <p:nvPr>
            <p:ph type="sldNum" sz="quarter" idx="12"/>
          </p:nvPr>
        </p:nvSpPr>
        <p:spPr/>
        <p:txBody>
          <a:bodyPr/>
          <a:lstStyle/>
          <a:p>
            <a:pPr marL="0" marR="0" lvl="0" indent="0" algn="r" defTabSz="1088175" rtl="0" eaLnBrk="1" fontAlgn="auto" latinLnBrk="0" hangingPunct="1">
              <a:lnSpc>
                <a:spcPct val="100000"/>
              </a:lnSpc>
              <a:spcBef>
                <a:spcPts val="0"/>
              </a:spcBef>
              <a:spcAft>
                <a:spcPts val="0"/>
              </a:spcAft>
              <a:buClrTx/>
              <a:buSzTx/>
              <a:buFontTx/>
              <a:buNone/>
              <a:tabLst/>
              <a:defRPr/>
            </a:pPr>
            <a:fld id="{A88EA908-BA59-4183-8648-53219FC00D5C}" type="slidenum">
              <a:rPr kumimoji="0" lang="en-AU" sz="1400" b="1" i="0" u="none" strike="noStrike" kern="1200" cap="none" spc="0" normalizeH="0" baseline="0" noProof="0">
                <a:ln>
                  <a:noFill/>
                </a:ln>
                <a:solidFill>
                  <a:srgbClr val="C45824"/>
                </a:solidFill>
                <a:effectLst/>
                <a:uLnTx/>
                <a:uFillTx/>
                <a:latin typeface="Calibri"/>
                <a:ea typeface="+mn-ea"/>
                <a:cs typeface="+mn-cs"/>
              </a:rPr>
              <a:pPr marL="0" marR="0" lvl="0" indent="0" algn="r" defTabSz="1088175" rtl="0" eaLnBrk="1" fontAlgn="auto" latinLnBrk="0" hangingPunct="1">
                <a:lnSpc>
                  <a:spcPct val="100000"/>
                </a:lnSpc>
                <a:spcBef>
                  <a:spcPts val="0"/>
                </a:spcBef>
                <a:spcAft>
                  <a:spcPts val="0"/>
                </a:spcAft>
                <a:buClrTx/>
                <a:buSzTx/>
                <a:buFontTx/>
                <a:buNone/>
                <a:tabLst/>
                <a:defRPr/>
              </a:pPr>
              <a:t>1</a:t>
            </a:fld>
            <a:endParaRPr kumimoji="0" lang="en-AU" sz="1400" b="1" i="0" u="none" strike="noStrike" kern="1200" cap="none" spc="0" normalizeH="0" baseline="0" noProof="0">
              <a:ln>
                <a:noFill/>
              </a:ln>
              <a:solidFill>
                <a:srgbClr val="C45824"/>
              </a:solidFill>
              <a:effectLst/>
              <a:uLnTx/>
              <a:uFillTx/>
              <a:latin typeface="Calibri"/>
              <a:ea typeface="+mn-ea"/>
              <a:cs typeface="+mn-cs"/>
            </a:endParaRPr>
          </a:p>
        </p:txBody>
      </p:sp>
      <p:sp>
        <p:nvSpPr>
          <p:cNvPr id="3" name="Isosceles Triangle 2">
            <a:extLst>
              <a:ext uri="{FF2B5EF4-FFF2-40B4-BE49-F238E27FC236}">
                <a16:creationId xmlns:a16="http://schemas.microsoft.com/office/drawing/2014/main" id="{07ADAFE9-5850-4D3C-9D52-26329D2D46E5}"/>
              </a:ext>
            </a:extLst>
          </p:cNvPr>
          <p:cNvSpPr/>
          <p:nvPr/>
        </p:nvSpPr>
        <p:spPr>
          <a:xfrm>
            <a:off x="5278825" y="5211902"/>
            <a:ext cx="2285405" cy="1645999"/>
          </a:xfrm>
          <a:prstGeom prst="triangle">
            <a:avLst>
              <a:gd name="adj" fmla="val 70266"/>
            </a:avLst>
          </a:prstGeom>
          <a:solidFill>
            <a:schemeClr val="accent3"/>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5" name="Isosceles Triangle 4">
            <a:extLst>
              <a:ext uri="{FF2B5EF4-FFF2-40B4-BE49-F238E27FC236}">
                <a16:creationId xmlns:a16="http://schemas.microsoft.com/office/drawing/2014/main" id="{4A182196-C44D-CD3C-03AE-D2DDF8937A86}"/>
              </a:ext>
            </a:extLst>
          </p:cNvPr>
          <p:cNvSpPr/>
          <p:nvPr/>
        </p:nvSpPr>
        <p:spPr>
          <a:xfrm flipH="1" flipV="1">
            <a:off x="5845086" y="99"/>
            <a:ext cx="2453001" cy="1554583"/>
          </a:xfrm>
          <a:prstGeom prst="triangle">
            <a:avLst>
              <a:gd name="adj" fmla="val 74407"/>
            </a:avLst>
          </a:prstGeom>
          <a:solidFill>
            <a:schemeClr val="accent3"/>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6" name="Right Triangle 5">
            <a:extLst>
              <a:ext uri="{FF2B5EF4-FFF2-40B4-BE49-F238E27FC236}">
                <a16:creationId xmlns:a16="http://schemas.microsoft.com/office/drawing/2014/main" id="{3989AFEF-4EB5-E836-3098-3692B9FFAB87}"/>
              </a:ext>
            </a:extLst>
          </p:cNvPr>
          <p:cNvSpPr/>
          <p:nvPr/>
        </p:nvSpPr>
        <p:spPr>
          <a:xfrm rot="10800000">
            <a:off x="11142612" y="98"/>
            <a:ext cx="1049389" cy="2614928"/>
          </a:xfrm>
          <a:prstGeom prst="rtTriangle">
            <a:avLst/>
          </a:prstGeom>
          <a:solidFill>
            <a:schemeClr val="accent3"/>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8" name="Freeform: Shape 7">
            <a:extLst>
              <a:ext uri="{FF2B5EF4-FFF2-40B4-BE49-F238E27FC236}">
                <a16:creationId xmlns:a16="http://schemas.microsoft.com/office/drawing/2014/main" id="{B63D3CEA-5036-D2D8-9DBF-615C73DDDB9B}"/>
              </a:ext>
            </a:extLst>
          </p:cNvPr>
          <p:cNvSpPr/>
          <p:nvPr/>
        </p:nvSpPr>
        <p:spPr>
          <a:xfrm>
            <a:off x="6736378" y="926006"/>
            <a:ext cx="5083218" cy="5931895"/>
          </a:xfrm>
          <a:custGeom>
            <a:avLst/>
            <a:gdLst>
              <a:gd name="connsiteX0" fmla="*/ 0 w 5842000"/>
              <a:gd name="connsiteY0" fmla="*/ 2286000 h 6817360"/>
              <a:gd name="connsiteX1" fmla="*/ 2611120 w 5842000"/>
              <a:gd name="connsiteY1" fmla="*/ 0 h 6817360"/>
              <a:gd name="connsiteX2" fmla="*/ 4175760 w 5842000"/>
              <a:gd name="connsiteY2" fmla="*/ 0 h 6817360"/>
              <a:gd name="connsiteX3" fmla="*/ 5842000 w 5842000"/>
              <a:gd name="connsiteY3" fmla="*/ 4185920 h 6817360"/>
              <a:gd name="connsiteX4" fmla="*/ 5842000 w 5842000"/>
              <a:gd name="connsiteY4" fmla="*/ 6817360 h 6817360"/>
              <a:gd name="connsiteX5" fmla="*/ 1828800 w 5842000"/>
              <a:gd name="connsiteY5" fmla="*/ 6817360 h 6817360"/>
              <a:gd name="connsiteX6" fmla="*/ 0 w 5842000"/>
              <a:gd name="connsiteY6" fmla="*/ 2286000 h 68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000" h="6817360">
                <a:moveTo>
                  <a:pt x="0" y="2286000"/>
                </a:moveTo>
                <a:lnTo>
                  <a:pt x="2611120" y="0"/>
                </a:lnTo>
                <a:lnTo>
                  <a:pt x="4175760" y="0"/>
                </a:lnTo>
                <a:lnTo>
                  <a:pt x="5842000" y="4185920"/>
                </a:lnTo>
                <a:lnTo>
                  <a:pt x="5842000" y="6817360"/>
                </a:lnTo>
                <a:lnTo>
                  <a:pt x="1828800" y="6817360"/>
                </a:lnTo>
                <a:lnTo>
                  <a:pt x="0" y="2286000"/>
                </a:lnTo>
                <a:close/>
              </a:path>
            </a:pathLst>
          </a:custGeom>
          <a:solidFill>
            <a:schemeClr val="accent3"/>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14" name="Freeform: Shape 13">
            <a:extLst>
              <a:ext uri="{FF2B5EF4-FFF2-40B4-BE49-F238E27FC236}">
                <a16:creationId xmlns:a16="http://schemas.microsoft.com/office/drawing/2014/main" id="{02484C2C-6B02-5C0B-CB8D-63B3338C2017}"/>
              </a:ext>
            </a:extLst>
          </p:cNvPr>
          <p:cNvSpPr/>
          <p:nvPr/>
        </p:nvSpPr>
        <p:spPr>
          <a:xfrm>
            <a:off x="6765434" y="1686"/>
            <a:ext cx="5426567" cy="6856215"/>
          </a:xfrm>
          <a:custGeom>
            <a:avLst/>
            <a:gdLst>
              <a:gd name="connsiteX0" fmla="*/ 2611120 w 5427980"/>
              <a:gd name="connsiteY0" fmla="*/ 0 h 6858000"/>
              <a:gd name="connsiteX1" fmla="*/ 4175760 w 5427980"/>
              <a:gd name="connsiteY1" fmla="*/ 0 h 6858000"/>
              <a:gd name="connsiteX2" fmla="*/ 5427980 w 5427980"/>
              <a:gd name="connsiteY2" fmla="*/ 3164574 h 6858000"/>
              <a:gd name="connsiteX3" fmla="*/ 5427980 w 5427980"/>
              <a:gd name="connsiteY3" fmla="*/ 6858000 h 6858000"/>
              <a:gd name="connsiteX4" fmla="*/ 1828800 w 5427980"/>
              <a:gd name="connsiteY4" fmla="*/ 6858000 h 6858000"/>
              <a:gd name="connsiteX5" fmla="*/ 0 w 5427980"/>
              <a:gd name="connsiteY5" fmla="*/ 22996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7980" h="6858000">
                <a:moveTo>
                  <a:pt x="2611120" y="0"/>
                </a:moveTo>
                <a:lnTo>
                  <a:pt x="4175760" y="0"/>
                </a:lnTo>
                <a:lnTo>
                  <a:pt x="5427980" y="3164574"/>
                </a:lnTo>
                <a:lnTo>
                  <a:pt x="5427980" y="6858000"/>
                </a:lnTo>
                <a:lnTo>
                  <a:pt x="1828800" y="6858000"/>
                </a:lnTo>
                <a:lnTo>
                  <a:pt x="0" y="2299628"/>
                </a:lnTo>
                <a:close/>
              </a:path>
            </a:pathLst>
          </a:custGeom>
          <a:blipFill>
            <a:blip r:embed="rId2"/>
            <a:stretch>
              <a:fillRect/>
            </a:stretch>
          </a:blipFill>
          <a:ln w="12700" cap="flat" cmpd="sng" algn="ctr">
            <a:noFill/>
            <a:prstDash val="solid"/>
            <a:miter lim="800000"/>
          </a:ln>
          <a:effectLst/>
        </p:spPr>
        <p:txBody>
          <a:bodyPr wrap="square" rtlCol="0" anchor="ctr">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937D75C2-44AA-94DB-F691-350485A810D0}"/>
              </a:ext>
            </a:extLst>
          </p:cNvPr>
          <p:cNvGrpSpPr/>
          <p:nvPr/>
        </p:nvGrpSpPr>
        <p:grpSpPr>
          <a:xfrm>
            <a:off x="7917949" y="357702"/>
            <a:ext cx="468254" cy="435751"/>
            <a:chOff x="7503160" y="254064"/>
            <a:chExt cx="468376" cy="435864"/>
          </a:xfrm>
        </p:grpSpPr>
        <p:cxnSp>
          <p:nvCxnSpPr>
            <p:cNvPr id="15" name="Straight Arrow Connector 14">
              <a:extLst>
                <a:ext uri="{FF2B5EF4-FFF2-40B4-BE49-F238E27FC236}">
                  <a16:creationId xmlns:a16="http://schemas.microsoft.com/office/drawing/2014/main" id="{B2E38FAF-A1B5-7505-E42A-F3DDB27FF0A9}"/>
                </a:ext>
              </a:extLst>
            </p:cNvPr>
            <p:cNvCxnSpPr>
              <a:cxnSpLocks/>
            </p:cNvCxnSpPr>
            <p:nvPr/>
          </p:nvCxnSpPr>
          <p:spPr>
            <a:xfrm flipV="1">
              <a:off x="7503160" y="689928"/>
              <a:ext cx="0" cy="0"/>
            </a:xfrm>
            <a:prstGeom prst="straightConnector1">
              <a:avLst/>
            </a:prstGeom>
            <a:ln w="44450">
              <a:solidFill>
                <a:srgbClr val="F8A326"/>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C25FE6-814B-920B-5B7F-0D91CEF4A708}"/>
                </a:ext>
              </a:extLst>
            </p:cNvPr>
            <p:cNvCxnSpPr>
              <a:cxnSpLocks/>
            </p:cNvCxnSpPr>
            <p:nvPr/>
          </p:nvCxnSpPr>
          <p:spPr>
            <a:xfrm flipV="1">
              <a:off x="7737348" y="471996"/>
              <a:ext cx="0" cy="0"/>
            </a:xfrm>
            <a:prstGeom prst="straightConnector1">
              <a:avLst/>
            </a:prstGeom>
            <a:ln w="44450">
              <a:solidFill>
                <a:srgbClr val="F8A326"/>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5F3DF7-BE1F-73F3-3D56-1832C95B6ECD}"/>
                </a:ext>
              </a:extLst>
            </p:cNvPr>
            <p:cNvCxnSpPr>
              <a:cxnSpLocks/>
            </p:cNvCxnSpPr>
            <p:nvPr/>
          </p:nvCxnSpPr>
          <p:spPr>
            <a:xfrm flipV="1">
              <a:off x="7971536" y="254064"/>
              <a:ext cx="0" cy="0"/>
            </a:xfrm>
            <a:prstGeom prst="straightConnector1">
              <a:avLst/>
            </a:prstGeom>
            <a:ln w="44450">
              <a:solidFill>
                <a:srgbClr val="F8A326"/>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8A10FC3-B574-EDE9-25C4-44C5BBDB3320}"/>
              </a:ext>
            </a:extLst>
          </p:cNvPr>
          <p:cNvGrpSpPr/>
          <p:nvPr/>
        </p:nvGrpSpPr>
        <p:grpSpPr>
          <a:xfrm rot="1165136" flipH="1">
            <a:off x="7398582" y="5905324"/>
            <a:ext cx="468254" cy="435751"/>
            <a:chOff x="7503160" y="254064"/>
            <a:chExt cx="468376" cy="435864"/>
          </a:xfrm>
        </p:grpSpPr>
        <p:cxnSp>
          <p:nvCxnSpPr>
            <p:cNvPr id="21" name="Straight Arrow Connector 20">
              <a:extLst>
                <a:ext uri="{FF2B5EF4-FFF2-40B4-BE49-F238E27FC236}">
                  <a16:creationId xmlns:a16="http://schemas.microsoft.com/office/drawing/2014/main" id="{8C08ADF5-BAA9-77D2-F776-B8CCA9B69126}"/>
                </a:ext>
              </a:extLst>
            </p:cNvPr>
            <p:cNvCxnSpPr>
              <a:cxnSpLocks/>
            </p:cNvCxnSpPr>
            <p:nvPr/>
          </p:nvCxnSpPr>
          <p:spPr>
            <a:xfrm flipV="1">
              <a:off x="7503160" y="689928"/>
              <a:ext cx="0" cy="0"/>
            </a:xfrm>
            <a:prstGeom prst="straightConnector1">
              <a:avLst/>
            </a:prstGeom>
            <a:ln w="44450">
              <a:solidFill>
                <a:srgbClr val="F8A326"/>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82EDE7-900C-DA62-9A62-F8B9EB24FFE9}"/>
                </a:ext>
              </a:extLst>
            </p:cNvPr>
            <p:cNvCxnSpPr>
              <a:cxnSpLocks/>
            </p:cNvCxnSpPr>
            <p:nvPr/>
          </p:nvCxnSpPr>
          <p:spPr>
            <a:xfrm flipV="1">
              <a:off x="7737348" y="471996"/>
              <a:ext cx="0" cy="0"/>
            </a:xfrm>
            <a:prstGeom prst="straightConnector1">
              <a:avLst/>
            </a:prstGeom>
            <a:ln w="44450">
              <a:solidFill>
                <a:srgbClr val="F8A326"/>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392AFEC-1DEC-084F-4038-1EE7232F4471}"/>
                </a:ext>
              </a:extLst>
            </p:cNvPr>
            <p:cNvCxnSpPr>
              <a:cxnSpLocks/>
            </p:cNvCxnSpPr>
            <p:nvPr/>
          </p:nvCxnSpPr>
          <p:spPr>
            <a:xfrm flipV="1">
              <a:off x="7971536" y="254064"/>
              <a:ext cx="0" cy="0"/>
            </a:xfrm>
            <a:prstGeom prst="straightConnector1">
              <a:avLst/>
            </a:prstGeom>
            <a:ln w="44450">
              <a:solidFill>
                <a:srgbClr val="F8A326"/>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DB90C68-2EC5-EBBD-7E71-8A560B0491B5}"/>
              </a:ext>
            </a:extLst>
          </p:cNvPr>
          <p:cNvGrpSpPr/>
          <p:nvPr/>
        </p:nvGrpSpPr>
        <p:grpSpPr>
          <a:xfrm>
            <a:off x="11712382" y="117784"/>
            <a:ext cx="367791" cy="369696"/>
            <a:chOff x="11679333" y="182924"/>
            <a:chExt cx="367887" cy="369792"/>
          </a:xfrm>
        </p:grpSpPr>
        <p:sp>
          <p:nvSpPr>
            <p:cNvPr id="24" name="Rectangle 23">
              <a:extLst>
                <a:ext uri="{FF2B5EF4-FFF2-40B4-BE49-F238E27FC236}">
                  <a16:creationId xmlns:a16="http://schemas.microsoft.com/office/drawing/2014/main" id="{D9EEF68B-594D-3A1B-728E-4BBD45D178E8}"/>
                </a:ext>
              </a:extLst>
            </p:cNvPr>
            <p:cNvSpPr/>
            <p:nvPr/>
          </p:nvSpPr>
          <p:spPr>
            <a:xfrm>
              <a:off x="11679333" y="182924"/>
              <a:ext cx="108807" cy="108807"/>
            </a:xfrm>
            <a:prstGeom prst="rect">
              <a:avLst/>
            </a:prstGeom>
            <a:pattFill prst="dotGrid">
              <a:fgClr>
                <a:schemeClr val="bg2">
                  <a:lumMod val="60000"/>
                  <a:lumOff val="40000"/>
                </a:schemeClr>
              </a:fgClr>
              <a:bgClr>
                <a:sysClr val="window" lastClr="FFFFFF"/>
              </a:bgClr>
            </a:patt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1AC9DED9-2ECC-D1E6-84C5-4244EB5D64B5}"/>
                </a:ext>
              </a:extLst>
            </p:cNvPr>
            <p:cNvSpPr/>
            <p:nvPr/>
          </p:nvSpPr>
          <p:spPr>
            <a:xfrm>
              <a:off x="11938413" y="182924"/>
              <a:ext cx="108807" cy="108807"/>
            </a:xfrm>
            <a:prstGeom prst="rect">
              <a:avLst/>
            </a:prstGeom>
            <a:pattFill prst="dotGrid">
              <a:fgClr>
                <a:schemeClr val="bg2">
                  <a:lumMod val="60000"/>
                  <a:lumOff val="40000"/>
                </a:schemeClr>
              </a:fgClr>
              <a:bgClr>
                <a:sysClr val="window" lastClr="FFFFFF"/>
              </a:bgClr>
            </a:patt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1821C928-A061-AA21-97EB-1C13C39748CB}"/>
                </a:ext>
              </a:extLst>
            </p:cNvPr>
            <p:cNvSpPr/>
            <p:nvPr/>
          </p:nvSpPr>
          <p:spPr>
            <a:xfrm>
              <a:off x="11938413" y="443909"/>
              <a:ext cx="108807" cy="108807"/>
            </a:xfrm>
            <a:prstGeom prst="rect">
              <a:avLst/>
            </a:prstGeom>
            <a:pattFill prst="dotGrid">
              <a:fgClr>
                <a:schemeClr val="bg2">
                  <a:lumMod val="60000"/>
                  <a:lumOff val="40000"/>
                </a:schemeClr>
              </a:fgClr>
              <a:bgClr>
                <a:sysClr val="window" lastClr="FFFFFF"/>
              </a:bgClr>
            </a:patt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2" name="Group 51">
            <a:extLst>
              <a:ext uri="{FF2B5EF4-FFF2-40B4-BE49-F238E27FC236}">
                <a16:creationId xmlns:a16="http://schemas.microsoft.com/office/drawing/2014/main" id="{7DA9C3E7-2856-AF63-DBA4-269F7FD933B5}"/>
              </a:ext>
            </a:extLst>
          </p:cNvPr>
          <p:cNvGrpSpPr/>
          <p:nvPr/>
        </p:nvGrpSpPr>
        <p:grpSpPr>
          <a:xfrm>
            <a:off x="5902635" y="6351030"/>
            <a:ext cx="1272869" cy="337757"/>
            <a:chOff x="4895850" y="6352584"/>
            <a:chExt cx="1273200" cy="337845"/>
          </a:xfrm>
        </p:grpSpPr>
        <p:sp>
          <p:nvSpPr>
            <p:cNvPr id="42" name="Oval 41">
              <a:extLst>
                <a:ext uri="{FF2B5EF4-FFF2-40B4-BE49-F238E27FC236}">
                  <a16:creationId xmlns:a16="http://schemas.microsoft.com/office/drawing/2014/main" id="{33B87638-8499-15B4-8D8F-C1A27878B4EA}"/>
                </a:ext>
              </a:extLst>
            </p:cNvPr>
            <p:cNvSpPr/>
            <p:nvPr/>
          </p:nvSpPr>
          <p:spPr>
            <a:xfrm>
              <a:off x="4895850" y="6352584"/>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43" name="Oval 42">
              <a:extLst>
                <a:ext uri="{FF2B5EF4-FFF2-40B4-BE49-F238E27FC236}">
                  <a16:creationId xmlns:a16="http://schemas.microsoft.com/office/drawing/2014/main" id="{067694BC-ACD7-A75D-CFD4-402AEB4FC652}"/>
                </a:ext>
              </a:extLst>
            </p:cNvPr>
            <p:cNvSpPr/>
            <p:nvPr/>
          </p:nvSpPr>
          <p:spPr>
            <a:xfrm>
              <a:off x="4895850" y="6636429"/>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44" name="Oval 43">
              <a:extLst>
                <a:ext uri="{FF2B5EF4-FFF2-40B4-BE49-F238E27FC236}">
                  <a16:creationId xmlns:a16="http://schemas.microsoft.com/office/drawing/2014/main" id="{F8862632-CB2E-EC70-0D91-910E2044192B}"/>
                </a:ext>
              </a:extLst>
            </p:cNvPr>
            <p:cNvSpPr/>
            <p:nvPr/>
          </p:nvSpPr>
          <p:spPr>
            <a:xfrm>
              <a:off x="5200650" y="6352584"/>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45" name="Oval 44">
              <a:extLst>
                <a:ext uri="{FF2B5EF4-FFF2-40B4-BE49-F238E27FC236}">
                  <a16:creationId xmlns:a16="http://schemas.microsoft.com/office/drawing/2014/main" id="{BF0A5FA0-1455-7CA6-BEEE-57FD60E20AA1}"/>
                </a:ext>
              </a:extLst>
            </p:cNvPr>
            <p:cNvSpPr/>
            <p:nvPr/>
          </p:nvSpPr>
          <p:spPr>
            <a:xfrm>
              <a:off x="5200650" y="6636429"/>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86962AE5-96A8-4D79-22D5-2C1A353BBFE1}"/>
                </a:ext>
              </a:extLst>
            </p:cNvPr>
            <p:cNvSpPr/>
            <p:nvPr/>
          </p:nvSpPr>
          <p:spPr>
            <a:xfrm>
              <a:off x="5505450" y="6352584"/>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47" name="Oval 46">
              <a:extLst>
                <a:ext uri="{FF2B5EF4-FFF2-40B4-BE49-F238E27FC236}">
                  <a16:creationId xmlns:a16="http://schemas.microsoft.com/office/drawing/2014/main" id="{53A82083-856F-FE29-EBD4-971C4EB4D9CE}"/>
                </a:ext>
              </a:extLst>
            </p:cNvPr>
            <p:cNvSpPr/>
            <p:nvPr/>
          </p:nvSpPr>
          <p:spPr>
            <a:xfrm>
              <a:off x="5505450" y="6636429"/>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FF25B6B3-94A4-F4B4-8526-2B36CC817212}"/>
                </a:ext>
              </a:extLst>
            </p:cNvPr>
            <p:cNvSpPr/>
            <p:nvPr/>
          </p:nvSpPr>
          <p:spPr>
            <a:xfrm>
              <a:off x="5810250" y="6352584"/>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E59B07E0-E030-8CE3-01CD-3287FB9AC023}"/>
                </a:ext>
              </a:extLst>
            </p:cNvPr>
            <p:cNvSpPr/>
            <p:nvPr/>
          </p:nvSpPr>
          <p:spPr>
            <a:xfrm>
              <a:off x="5810250" y="6636429"/>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50" name="Oval 49">
              <a:extLst>
                <a:ext uri="{FF2B5EF4-FFF2-40B4-BE49-F238E27FC236}">
                  <a16:creationId xmlns:a16="http://schemas.microsoft.com/office/drawing/2014/main" id="{DB204096-41DD-D32D-2BF0-C45F593DB3D8}"/>
                </a:ext>
              </a:extLst>
            </p:cNvPr>
            <p:cNvSpPr/>
            <p:nvPr/>
          </p:nvSpPr>
          <p:spPr>
            <a:xfrm>
              <a:off x="6115050" y="6352584"/>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51" name="Oval 50">
              <a:extLst>
                <a:ext uri="{FF2B5EF4-FFF2-40B4-BE49-F238E27FC236}">
                  <a16:creationId xmlns:a16="http://schemas.microsoft.com/office/drawing/2014/main" id="{3A97A691-EB76-1067-416F-8FD4E4C5119F}"/>
                </a:ext>
              </a:extLst>
            </p:cNvPr>
            <p:cNvSpPr/>
            <p:nvPr/>
          </p:nvSpPr>
          <p:spPr>
            <a:xfrm>
              <a:off x="6115050" y="6636429"/>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3" name="Group 52">
            <a:extLst>
              <a:ext uri="{FF2B5EF4-FFF2-40B4-BE49-F238E27FC236}">
                <a16:creationId xmlns:a16="http://schemas.microsoft.com/office/drawing/2014/main" id="{BAA30113-C461-C944-4C55-BCD4372B37FD}"/>
              </a:ext>
            </a:extLst>
          </p:cNvPr>
          <p:cNvGrpSpPr/>
          <p:nvPr/>
        </p:nvGrpSpPr>
        <p:grpSpPr>
          <a:xfrm>
            <a:off x="6245181" y="117785"/>
            <a:ext cx="1272869" cy="337757"/>
            <a:chOff x="4895850" y="6352584"/>
            <a:chExt cx="1273200" cy="337845"/>
          </a:xfrm>
        </p:grpSpPr>
        <p:sp>
          <p:nvSpPr>
            <p:cNvPr id="54" name="Oval 53">
              <a:extLst>
                <a:ext uri="{FF2B5EF4-FFF2-40B4-BE49-F238E27FC236}">
                  <a16:creationId xmlns:a16="http://schemas.microsoft.com/office/drawing/2014/main" id="{59AB6480-FD6D-DEDD-C8DA-2E347210AD86}"/>
                </a:ext>
              </a:extLst>
            </p:cNvPr>
            <p:cNvSpPr/>
            <p:nvPr/>
          </p:nvSpPr>
          <p:spPr>
            <a:xfrm>
              <a:off x="4895850" y="6352584"/>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55" name="Oval 54">
              <a:extLst>
                <a:ext uri="{FF2B5EF4-FFF2-40B4-BE49-F238E27FC236}">
                  <a16:creationId xmlns:a16="http://schemas.microsoft.com/office/drawing/2014/main" id="{E8E48C74-A8F0-D9DD-A14B-1500F30D1205}"/>
                </a:ext>
              </a:extLst>
            </p:cNvPr>
            <p:cNvSpPr/>
            <p:nvPr/>
          </p:nvSpPr>
          <p:spPr>
            <a:xfrm>
              <a:off x="4895850" y="6636429"/>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56" name="Oval 55">
              <a:extLst>
                <a:ext uri="{FF2B5EF4-FFF2-40B4-BE49-F238E27FC236}">
                  <a16:creationId xmlns:a16="http://schemas.microsoft.com/office/drawing/2014/main" id="{721FF7B2-6A2F-B153-B603-C4F87307C24F}"/>
                </a:ext>
              </a:extLst>
            </p:cNvPr>
            <p:cNvSpPr/>
            <p:nvPr/>
          </p:nvSpPr>
          <p:spPr>
            <a:xfrm>
              <a:off x="5200650" y="6352584"/>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57" name="Oval 56">
              <a:extLst>
                <a:ext uri="{FF2B5EF4-FFF2-40B4-BE49-F238E27FC236}">
                  <a16:creationId xmlns:a16="http://schemas.microsoft.com/office/drawing/2014/main" id="{D2E8931C-D649-4AE5-14F4-4A496AC4A56B}"/>
                </a:ext>
              </a:extLst>
            </p:cNvPr>
            <p:cNvSpPr/>
            <p:nvPr/>
          </p:nvSpPr>
          <p:spPr>
            <a:xfrm>
              <a:off x="5200650" y="6636429"/>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58" name="Oval 57">
              <a:extLst>
                <a:ext uri="{FF2B5EF4-FFF2-40B4-BE49-F238E27FC236}">
                  <a16:creationId xmlns:a16="http://schemas.microsoft.com/office/drawing/2014/main" id="{B6EB6A42-44EA-86AD-8D80-DDE57FD00827}"/>
                </a:ext>
              </a:extLst>
            </p:cNvPr>
            <p:cNvSpPr/>
            <p:nvPr/>
          </p:nvSpPr>
          <p:spPr>
            <a:xfrm>
              <a:off x="5505450" y="6352584"/>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59" name="Oval 58">
              <a:extLst>
                <a:ext uri="{FF2B5EF4-FFF2-40B4-BE49-F238E27FC236}">
                  <a16:creationId xmlns:a16="http://schemas.microsoft.com/office/drawing/2014/main" id="{9DF5745E-C46B-1EF0-64C5-B08CF5A240FE}"/>
                </a:ext>
              </a:extLst>
            </p:cNvPr>
            <p:cNvSpPr/>
            <p:nvPr/>
          </p:nvSpPr>
          <p:spPr>
            <a:xfrm>
              <a:off x="5505450" y="6636429"/>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60" name="Oval 59">
              <a:extLst>
                <a:ext uri="{FF2B5EF4-FFF2-40B4-BE49-F238E27FC236}">
                  <a16:creationId xmlns:a16="http://schemas.microsoft.com/office/drawing/2014/main" id="{B2144579-0FBB-D495-E3EC-D2193E1DB12D}"/>
                </a:ext>
              </a:extLst>
            </p:cNvPr>
            <p:cNvSpPr/>
            <p:nvPr/>
          </p:nvSpPr>
          <p:spPr>
            <a:xfrm>
              <a:off x="5810250" y="6352584"/>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61" name="Oval 60">
              <a:extLst>
                <a:ext uri="{FF2B5EF4-FFF2-40B4-BE49-F238E27FC236}">
                  <a16:creationId xmlns:a16="http://schemas.microsoft.com/office/drawing/2014/main" id="{F0034D46-C338-B16D-FB5C-B78A9C67E759}"/>
                </a:ext>
              </a:extLst>
            </p:cNvPr>
            <p:cNvSpPr/>
            <p:nvPr/>
          </p:nvSpPr>
          <p:spPr>
            <a:xfrm>
              <a:off x="5810250" y="6636429"/>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62" name="Oval 61">
              <a:extLst>
                <a:ext uri="{FF2B5EF4-FFF2-40B4-BE49-F238E27FC236}">
                  <a16:creationId xmlns:a16="http://schemas.microsoft.com/office/drawing/2014/main" id="{2CC63E17-2F3A-8298-A5F1-5A610753C8C5}"/>
                </a:ext>
              </a:extLst>
            </p:cNvPr>
            <p:cNvSpPr/>
            <p:nvPr/>
          </p:nvSpPr>
          <p:spPr>
            <a:xfrm>
              <a:off x="6115050" y="6352584"/>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63" name="Oval 62">
              <a:extLst>
                <a:ext uri="{FF2B5EF4-FFF2-40B4-BE49-F238E27FC236}">
                  <a16:creationId xmlns:a16="http://schemas.microsoft.com/office/drawing/2014/main" id="{0B01DEF1-C62D-4772-79E7-56031DDEEB12}"/>
                </a:ext>
              </a:extLst>
            </p:cNvPr>
            <p:cNvSpPr/>
            <p:nvPr/>
          </p:nvSpPr>
          <p:spPr>
            <a:xfrm>
              <a:off x="6115050" y="6636429"/>
              <a:ext cx="54000" cy="5400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grpSp>
      <p:sp>
        <p:nvSpPr>
          <p:cNvPr id="70" name="TextBox 69">
            <a:extLst>
              <a:ext uri="{FF2B5EF4-FFF2-40B4-BE49-F238E27FC236}">
                <a16:creationId xmlns:a16="http://schemas.microsoft.com/office/drawing/2014/main" id="{B9DDDDE1-C453-BA65-C7D3-4AB492D7C3B3}"/>
              </a:ext>
            </a:extLst>
          </p:cNvPr>
          <p:cNvSpPr txBox="1"/>
          <p:nvPr/>
        </p:nvSpPr>
        <p:spPr>
          <a:xfrm>
            <a:off x="168659" y="1882484"/>
            <a:ext cx="6739950" cy="1846275"/>
          </a:xfrm>
          <a:prstGeom prst="rect">
            <a:avLst/>
          </a:prstGeom>
          <a:noFill/>
        </p:spPr>
        <p:txBody>
          <a:bodyPr wrap="square">
            <a:spAutoFit/>
          </a:bodyPr>
          <a:lstStyle/>
          <a:p>
            <a:pPr marL="0" marR="0" lvl="0" indent="0" algn="l" defTabSz="1088175" rtl="0" eaLnBrk="1" fontAlgn="auto" latinLnBrk="0" hangingPunct="1">
              <a:lnSpc>
                <a:spcPct val="100000"/>
              </a:lnSpc>
              <a:spcBef>
                <a:spcPts val="0"/>
              </a:spcBef>
              <a:spcAft>
                <a:spcPts val="0"/>
              </a:spcAft>
              <a:buClrTx/>
              <a:buSzTx/>
              <a:buFontTx/>
              <a:buNone/>
              <a:tabLst/>
              <a:defRPr/>
            </a:pPr>
            <a:r>
              <a:rPr kumimoji="0" lang="en-US" sz="3799" b="1"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PENGUMPULAN, PENGOLAHAN, ANALISIS DAN PENYAJIAN DATA</a:t>
            </a:r>
          </a:p>
        </p:txBody>
      </p:sp>
      <p:grpSp>
        <p:nvGrpSpPr>
          <p:cNvPr id="4" name="Group 3">
            <a:extLst>
              <a:ext uri="{FF2B5EF4-FFF2-40B4-BE49-F238E27FC236}">
                <a16:creationId xmlns:a16="http://schemas.microsoft.com/office/drawing/2014/main" id="{5DA2C0E5-B63B-B755-D923-2B29B964BCC3}"/>
              </a:ext>
            </a:extLst>
          </p:cNvPr>
          <p:cNvGrpSpPr/>
          <p:nvPr/>
        </p:nvGrpSpPr>
        <p:grpSpPr>
          <a:xfrm rot="10800000">
            <a:off x="180294" y="6320557"/>
            <a:ext cx="367791" cy="369696"/>
            <a:chOff x="11679333" y="182924"/>
            <a:chExt cx="367887" cy="369792"/>
          </a:xfrm>
          <a:solidFill>
            <a:schemeClr val="accent3"/>
          </a:solidFill>
        </p:grpSpPr>
        <p:sp>
          <p:nvSpPr>
            <p:cNvPr id="10" name="Rectangle 9">
              <a:extLst>
                <a:ext uri="{FF2B5EF4-FFF2-40B4-BE49-F238E27FC236}">
                  <a16:creationId xmlns:a16="http://schemas.microsoft.com/office/drawing/2014/main" id="{FDA3F7B4-3F24-25CA-2823-F775DBAC5F06}"/>
                </a:ext>
              </a:extLst>
            </p:cNvPr>
            <p:cNvSpPr/>
            <p:nvPr/>
          </p:nvSpPr>
          <p:spPr>
            <a:xfrm>
              <a:off x="11679333" y="182924"/>
              <a:ext cx="108807" cy="108807"/>
            </a:xfrm>
            <a:prstGeom prst="rect">
              <a:avLst/>
            </a:prstGeom>
            <a:grp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CC00B7A8-382C-59CE-F56B-4041A4548939}"/>
                </a:ext>
              </a:extLst>
            </p:cNvPr>
            <p:cNvSpPr/>
            <p:nvPr/>
          </p:nvSpPr>
          <p:spPr>
            <a:xfrm>
              <a:off x="11938413" y="182924"/>
              <a:ext cx="108807" cy="108807"/>
            </a:xfrm>
            <a:prstGeom prst="rect">
              <a:avLst/>
            </a:prstGeom>
            <a:grp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4F5D12AD-1D37-F987-FC8B-940563C521D7}"/>
                </a:ext>
              </a:extLst>
            </p:cNvPr>
            <p:cNvSpPr/>
            <p:nvPr/>
          </p:nvSpPr>
          <p:spPr>
            <a:xfrm>
              <a:off x="11938413" y="443909"/>
              <a:ext cx="108807" cy="108807"/>
            </a:xfrm>
            <a:prstGeom prst="rect">
              <a:avLst/>
            </a:prstGeom>
            <a:grp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id-ID" sz="1797" b="0" i="0" u="none" strike="noStrike" kern="0" cap="none" spc="0" normalizeH="0" baseline="0" noProof="0">
                <a:ln>
                  <a:noFill/>
                </a:ln>
                <a:solidFill>
                  <a:prstClr val="white"/>
                </a:solidFill>
                <a:effectLst/>
                <a:uLnTx/>
                <a:uFillTx/>
                <a:latin typeface="Calibri"/>
                <a:ea typeface="+mn-ea"/>
                <a:cs typeface="+mn-cs"/>
              </a:endParaRPr>
            </a:p>
          </p:txBody>
        </p:sp>
      </p:grpSp>
      <p:sp>
        <p:nvSpPr>
          <p:cNvPr id="37" name="Subtitle 2">
            <a:extLst>
              <a:ext uri="{FF2B5EF4-FFF2-40B4-BE49-F238E27FC236}">
                <a16:creationId xmlns:a16="http://schemas.microsoft.com/office/drawing/2014/main" id="{4166FAAA-C4DC-E5F1-D167-F141A4CD7F2E}"/>
              </a:ext>
            </a:extLst>
          </p:cNvPr>
          <p:cNvSpPr txBox="1">
            <a:spLocks/>
          </p:cNvSpPr>
          <p:nvPr/>
        </p:nvSpPr>
        <p:spPr>
          <a:xfrm>
            <a:off x="220417" y="4259642"/>
            <a:ext cx="6804272" cy="307697"/>
          </a:xfrm>
          <a:prstGeom prst="rect">
            <a:avLst/>
          </a:prstGeom>
        </p:spPr>
        <p:txBody>
          <a:bodyPr vert="horz" wrap="square" lIns="91416" tIns="45708" rIns="91416" bIns="45708"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sv-SE" sz="1400" b="0" i="1" u="none" strike="noStrike" kern="1200" cap="none" spc="0" normalizeH="0" baseline="0" noProof="0" dirty="0">
                <a:ln>
                  <a:noFill/>
                </a:ln>
                <a:solidFill>
                  <a:srgbClr val="000000"/>
                </a:solidFill>
                <a:effectLst/>
                <a:uLnTx/>
                <a:uFillTx/>
                <a:latin typeface="Calibri"/>
                <a:ea typeface="+mn-ea"/>
                <a:cs typeface="+mn-cs"/>
              </a:rPr>
              <a:t>Pembinaan Desa Cantik 2025</a:t>
            </a:r>
          </a:p>
        </p:txBody>
      </p:sp>
      <p:pic>
        <p:nvPicPr>
          <p:cNvPr id="39" name="Picture 38">
            <a:extLst>
              <a:ext uri="{FF2B5EF4-FFF2-40B4-BE49-F238E27FC236}">
                <a16:creationId xmlns:a16="http://schemas.microsoft.com/office/drawing/2014/main" id="{6AAC4E8D-B42F-7661-985E-3E16F5084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2404" y="5473995"/>
            <a:ext cx="899766" cy="899766"/>
          </a:xfrm>
          <a:prstGeom prst="ellipse">
            <a:avLst/>
          </a:prstGeom>
          <a:ln w="28575">
            <a:solidFill>
              <a:schemeClr val="accent3"/>
            </a:solidFill>
          </a:ln>
        </p:spPr>
      </p:pic>
      <p:pic>
        <p:nvPicPr>
          <p:cNvPr id="7" name="Picture 6">
            <a:extLst>
              <a:ext uri="{FF2B5EF4-FFF2-40B4-BE49-F238E27FC236}">
                <a16:creationId xmlns:a16="http://schemas.microsoft.com/office/drawing/2014/main" id="{18DF8746-0C0C-3B37-D3C9-D2E852AE0A4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653958" y="369688"/>
            <a:ext cx="1169695" cy="467878"/>
          </a:xfrm>
          <a:prstGeom prst="rect">
            <a:avLst/>
          </a:prstGeom>
        </p:spPr>
      </p:pic>
      <p:grpSp>
        <p:nvGrpSpPr>
          <p:cNvPr id="9" name="Group 8">
            <a:extLst>
              <a:ext uri="{FF2B5EF4-FFF2-40B4-BE49-F238E27FC236}">
                <a16:creationId xmlns:a16="http://schemas.microsoft.com/office/drawing/2014/main" id="{2EBDCC40-2DEE-C3B1-8508-F69294DCDC3B}"/>
              </a:ext>
            </a:extLst>
          </p:cNvPr>
          <p:cNvGrpSpPr>
            <a:grpSpLocks noChangeAspect="1"/>
          </p:cNvGrpSpPr>
          <p:nvPr/>
        </p:nvGrpSpPr>
        <p:grpSpPr>
          <a:xfrm>
            <a:off x="217252" y="373382"/>
            <a:ext cx="2433415" cy="460490"/>
            <a:chOff x="89771" y="2007276"/>
            <a:chExt cx="2857363" cy="540716"/>
          </a:xfrm>
        </p:grpSpPr>
        <p:pic>
          <p:nvPicPr>
            <p:cNvPr id="13" name="Picture 12" descr="A black background with blue text&#10;&#10;Description automatically generated">
              <a:extLst>
                <a:ext uri="{FF2B5EF4-FFF2-40B4-BE49-F238E27FC236}">
                  <a16:creationId xmlns:a16="http://schemas.microsoft.com/office/drawing/2014/main" id="{64592E12-F234-1DFC-2660-51508B5A6A88}"/>
                </a:ext>
              </a:extLst>
            </p:cNvPr>
            <p:cNvPicPr>
              <a:picLocks noChangeAspect="1"/>
            </p:cNvPicPr>
            <p:nvPr/>
          </p:nvPicPr>
          <p:blipFill>
            <a:blip r:embed="rId6"/>
            <a:srcRect t="22185" r="72326" b="22185"/>
            <a:stretch/>
          </p:blipFill>
          <p:spPr>
            <a:xfrm>
              <a:off x="89771" y="2007276"/>
              <a:ext cx="794149" cy="540716"/>
            </a:xfrm>
            <a:prstGeom prst="rect">
              <a:avLst/>
            </a:prstGeom>
          </p:spPr>
        </p:pic>
        <p:pic>
          <p:nvPicPr>
            <p:cNvPr id="28" name="Picture 27" descr="A black background with a black square&#10;&#10;Description automatically generated with medium confidence">
              <a:extLst>
                <a:ext uri="{FF2B5EF4-FFF2-40B4-BE49-F238E27FC236}">
                  <a16:creationId xmlns:a16="http://schemas.microsoft.com/office/drawing/2014/main" id="{76BF49A6-29B3-4D15-5E78-AFA483A28E28}"/>
                </a:ext>
              </a:extLst>
            </p:cNvPr>
            <p:cNvPicPr>
              <a:picLocks noChangeAspect="1"/>
            </p:cNvPicPr>
            <p:nvPr/>
          </p:nvPicPr>
          <p:blipFill>
            <a:blip r:embed="rId7"/>
            <a:srcRect l="28396" t="22185" r="430" b="22186"/>
            <a:stretch/>
          </p:blipFill>
          <p:spPr>
            <a:xfrm>
              <a:off x="904616" y="2007276"/>
              <a:ext cx="2042518" cy="540716"/>
            </a:xfrm>
            <a:prstGeom prst="rect">
              <a:avLst/>
            </a:prstGeom>
          </p:spPr>
        </p:pic>
      </p:grpSp>
      <p:grpSp>
        <p:nvGrpSpPr>
          <p:cNvPr id="29" name="组合 5">
            <a:extLst>
              <a:ext uri="{FF2B5EF4-FFF2-40B4-BE49-F238E27FC236}">
                <a16:creationId xmlns:a16="http://schemas.microsoft.com/office/drawing/2014/main" id="{6847F481-8DD1-D7F5-01B2-452986551D54}"/>
              </a:ext>
            </a:extLst>
          </p:cNvPr>
          <p:cNvGrpSpPr/>
          <p:nvPr/>
        </p:nvGrpSpPr>
        <p:grpSpPr>
          <a:xfrm rot="10800000">
            <a:off x="327781" y="4076923"/>
            <a:ext cx="876825" cy="110428"/>
            <a:chOff x="7325756" y="6126083"/>
            <a:chExt cx="812214" cy="102290"/>
          </a:xfrm>
          <a:solidFill>
            <a:schemeClr val="accent3"/>
          </a:solidFill>
        </p:grpSpPr>
        <p:sp>
          <p:nvSpPr>
            <p:cNvPr id="30" name="椭圆 6">
              <a:extLst>
                <a:ext uri="{FF2B5EF4-FFF2-40B4-BE49-F238E27FC236}">
                  <a16:creationId xmlns:a16="http://schemas.microsoft.com/office/drawing/2014/main" id="{D6D6E700-19C4-0A77-9CF4-DE04F7140EF9}"/>
                </a:ext>
              </a:extLst>
            </p:cNvPr>
            <p:cNvSpPr/>
            <p:nvPr/>
          </p:nvSpPr>
          <p:spPr>
            <a:xfrm>
              <a:off x="7325756" y="6126083"/>
              <a:ext cx="102290" cy="102290"/>
            </a:xfrm>
            <a:prstGeom prst="ellipse">
              <a:avLst/>
            </a:prstGeom>
            <a:solidFill>
              <a:srgbClr val="F7903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椭圆 7">
              <a:extLst>
                <a:ext uri="{FF2B5EF4-FFF2-40B4-BE49-F238E27FC236}">
                  <a16:creationId xmlns:a16="http://schemas.microsoft.com/office/drawing/2014/main" id="{522D15D7-ADE9-8DEA-2196-BB526D90DBBF}"/>
                </a:ext>
              </a:extLst>
            </p:cNvPr>
            <p:cNvSpPr/>
            <p:nvPr/>
          </p:nvSpPr>
          <p:spPr>
            <a:xfrm>
              <a:off x="8035680"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1" name="椭圆 8">
              <a:extLst>
                <a:ext uri="{FF2B5EF4-FFF2-40B4-BE49-F238E27FC236}">
                  <a16:creationId xmlns:a16="http://schemas.microsoft.com/office/drawing/2014/main" id="{B3587995-6A23-DEFE-A32B-6589F802F6BD}"/>
                </a:ext>
              </a:extLst>
            </p:cNvPr>
            <p:cNvSpPr/>
            <p:nvPr/>
          </p:nvSpPr>
          <p:spPr>
            <a:xfrm>
              <a:off x="7503237" y="6126083"/>
              <a:ext cx="102290" cy="102290"/>
            </a:xfrm>
            <a:prstGeom prst="ellipse">
              <a:avLst/>
            </a:prstGeom>
            <a:solidFill>
              <a:srgbClr val="F79039">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4" name="椭圆 9">
              <a:extLst>
                <a:ext uri="{FF2B5EF4-FFF2-40B4-BE49-F238E27FC236}">
                  <a16:creationId xmlns:a16="http://schemas.microsoft.com/office/drawing/2014/main" id="{D508B928-A232-EB83-4C71-3019EB077D5A}"/>
                </a:ext>
              </a:extLst>
            </p:cNvPr>
            <p:cNvSpPr/>
            <p:nvPr/>
          </p:nvSpPr>
          <p:spPr>
            <a:xfrm>
              <a:off x="7680718" y="6126083"/>
              <a:ext cx="102290" cy="102290"/>
            </a:xfrm>
            <a:prstGeom prst="ellipse">
              <a:avLst/>
            </a:prstGeom>
            <a:solidFill>
              <a:srgbClr val="F79039">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5" name="椭圆 10">
              <a:extLst>
                <a:ext uri="{FF2B5EF4-FFF2-40B4-BE49-F238E27FC236}">
                  <a16:creationId xmlns:a16="http://schemas.microsoft.com/office/drawing/2014/main" id="{E17C5E8B-6055-2168-8757-7AE72C112D87}"/>
                </a:ext>
              </a:extLst>
            </p:cNvPr>
            <p:cNvSpPr/>
            <p:nvPr/>
          </p:nvSpPr>
          <p:spPr>
            <a:xfrm>
              <a:off x="7858199" y="6126083"/>
              <a:ext cx="102290" cy="102290"/>
            </a:xfrm>
            <a:prstGeom prst="ellipse">
              <a:avLst/>
            </a:prstGeom>
            <a:solidFill>
              <a:srgbClr val="F79039">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Tree>
    <p:extLst>
      <p:ext uri="{BB962C8B-B14F-4D97-AF65-F5344CB8AC3E}">
        <p14:creationId xmlns:p14="http://schemas.microsoft.com/office/powerpoint/2010/main" val="3501328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65542E-1736-7327-0C1B-2203E9A88918}"/>
              </a:ext>
            </a:extLst>
          </p:cNvPr>
          <p:cNvSpPr>
            <a:spLocks noGrp="1"/>
          </p:cNvSpPr>
          <p:nvPr>
            <p:ph type="sldNum" sz="quarter" idx="12"/>
          </p:nvPr>
        </p:nvSpPr>
        <p:spPr/>
        <p:txBody>
          <a:bodyPr/>
          <a:lstStyle/>
          <a:p>
            <a:pPr>
              <a:defRPr/>
            </a:pPr>
            <a:fld id="{A88EA908-BA59-4183-8648-53219FC00D5C}" type="slidenum">
              <a:rPr lang="en-AU" b="1" smtClean="0"/>
              <a:pPr>
                <a:defRPr/>
              </a:pPr>
              <a:t>10</a:t>
            </a:fld>
            <a:endParaRPr lang="en-AU" b="1"/>
          </a:p>
        </p:txBody>
      </p:sp>
      <p:grpSp>
        <p:nvGrpSpPr>
          <p:cNvPr id="13" name="Google Shape;2477;p19">
            <a:extLst>
              <a:ext uri="{FF2B5EF4-FFF2-40B4-BE49-F238E27FC236}">
                <a16:creationId xmlns:a16="http://schemas.microsoft.com/office/drawing/2014/main" id="{82F6B82C-5C00-87BB-2E17-A706F692C01D}"/>
              </a:ext>
            </a:extLst>
          </p:cNvPr>
          <p:cNvGrpSpPr/>
          <p:nvPr/>
        </p:nvGrpSpPr>
        <p:grpSpPr>
          <a:xfrm>
            <a:off x="548049" y="1150684"/>
            <a:ext cx="11058825" cy="1385400"/>
            <a:chOff x="548050" y="1150684"/>
            <a:chExt cx="9952707" cy="1385400"/>
          </a:xfrm>
        </p:grpSpPr>
        <p:pic>
          <p:nvPicPr>
            <p:cNvPr id="14" name="Google Shape;2478;p19" descr="Bullseye">
              <a:extLst>
                <a:ext uri="{FF2B5EF4-FFF2-40B4-BE49-F238E27FC236}">
                  <a16:creationId xmlns:a16="http://schemas.microsoft.com/office/drawing/2014/main" id="{E7F751A7-3EA6-D02B-ED7E-B6AFA6109F6F}"/>
                </a:ext>
              </a:extLst>
            </p:cNvPr>
            <p:cNvPicPr preferRelativeResize="0"/>
            <p:nvPr/>
          </p:nvPicPr>
          <p:blipFill rotWithShape="1">
            <a:blip r:embed="rId2">
              <a:alphaModFix/>
            </a:blip>
            <a:srcRect/>
            <a:stretch/>
          </p:blipFill>
          <p:spPr>
            <a:xfrm>
              <a:off x="548050" y="1287214"/>
              <a:ext cx="457200" cy="457200"/>
            </a:xfrm>
            <a:prstGeom prst="rect">
              <a:avLst/>
            </a:prstGeom>
            <a:noFill/>
            <a:ln>
              <a:noFill/>
            </a:ln>
          </p:spPr>
        </p:pic>
        <p:sp>
          <p:nvSpPr>
            <p:cNvPr id="15" name="Google Shape;2479;p19">
              <a:extLst>
                <a:ext uri="{FF2B5EF4-FFF2-40B4-BE49-F238E27FC236}">
                  <a16:creationId xmlns:a16="http://schemas.microsoft.com/office/drawing/2014/main" id="{DB4B389C-EF1F-A0A1-D4B2-8348DB67641F}"/>
                </a:ext>
              </a:extLst>
            </p:cNvPr>
            <p:cNvSpPr txBox="1"/>
            <p:nvPr/>
          </p:nvSpPr>
          <p:spPr>
            <a:xfrm>
              <a:off x="1237957" y="1150684"/>
              <a:ext cx="92628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err="1">
                  <a:solidFill>
                    <a:schemeClr val="tx1"/>
                  </a:solidFill>
                  <a:latin typeface="Calibri"/>
                  <a:ea typeface="Calibri"/>
                  <a:cs typeface="Calibri"/>
                  <a:sym typeface="Calibri"/>
                </a:rPr>
                <a:t>Dalam</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rangka</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pelaksanaan</a:t>
              </a:r>
              <a:r>
                <a:rPr lang="en-US" sz="2800" dirty="0">
                  <a:solidFill>
                    <a:schemeClr val="tx1"/>
                  </a:solidFill>
                  <a:latin typeface="Calibri"/>
                  <a:ea typeface="Calibri"/>
                  <a:cs typeface="Calibri"/>
                  <a:sym typeface="Calibri"/>
                </a:rPr>
                <a:t> Program </a:t>
              </a:r>
              <a:r>
                <a:rPr lang="en-US" sz="2800" dirty="0" err="1">
                  <a:solidFill>
                    <a:schemeClr val="tx1"/>
                  </a:solidFill>
                  <a:latin typeface="Calibri"/>
                  <a:ea typeface="Calibri"/>
                  <a:cs typeface="Calibri"/>
                  <a:sym typeface="Calibri"/>
                </a:rPr>
                <a:t>Desa</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Cantik</a:t>
              </a:r>
              <a:r>
                <a:rPr lang="en-US" sz="2800" dirty="0">
                  <a:solidFill>
                    <a:schemeClr val="tx1"/>
                  </a:solidFill>
                  <a:latin typeface="Calibri"/>
                  <a:ea typeface="Calibri"/>
                  <a:cs typeface="Calibri"/>
                  <a:sym typeface="Calibri"/>
                </a:rPr>
                <a:t> </a:t>
              </a:r>
              <a:r>
                <a:rPr lang="en-US" sz="2800" b="1" dirty="0" err="1">
                  <a:solidFill>
                    <a:schemeClr val="tx1"/>
                  </a:solidFill>
                  <a:latin typeface="Calibri"/>
                  <a:ea typeface="Calibri"/>
                  <a:cs typeface="Calibri"/>
                  <a:sym typeface="Calibri"/>
                </a:rPr>
                <a:t>desa</a:t>
              </a:r>
              <a:r>
                <a:rPr lang="en-US" sz="2800" b="1" dirty="0">
                  <a:solidFill>
                    <a:schemeClr val="tx1"/>
                  </a:solidFill>
                  <a:latin typeface="Calibri"/>
                  <a:ea typeface="Calibri"/>
                  <a:cs typeface="Calibri"/>
                  <a:sym typeface="Calibri"/>
                </a:rPr>
                <a:t>/</a:t>
              </a:r>
              <a:r>
                <a:rPr lang="en-US" sz="2800" b="1" dirty="0" err="1">
                  <a:solidFill>
                    <a:schemeClr val="tx1"/>
                  </a:solidFill>
                  <a:latin typeface="Calibri"/>
                  <a:ea typeface="Calibri"/>
                  <a:cs typeface="Calibri"/>
                  <a:sym typeface="Calibri"/>
                </a:rPr>
                <a:t>kelurahan</a:t>
              </a:r>
              <a:r>
                <a:rPr lang="en-US" sz="2800" b="1" dirty="0">
                  <a:solidFill>
                    <a:schemeClr val="tx1"/>
                  </a:solidFill>
                  <a:latin typeface="Calibri"/>
                  <a:ea typeface="Calibri"/>
                  <a:cs typeface="Calibri"/>
                  <a:sym typeface="Calibri"/>
                </a:rPr>
                <a:t> </a:t>
              </a:r>
              <a:r>
                <a:rPr lang="en-US" sz="2800" b="1" dirty="0" err="1">
                  <a:solidFill>
                    <a:schemeClr val="tx1"/>
                  </a:solidFill>
                  <a:latin typeface="Calibri"/>
                  <a:ea typeface="Calibri"/>
                  <a:cs typeface="Calibri"/>
                  <a:sym typeface="Calibri"/>
                </a:rPr>
                <a:t>wajib</a:t>
              </a:r>
              <a:r>
                <a:rPr lang="en-US" sz="2800" b="1" dirty="0">
                  <a:solidFill>
                    <a:schemeClr val="tx1"/>
                  </a:solidFill>
                  <a:latin typeface="Calibri"/>
                  <a:ea typeface="Calibri"/>
                  <a:cs typeface="Calibri"/>
                  <a:sym typeface="Calibri"/>
                </a:rPr>
                <a:t> </a:t>
              </a:r>
              <a:r>
                <a:rPr lang="en-US" sz="2800" b="1" dirty="0" err="1">
                  <a:solidFill>
                    <a:schemeClr val="tx1"/>
                  </a:solidFill>
                  <a:latin typeface="Calibri"/>
                  <a:ea typeface="Calibri"/>
                  <a:cs typeface="Calibri"/>
                  <a:sym typeface="Calibri"/>
                </a:rPr>
                <a:t>memiliki</a:t>
              </a:r>
              <a:r>
                <a:rPr lang="en-US" sz="2800" b="1" dirty="0">
                  <a:solidFill>
                    <a:schemeClr val="tx1"/>
                  </a:solidFill>
                  <a:latin typeface="Calibri"/>
                  <a:ea typeface="Calibri"/>
                  <a:cs typeface="Calibri"/>
                  <a:sym typeface="Calibri"/>
                </a:rPr>
                <a:t> data. </a:t>
              </a:r>
              <a:r>
                <a:rPr lang="en-US" sz="2800" dirty="0">
                  <a:solidFill>
                    <a:schemeClr val="tx1"/>
                  </a:solidFill>
                  <a:latin typeface="Calibri"/>
                  <a:ea typeface="Calibri"/>
                  <a:cs typeface="Calibri"/>
                  <a:sym typeface="Calibri"/>
                </a:rPr>
                <a:t>Data </a:t>
              </a:r>
              <a:r>
                <a:rPr lang="en-US" sz="2800" dirty="0" err="1">
                  <a:solidFill>
                    <a:schemeClr val="tx1"/>
                  </a:solidFill>
                  <a:latin typeface="Calibri"/>
                  <a:ea typeface="Calibri"/>
                  <a:cs typeface="Calibri"/>
                  <a:sym typeface="Calibri"/>
                </a:rPr>
                <a:t>dapat</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dikumpulkan</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secara</a:t>
              </a:r>
              <a:r>
                <a:rPr lang="en-US" sz="2800" dirty="0">
                  <a:solidFill>
                    <a:schemeClr val="tx1"/>
                  </a:solidFill>
                  <a:latin typeface="Calibri"/>
                  <a:ea typeface="Calibri"/>
                  <a:cs typeface="Calibri"/>
                  <a:sym typeface="Calibri"/>
                </a:rPr>
                <a:t> primer, </a:t>
              </a:r>
              <a:r>
                <a:rPr lang="en-US" sz="2800" dirty="0" err="1">
                  <a:solidFill>
                    <a:schemeClr val="tx1"/>
                  </a:solidFill>
                  <a:latin typeface="Calibri"/>
                  <a:ea typeface="Calibri"/>
                  <a:cs typeface="Calibri"/>
                  <a:sym typeface="Calibri"/>
                </a:rPr>
                <a:t>atau</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memanfaatkan</a:t>
              </a:r>
              <a:r>
                <a:rPr lang="en-US" sz="2800" dirty="0">
                  <a:solidFill>
                    <a:schemeClr val="tx1"/>
                  </a:solidFill>
                  <a:latin typeface="Calibri"/>
                  <a:ea typeface="Calibri"/>
                  <a:cs typeface="Calibri"/>
                  <a:sym typeface="Calibri"/>
                </a:rPr>
                <a:t> data </a:t>
              </a:r>
              <a:r>
                <a:rPr lang="en-US" sz="2800" dirty="0" err="1">
                  <a:solidFill>
                    <a:schemeClr val="tx1"/>
                  </a:solidFill>
                  <a:latin typeface="Calibri"/>
                  <a:ea typeface="Calibri"/>
                  <a:cs typeface="Calibri"/>
                  <a:sym typeface="Calibri"/>
                </a:rPr>
                <a:t>dari</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kegiatan</a:t>
              </a:r>
              <a:r>
                <a:rPr lang="en-US" sz="2800" dirty="0">
                  <a:solidFill>
                    <a:schemeClr val="tx1"/>
                  </a:solidFill>
                  <a:latin typeface="Calibri"/>
                  <a:ea typeface="Calibri"/>
                  <a:cs typeface="Calibri"/>
                  <a:sym typeface="Calibri"/>
                </a:rPr>
                <a:t> lain, </a:t>
              </a:r>
              <a:r>
                <a:rPr lang="en-US" sz="2800" dirty="0" err="1">
                  <a:solidFill>
                    <a:schemeClr val="tx1"/>
                  </a:solidFill>
                  <a:latin typeface="Calibri"/>
                  <a:ea typeface="Calibri"/>
                  <a:cs typeface="Calibri"/>
                  <a:sym typeface="Calibri"/>
                </a:rPr>
                <a:t>dokumen</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dll</a:t>
              </a:r>
              <a:r>
                <a:rPr lang="en-US" sz="2800" dirty="0">
                  <a:solidFill>
                    <a:schemeClr val="tx1"/>
                  </a:solidFill>
                  <a:latin typeface="Calibri"/>
                  <a:ea typeface="Calibri"/>
                  <a:cs typeface="Calibri"/>
                  <a:sym typeface="Calibri"/>
                </a:rPr>
                <a:t>. </a:t>
              </a:r>
              <a:endParaRPr dirty="0">
                <a:solidFill>
                  <a:schemeClr val="tx1"/>
                </a:solidFill>
              </a:endParaRPr>
            </a:p>
          </p:txBody>
        </p:sp>
      </p:grpSp>
      <p:grpSp>
        <p:nvGrpSpPr>
          <p:cNvPr id="16" name="Google Shape;2480;p19">
            <a:extLst>
              <a:ext uri="{FF2B5EF4-FFF2-40B4-BE49-F238E27FC236}">
                <a16:creationId xmlns:a16="http://schemas.microsoft.com/office/drawing/2014/main" id="{9B4A3573-8F5A-BFB8-30CB-D4AEE63D0D09}"/>
              </a:ext>
            </a:extLst>
          </p:cNvPr>
          <p:cNvGrpSpPr/>
          <p:nvPr/>
        </p:nvGrpSpPr>
        <p:grpSpPr>
          <a:xfrm>
            <a:off x="548050" y="3014485"/>
            <a:ext cx="11058931" cy="1384954"/>
            <a:chOff x="548050" y="2505670"/>
            <a:chExt cx="9952801" cy="1491780"/>
          </a:xfrm>
        </p:grpSpPr>
        <p:sp>
          <p:nvSpPr>
            <p:cNvPr id="17" name="Google Shape;2481;p19">
              <a:extLst>
                <a:ext uri="{FF2B5EF4-FFF2-40B4-BE49-F238E27FC236}">
                  <a16:creationId xmlns:a16="http://schemas.microsoft.com/office/drawing/2014/main" id="{6F7D9691-422E-4EB8-C9FE-82B907972EEF}"/>
                </a:ext>
              </a:extLst>
            </p:cNvPr>
            <p:cNvSpPr txBox="1"/>
            <p:nvPr/>
          </p:nvSpPr>
          <p:spPr>
            <a:xfrm>
              <a:off x="1237957" y="2505670"/>
              <a:ext cx="9262894" cy="14917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tx1"/>
                  </a:solidFill>
                  <a:latin typeface="Calibri"/>
                  <a:ea typeface="Calibri"/>
                  <a:cs typeface="Calibri"/>
                  <a:sym typeface="Calibri"/>
                </a:rPr>
                <a:t>Jika data yang </a:t>
              </a:r>
              <a:r>
                <a:rPr lang="en-US" sz="2800" dirty="0" err="1">
                  <a:solidFill>
                    <a:schemeClr val="tx1"/>
                  </a:solidFill>
                  <a:latin typeface="Calibri"/>
                  <a:ea typeface="Calibri"/>
                  <a:cs typeface="Calibri"/>
                  <a:sym typeface="Calibri"/>
                </a:rPr>
                <a:t>dibutuhkan</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tidak</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tersedia</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maka</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direkomendasikan</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melakukan</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pengumpulan</a:t>
              </a:r>
              <a:r>
                <a:rPr lang="en-US" sz="2800" dirty="0">
                  <a:solidFill>
                    <a:schemeClr val="tx1"/>
                  </a:solidFill>
                  <a:latin typeface="Calibri"/>
                  <a:ea typeface="Calibri"/>
                  <a:cs typeface="Calibri"/>
                  <a:sym typeface="Calibri"/>
                </a:rPr>
                <a:t> data </a:t>
              </a:r>
              <a:r>
                <a:rPr lang="en-US" sz="2800" dirty="0" err="1">
                  <a:solidFill>
                    <a:schemeClr val="tx1"/>
                  </a:solidFill>
                  <a:latin typeface="Calibri"/>
                  <a:ea typeface="Calibri"/>
                  <a:cs typeface="Calibri"/>
                  <a:sym typeface="Calibri"/>
                </a:rPr>
                <a:t>secara</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langsung</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atau</a:t>
              </a:r>
              <a:r>
                <a:rPr lang="en-US" sz="2800" dirty="0">
                  <a:solidFill>
                    <a:schemeClr val="tx1"/>
                  </a:solidFill>
                  <a:latin typeface="Calibri"/>
                  <a:ea typeface="Calibri"/>
                  <a:cs typeface="Calibri"/>
                  <a:sym typeface="Calibri"/>
                </a:rPr>
                <a:t> data </a:t>
              </a:r>
              <a:r>
                <a:rPr lang="en-US" sz="2800" dirty="0" err="1">
                  <a:solidFill>
                    <a:schemeClr val="tx1"/>
                  </a:solidFill>
                  <a:latin typeface="Calibri"/>
                  <a:ea typeface="Calibri"/>
                  <a:cs typeface="Calibri"/>
                  <a:sym typeface="Calibri"/>
                </a:rPr>
                <a:t>sekunder</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dari</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dinas</a:t>
              </a:r>
              <a:r>
                <a:rPr lang="en-US" sz="2800" dirty="0">
                  <a:solidFill>
                    <a:schemeClr val="tx1"/>
                  </a:solidFill>
                  <a:latin typeface="Calibri"/>
                  <a:ea typeface="Calibri"/>
                  <a:cs typeface="Calibri"/>
                  <a:sym typeface="Calibri"/>
                </a:rPr>
                <a:t>/</a:t>
              </a:r>
              <a:r>
                <a:rPr lang="en-US" sz="2800" dirty="0" err="1">
                  <a:solidFill>
                    <a:schemeClr val="tx1"/>
                  </a:solidFill>
                  <a:latin typeface="Calibri"/>
                  <a:ea typeface="Calibri"/>
                  <a:cs typeface="Calibri"/>
                  <a:sym typeface="Calibri"/>
                </a:rPr>
                <a:t>instansi</a:t>
              </a:r>
              <a:endParaRPr sz="2800" dirty="0">
                <a:solidFill>
                  <a:schemeClr val="tx1"/>
                </a:solidFill>
                <a:latin typeface="Calibri"/>
                <a:ea typeface="Calibri"/>
                <a:cs typeface="Calibri"/>
                <a:sym typeface="Calibri"/>
              </a:endParaRPr>
            </a:p>
          </p:txBody>
        </p:sp>
        <p:pic>
          <p:nvPicPr>
            <p:cNvPr id="18" name="Google Shape;2482;p19" descr="Bullseye">
              <a:extLst>
                <a:ext uri="{FF2B5EF4-FFF2-40B4-BE49-F238E27FC236}">
                  <a16:creationId xmlns:a16="http://schemas.microsoft.com/office/drawing/2014/main" id="{C828A656-7DE6-5894-B823-D373D3DAEF41}"/>
                </a:ext>
              </a:extLst>
            </p:cNvPr>
            <p:cNvPicPr preferRelativeResize="0"/>
            <p:nvPr/>
          </p:nvPicPr>
          <p:blipFill rotWithShape="1">
            <a:blip r:embed="rId2">
              <a:alphaModFix/>
            </a:blip>
            <a:srcRect/>
            <a:stretch/>
          </p:blipFill>
          <p:spPr>
            <a:xfrm>
              <a:off x="548050" y="2581408"/>
              <a:ext cx="457200" cy="457200"/>
            </a:xfrm>
            <a:prstGeom prst="rect">
              <a:avLst/>
            </a:prstGeom>
            <a:noFill/>
            <a:ln>
              <a:noFill/>
            </a:ln>
          </p:spPr>
        </p:pic>
      </p:grpSp>
      <p:grpSp>
        <p:nvGrpSpPr>
          <p:cNvPr id="19" name="Google Shape;2484;p19">
            <a:extLst>
              <a:ext uri="{FF2B5EF4-FFF2-40B4-BE49-F238E27FC236}">
                <a16:creationId xmlns:a16="http://schemas.microsoft.com/office/drawing/2014/main" id="{0E37CA40-7395-9BE4-B85F-9D6F12DAC707}"/>
              </a:ext>
            </a:extLst>
          </p:cNvPr>
          <p:cNvGrpSpPr/>
          <p:nvPr/>
        </p:nvGrpSpPr>
        <p:grpSpPr>
          <a:xfrm>
            <a:off x="548049" y="4799395"/>
            <a:ext cx="11058825" cy="1815841"/>
            <a:chOff x="548050" y="4474260"/>
            <a:chExt cx="9901085" cy="1815841"/>
          </a:xfrm>
        </p:grpSpPr>
        <p:pic>
          <p:nvPicPr>
            <p:cNvPr id="20" name="Google Shape;2485;p19" descr="Bullseye">
              <a:extLst>
                <a:ext uri="{FF2B5EF4-FFF2-40B4-BE49-F238E27FC236}">
                  <a16:creationId xmlns:a16="http://schemas.microsoft.com/office/drawing/2014/main" id="{E2973B86-4BC0-655A-5A34-D630089E9925}"/>
                </a:ext>
              </a:extLst>
            </p:cNvPr>
            <p:cNvPicPr preferRelativeResize="0"/>
            <p:nvPr/>
          </p:nvPicPr>
          <p:blipFill rotWithShape="1">
            <a:blip r:embed="rId2">
              <a:alphaModFix/>
            </a:blip>
            <a:srcRect/>
            <a:stretch/>
          </p:blipFill>
          <p:spPr>
            <a:xfrm>
              <a:off x="548050" y="4728650"/>
              <a:ext cx="457200" cy="457200"/>
            </a:xfrm>
            <a:prstGeom prst="rect">
              <a:avLst/>
            </a:prstGeom>
            <a:noFill/>
            <a:ln>
              <a:noFill/>
            </a:ln>
          </p:spPr>
        </p:pic>
        <p:sp>
          <p:nvSpPr>
            <p:cNvPr id="21" name="Google Shape;2486;p19">
              <a:extLst>
                <a:ext uri="{FF2B5EF4-FFF2-40B4-BE49-F238E27FC236}">
                  <a16:creationId xmlns:a16="http://schemas.microsoft.com/office/drawing/2014/main" id="{B748604F-0613-36E9-76A0-CCE5099B2BD8}"/>
                </a:ext>
              </a:extLst>
            </p:cNvPr>
            <p:cNvSpPr txBox="1"/>
            <p:nvPr/>
          </p:nvSpPr>
          <p:spPr>
            <a:xfrm>
              <a:off x="1237862" y="4474260"/>
              <a:ext cx="9211273" cy="18158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tx1"/>
                  </a:solidFill>
                  <a:latin typeface="Calibri"/>
                  <a:ea typeface="Calibri"/>
                  <a:cs typeface="Calibri"/>
                  <a:sym typeface="Calibri"/>
                </a:rPr>
                <a:t>Jika </a:t>
              </a:r>
              <a:r>
                <a:rPr lang="en-US" sz="2800" dirty="0" err="1">
                  <a:solidFill>
                    <a:schemeClr val="tx1"/>
                  </a:solidFill>
                  <a:latin typeface="Calibri"/>
                  <a:ea typeface="Calibri"/>
                  <a:cs typeface="Calibri"/>
                  <a:sym typeface="Calibri"/>
                </a:rPr>
                <a:t>dalam</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pelaksanaan</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pembinaan</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membutuhkan</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pengumpulan</a:t>
              </a:r>
              <a:r>
                <a:rPr lang="en-US" sz="2800" dirty="0">
                  <a:solidFill>
                    <a:schemeClr val="tx1"/>
                  </a:solidFill>
                  <a:latin typeface="Calibri"/>
                  <a:ea typeface="Calibri"/>
                  <a:cs typeface="Calibri"/>
                  <a:sym typeface="Calibri"/>
                </a:rPr>
                <a:t> data, </a:t>
              </a:r>
              <a:r>
                <a:rPr lang="en-US" sz="2800" dirty="0" err="1">
                  <a:solidFill>
                    <a:schemeClr val="tx1"/>
                  </a:solidFill>
                  <a:latin typeface="Calibri"/>
                  <a:ea typeface="Calibri"/>
                  <a:cs typeface="Calibri"/>
                  <a:sym typeface="Calibri"/>
                </a:rPr>
                <a:t>dikonfirmasi</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terlebih</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dahulu</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ketersediaan</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sumber</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daya</a:t>
              </a:r>
              <a:r>
                <a:rPr lang="en-US" sz="2800" dirty="0">
                  <a:solidFill>
                    <a:schemeClr val="tx1"/>
                  </a:solidFill>
                  <a:latin typeface="Calibri"/>
                  <a:ea typeface="Calibri"/>
                  <a:cs typeface="Calibri"/>
                  <a:sym typeface="Calibri"/>
                </a:rPr>
                <a:t> yang </a:t>
              </a:r>
              <a:r>
                <a:rPr lang="en-US" sz="2800" dirty="0" err="1">
                  <a:solidFill>
                    <a:schemeClr val="tx1"/>
                  </a:solidFill>
                  <a:latin typeface="Calibri"/>
                  <a:ea typeface="Calibri"/>
                  <a:cs typeface="Calibri"/>
                  <a:sym typeface="Calibri"/>
                </a:rPr>
                <a:t>diperlukan</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untuk</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pengumpulan</a:t>
              </a:r>
              <a:r>
                <a:rPr lang="en-US" sz="2800" dirty="0">
                  <a:solidFill>
                    <a:schemeClr val="tx1"/>
                  </a:solidFill>
                  <a:latin typeface="Calibri"/>
                  <a:ea typeface="Calibri"/>
                  <a:cs typeface="Calibri"/>
                  <a:sym typeface="Calibri"/>
                </a:rPr>
                <a:t> data di </a:t>
              </a:r>
              <a:r>
                <a:rPr lang="en-US" sz="2800" dirty="0" err="1">
                  <a:solidFill>
                    <a:schemeClr val="tx1"/>
                  </a:solidFill>
                  <a:latin typeface="Calibri"/>
                  <a:ea typeface="Calibri"/>
                  <a:cs typeface="Calibri"/>
                  <a:sym typeface="Calibri"/>
                </a:rPr>
                <a:t>desa</a:t>
              </a:r>
              <a:r>
                <a:rPr lang="en-US" sz="2800" dirty="0">
                  <a:solidFill>
                    <a:schemeClr val="tx1"/>
                  </a:solidFill>
                  <a:latin typeface="Calibri"/>
                  <a:ea typeface="Calibri"/>
                  <a:cs typeface="Calibri"/>
                  <a:sym typeface="Calibri"/>
                </a:rPr>
                <a:t>/</a:t>
              </a:r>
              <a:r>
                <a:rPr lang="en-US" sz="2800" dirty="0" err="1">
                  <a:solidFill>
                    <a:schemeClr val="tx1"/>
                  </a:solidFill>
                  <a:latin typeface="Calibri"/>
                  <a:ea typeface="Calibri"/>
                  <a:cs typeface="Calibri"/>
                  <a:sym typeface="Calibri"/>
                </a:rPr>
                <a:t>kelurahan</a:t>
              </a:r>
              <a:r>
                <a:rPr lang="en-US" sz="2800" dirty="0">
                  <a:solidFill>
                    <a:schemeClr val="tx1"/>
                  </a:solidFill>
                  <a:latin typeface="Calibri"/>
                  <a:ea typeface="Calibri"/>
                  <a:cs typeface="Calibri"/>
                  <a:sym typeface="Calibri"/>
                </a:rPr>
                <a:t> (</a:t>
              </a:r>
              <a:r>
                <a:rPr lang="en-US" sz="2800" dirty="0" err="1">
                  <a:solidFill>
                    <a:schemeClr val="tx1"/>
                  </a:solidFill>
                  <a:latin typeface="Calibri"/>
                  <a:ea typeface="Calibri"/>
                  <a:cs typeface="Calibri"/>
                  <a:sym typeface="Calibri"/>
                </a:rPr>
                <a:t>anggaran</a:t>
              </a:r>
              <a:r>
                <a:rPr lang="en-US" sz="2800" dirty="0">
                  <a:solidFill>
                    <a:schemeClr val="tx1"/>
                  </a:solidFill>
                  <a:latin typeface="Calibri"/>
                  <a:ea typeface="Calibri"/>
                  <a:cs typeface="Calibri"/>
                  <a:sym typeface="Calibri"/>
                </a:rPr>
                <a:t>, SDM, dan </a:t>
              </a:r>
              <a:r>
                <a:rPr lang="en-US" sz="2800" dirty="0" err="1">
                  <a:solidFill>
                    <a:schemeClr val="tx1"/>
                  </a:solidFill>
                  <a:latin typeface="Calibri"/>
                  <a:ea typeface="Calibri"/>
                  <a:cs typeface="Calibri"/>
                  <a:sym typeface="Calibri"/>
                </a:rPr>
                <a:t>infrastruktur</a:t>
              </a:r>
              <a:r>
                <a:rPr lang="en-US" sz="2800" dirty="0">
                  <a:solidFill>
                    <a:schemeClr val="tx1"/>
                  </a:solidFill>
                  <a:latin typeface="Calibri"/>
                  <a:ea typeface="Calibri"/>
                  <a:cs typeface="Calibri"/>
                  <a:sym typeface="Calibri"/>
                </a:rPr>
                <a:t>).</a:t>
              </a:r>
              <a:endParaRPr dirty="0">
                <a:solidFill>
                  <a:schemeClr val="tx1"/>
                </a:solidFill>
              </a:endParaRPr>
            </a:p>
          </p:txBody>
        </p:sp>
      </p:grpSp>
      <p:pic>
        <p:nvPicPr>
          <p:cNvPr id="22" name="Google Shape;2482;p19" descr="Bullseye">
            <a:extLst>
              <a:ext uri="{FF2B5EF4-FFF2-40B4-BE49-F238E27FC236}">
                <a16:creationId xmlns:a16="http://schemas.microsoft.com/office/drawing/2014/main" id="{985C40B9-4966-B458-E5F4-1F0D7DB9E2E3}"/>
              </a:ext>
            </a:extLst>
          </p:cNvPr>
          <p:cNvPicPr preferRelativeResize="0"/>
          <p:nvPr/>
        </p:nvPicPr>
        <p:blipFill rotWithShape="1">
          <a:blip r:embed="rId2">
            <a:alphaModFix/>
            <a:duotone>
              <a:prstClr val="black"/>
              <a:schemeClr val="accent2">
                <a:tint val="45000"/>
                <a:satMod val="400000"/>
              </a:schemeClr>
            </a:duotone>
          </a:blip>
          <a:srcRect/>
          <a:stretch/>
        </p:blipFill>
        <p:spPr>
          <a:xfrm>
            <a:off x="585126" y="1631154"/>
            <a:ext cx="572788" cy="478582"/>
          </a:xfrm>
          <a:prstGeom prst="rect">
            <a:avLst/>
          </a:prstGeom>
          <a:noFill/>
          <a:ln>
            <a:noFill/>
          </a:ln>
        </p:spPr>
      </p:pic>
      <p:pic>
        <p:nvPicPr>
          <p:cNvPr id="23" name="Google Shape;2482;p19" descr="Bullseye">
            <a:extLst>
              <a:ext uri="{FF2B5EF4-FFF2-40B4-BE49-F238E27FC236}">
                <a16:creationId xmlns:a16="http://schemas.microsoft.com/office/drawing/2014/main" id="{8A1E17ED-01FA-897F-B0F3-C68527233462}"/>
              </a:ext>
            </a:extLst>
          </p:cNvPr>
          <p:cNvPicPr preferRelativeResize="0"/>
          <p:nvPr/>
        </p:nvPicPr>
        <p:blipFill rotWithShape="1">
          <a:blip r:embed="rId2">
            <a:alphaModFix/>
            <a:duotone>
              <a:prstClr val="black"/>
              <a:schemeClr val="accent2">
                <a:tint val="45000"/>
                <a:satMod val="400000"/>
              </a:schemeClr>
            </a:duotone>
          </a:blip>
          <a:srcRect/>
          <a:stretch/>
        </p:blipFill>
        <p:spPr>
          <a:xfrm>
            <a:off x="612559" y="3429000"/>
            <a:ext cx="572788" cy="478582"/>
          </a:xfrm>
          <a:prstGeom prst="rect">
            <a:avLst/>
          </a:prstGeom>
          <a:noFill/>
          <a:ln>
            <a:noFill/>
          </a:ln>
        </p:spPr>
      </p:pic>
      <p:pic>
        <p:nvPicPr>
          <p:cNvPr id="24" name="Google Shape;2482;p19" descr="Bullseye">
            <a:extLst>
              <a:ext uri="{FF2B5EF4-FFF2-40B4-BE49-F238E27FC236}">
                <a16:creationId xmlns:a16="http://schemas.microsoft.com/office/drawing/2014/main" id="{CD585F27-C6A9-35AF-00F0-FA6A3F801669}"/>
              </a:ext>
            </a:extLst>
          </p:cNvPr>
          <p:cNvPicPr preferRelativeResize="0"/>
          <p:nvPr/>
        </p:nvPicPr>
        <p:blipFill rotWithShape="1">
          <a:blip r:embed="rId2">
            <a:alphaModFix/>
            <a:duotone>
              <a:prstClr val="black"/>
              <a:schemeClr val="accent2">
                <a:tint val="45000"/>
                <a:satMod val="400000"/>
              </a:schemeClr>
            </a:duotone>
          </a:blip>
          <a:srcRect/>
          <a:stretch/>
        </p:blipFill>
        <p:spPr>
          <a:xfrm>
            <a:off x="612559" y="5419107"/>
            <a:ext cx="572788" cy="478582"/>
          </a:xfrm>
          <a:prstGeom prst="rect">
            <a:avLst/>
          </a:prstGeom>
          <a:noFill/>
          <a:ln>
            <a:noFill/>
          </a:ln>
        </p:spPr>
      </p:pic>
      <p:sp>
        <p:nvSpPr>
          <p:cNvPr id="5" name="Title 2">
            <a:extLst>
              <a:ext uri="{FF2B5EF4-FFF2-40B4-BE49-F238E27FC236}">
                <a16:creationId xmlns:a16="http://schemas.microsoft.com/office/drawing/2014/main" id="{FC585FA7-15E9-F860-0029-3397FC41FB55}"/>
              </a:ext>
            </a:extLst>
          </p:cNvPr>
          <p:cNvSpPr txBox="1">
            <a:spLocks/>
          </p:cNvSpPr>
          <p:nvPr/>
        </p:nvSpPr>
        <p:spPr>
          <a:xfrm>
            <a:off x="474795" y="306198"/>
            <a:ext cx="10033000" cy="532237"/>
          </a:xfrm>
          <a:prstGeom prst="rect">
            <a:avLst/>
          </a:prstGeom>
        </p:spPr>
        <p:txBody>
          <a:bodyPr vert="horz" lIns="91440" tIns="45720" rIns="91440" bIns="45720" rtlCol="0" anchor="ctr">
            <a:normAutofit fontScale="90000" lnSpcReduction="10000"/>
          </a:bodyPr>
          <a:lstStyle>
            <a:lvl1pPr algn="l" defTabSz="914218" rtl="0" eaLnBrk="1" latinLnBrk="0" hangingPunct="1">
              <a:lnSpc>
                <a:spcPct val="100000"/>
              </a:lnSpc>
              <a:spcBef>
                <a:spcPct val="0"/>
              </a:spcBef>
              <a:buNone/>
              <a:defRPr sz="3600" b="0" kern="1200">
                <a:solidFill>
                  <a:schemeClr val="tx1"/>
                </a:solidFill>
                <a:latin typeface="Franklin Gothic Medium Cond" panose="020B0606030402020204" pitchFamily="34" charset="0"/>
                <a:ea typeface="+mj-ea"/>
                <a:cs typeface="+mj-cs"/>
              </a:defRPr>
            </a:lvl1pPr>
          </a:lstStyle>
          <a:p>
            <a:pPr>
              <a:buClrTx/>
              <a:buFontTx/>
            </a:pPr>
            <a:r>
              <a:rPr lang="pt-BR" dirty="0"/>
              <a:t>Pengumpulan Data Pada Program Desa Cantik (2)</a:t>
            </a:r>
            <a:endParaRPr lang="en-US" dirty="0"/>
          </a:p>
        </p:txBody>
      </p:sp>
    </p:spTree>
    <p:extLst>
      <p:ext uri="{BB962C8B-B14F-4D97-AF65-F5344CB8AC3E}">
        <p14:creationId xmlns:p14="http://schemas.microsoft.com/office/powerpoint/2010/main" val="2076158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a:extLst>
            <a:ext uri="{FF2B5EF4-FFF2-40B4-BE49-F238E27FC236}">
              <a16:creationId xmlns:a16="http://schemas.microsoft.com/office/drawing/2014/main" id="{44A06E43-212E-CAA5-D7AA-8FCA9F7DC8D1}"/>
            </a:ext>
          </a:extLst>
        </p:cNvPr>
        <p:cNvGrpSpPr/>
        <p:nvPr/>
      </p:nvGrpSpPr>
      <p:grpSpPr>
        <a:xfrm>
          <a:off x="0" y="0"/>
          <a:ext cx="0" cy="0"/>
          <a:chOff x="0" y="0"/>
          <a:chExt cx="0" cy="0"/>
        </a:xfrm>
      </p:grpSpPr>
      <p:sp>
        <p:nvSpPr>
          <p:cNvPr id="647" name="Google Shape;647;p3">
            <a:extLst>
              <a:ext uri="{FF2B5EF4-FFF2-40B4-BE49-F238E27FC236}">
                <a16:creationId xmlns:a16="http://schemas.microsoft.com/office/drawing/2014/main" id="{4DF9EF9C-8205-7D23-5186-D09DF03F2C16}"/>
              </a:ext>
            </a:extLst>
          </p:cNvPr>
          <p:cNvSpPr txBox="1"/>
          <p:nvPr/>
        </p:nvSpPr>
        <p:spPr>
          <a:xfrm>
            <a:off x="1801620" y="5440838"/>
            <a:ext cx="4368673" cy="944218"/>
          </a:xfrm>
          <a:prstGeom prst="rect">
            <a:avLst/>
          </a:prstGeom>
          <a:noFill/>
          <a:ln>
            <a:noFill/>
          </a:ln>
        </p:spPr>
        <p:txBody>
          <a:bodyPr spcFirstLastPara="1" wrap="square" lIns="121893" tIns="60934" rIns="121893" bIns="60934" anchor="t" anchorCtr="0">
            <a:noAutofit/>
          </a:bodyPr>
          <a:lstStyle/>
          <a:p>
            <a:r>
              <a:rPr lang="en-US" sz="3999" b="1" dirty="0" err="1">
                <a:solidFill>
                  <a:srgbClr val="FFFFFF"/>
                </a:solidFill>
                <a:latin typeface="Calibri"/>
                <a:ea typeface="Calibri"/>
                <a:cs typeface="Calibri"/>
                <a:sym typeface="Calibri"/>
              </a:rPr>
              <a:t>Pengolahan</a:t>
            </a:r>
            <a:r>
              <a:rPr lang="en-US" sz="3999" b="1" dirty="0">
                <a:solidFill>
                  <a:srgbClr val="FFFFFF"/>
                </a:solidFill>
                <a:latin typeface="Calibri"/>
                <a:ea typeface="Calibri"/>
                <a:cs typeface="Calibri"/>
                <a:sym typeface="Calibri"/>
              </a:rPr>
              <a:t> Data</a:t>
            </a:r>
            <a:endParaRPr sz="3999" b="1" dirty="0">
              <a:solidFill>
                <a:srgbClr val="FFFFFF"/>
              </a:solidFill>
              <a:latin typeface="Calibri"/>
              <a:ea typeface="Calibri"/>
              <a:cs typeface="Calibri"/>
              <a:sym typeface="Calibri"/>
            </a:endParaRPr>
          </a:p>
        </p:txBody>
      </p:sp>
      <p:sp>
        <p:nvSpPr>
          <p:cNvPr id="648" name="Google Shape;648;p3">
            <a:extLst>
              <a:ext uri="{FF2B5EF4-FFF2-40B4-BE49-F238E27FC236}">
                <a16:creationId xmlns:a16="http://schemas.microsoft.com/office/drawing/2014/main" id="{8FB42F48-25CE-9B3B-BBC7-5BB4C20B783A}"/>
              </a:ext>
            </a:extLst>
          </p:cNvPr>
          <p:cNvSpPr txBox="1"/>
          <p:nvPr/>
        </p:nvSpPr>
        <p:spPr>
          <a:xfrm>
            <a:off x="774232" y="5626693"/>
            <a:ext cx="793092" cy="524551"/>
          </a:xfrm>
          <a:prstGeom prst="rect">
            <a:avLst/>
          </a:prstGeom>
          <a:noFill/>
          <a:ln>
            <a:noFill/>
          </a:ln>
        </p:spPr>
        <p:txBody>
          <a:bodyPr spcFirstLastPara="1" wrap="square" lIns="0" tIns="0" rIns="0" bIns="0" anchor="t" anchorCtr="0">
            <a:spAutoFit/>
          </a:bodyPr>
          <a:lstStyle/>
          <a:p>
            <a:pPr algn="ctr">
              <a:lnSpc>
                <a:spcPct val="70625"/>
              </a:lnSpc>
            </a:pPr>
            <a:r>
              <a:rPr lang="en-US" sz="4800" b="1" dirty="0">
                <a:solidFill>
                  <a:srgbClr val="9A0501"/>
                </a:solidFill>
                <a:latin typeface="Poppins"/>
                <a:ea typeface="Poppins"/>
                <a:cs typeface="Poppins"/>
                <a:sym typeface="Poppins"/>
              </a:rPr>
              <a:t>02</a:t>
            </a:r>
            <a:endParaRPr sz="2099" dirty="0">
              <a:solidFill>
                <a:srgbClr val="9A0501"/>
              </a:solidFill>
              <a:latin typeface="Calibri"/>
              <a:ea typeface="Calibri"/>
              <a:cs typeface="Calibri"/>
              <a:sym typeface="Calibri"/>
            </a:endParaRPr>
          </a:p>
        </p:txBody>
      </p:sp>
    </p:spTree>
    <p:extLst>
      <p:ext uri="{BB962C8B-B14F-4D97-AF65-F5344CB8AC3E}">
        <p14:creationId xmlns:p14="http://schemas.microsoft.com/office/powerpoint/2010/main" val="1609853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E2B7-170E-91A3-551B-C812B4ABF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FB9AB-2A43-79B7-C0EA-B45446BCABCF}"/>
              </a:ext>
            </a:extLst>
          </p:cNvPr>
          <p:cNvSpPr>
            <a:spLocks noGrp="1"/>
          </p:cNvSpPr>
          <p:nvPr>
            <p:ph type="title"/>
          </p:nvPr>
        </p:nvSpPr>
        <p:spPr/>
        <p:txBody>
          <a:bodyPr>
            <a:normAutofit fontScale="90000"/>
          </a:bodyPr>
          <a:lstStyle/>
          <a:p>
            <a:r>
              <a:rPr lang="en-US" dirty="0"/>
              <a:t>Moda </a:t>
            </a:r>
            <a:r>
              <a:rPr lang="en-US" dirty="0" err="1"/>
              <a:t>Pengumpulan</a:t>
            </a:r>
            <a:r>
              <a:rPr lang="en-US" dirty="0"/>
              <a:t> Data (1)</a:t>
            </a:r>
          </a:p>
        </p:txBody>
      </p:sp>
      <p:sp>
        <p:nvSpPr>
          <p:cNvPr id="17" name="Text Placeholder 2">
            <a:extLst>
              <a:ext uri="{FF2B5EF4-FFF2-40B4-BE49-F238E27FC236}">
                <a16:creationId xmlns:a16="http://schemas.microsoft.com/office/drawing/2014/main" id="{9AFB7BFA-1B93-3E18-B413-6ADE0065935E}"/>
              </a:ext>
            </a:extLst>
          </p:cNvPr>
          <p:cNvSpPr txBox="1">
            <a:spLocks/>
          </p:cNvSpPr>
          <p:nvPr/>
        </p:nvSpPr>
        <p:spPr>
          <a:xfrm>
            <a:off x="783700" y="1196839"/>
            <a:ext cx="5157787" cy="823912"/>
          </a:xfrm>
          <a:prstGeom prst="rect">
            <a:avLst/>
          </a:prstGeom>
          <a:solidFill>
            <a:schemeClr val="accent1">
              <a:lumMod val="50000"/>
            </a:schemeClr>
          </a:solidFill>
        </p:spPr>
        <p:txBody>
          <a:bodyPr/>
          <a:lst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4097"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120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buNone/>
            </a:pPr>
            <a:r>
              <a:rPr lang="en-US" b="1" dirty="0">
                <a:solidFill>
                  <a:schemeClr val="bg1"/>
                </a:solidFill>
                <a:latin typeface="Montserrat" panose="00000500000000000000" pitchFamily="2" charset="0"/>
              </a:rPr>
              <a:t>PAPI </a:t>
            </a:r>
            <a:br>
              <a:rPr lang="en-US" b="1" dirty="0">
                <a:solidFill>
                  <a:schemeClr val="bg1"/>
                </a:solidFill>
                <a:latin typeface="Montserrat" panose="00000500000000000000" pitchFamily="2" charset="0"/>
              </a:rPr>
            </a:br>
            <a:r>
              <a:rPr lang="en-US" sz="1800" b="1" dirty="0">
                <a:solidFill>
                  <a:srgbClr val="FFC000"/>
                </a:solidFill>
                <a:latin typeface="Montserrat" panose="00000500000000000000" pitchFamily="2" charset="0"/>
              </a:rPr>
              <a:t>(</a:t>
            </a:r>
            <a:r>
              <a:rPr lang="en-US" sz="1800" b="1" i="1" dirty="0">
                <a:solidFill>
                  <a:srgbClr val="FFC000"/>
                </a:solidFill>
                <a:latin typeface="Montserrat" panose="00000500000000000000" pitchFamily="2" charset="0"/>
              </a:rPr>
              <a:t>Paper and Pencil Interviewing</a:t>
            </a:r>
            <a:r>
              <a:rPr lang="en-US" sz="1800" b="1" dirty="0">
                <a:solidFill>
                  <a:srgbClr val="FFC000"/>
                </a:solidFill>
                <a:latin typeface="Montserrat" panose="00000500000000000000" pitchFamily="2" charset="0"/>
              </a:rPr>
              <a:t>)</a:t>
            </a:r>
            <a:endParaRPr lang="en-ID" sz="2400" b="1" dirty="0">
              <a:solidFill>
                <a:srgbClr val="FFC000"/>
              </a:solidFill>
              <a:latin typeface="Montserrat" panose="00000500000000000000" pitchFamily="2" charset="0"/>
            </a:endParaRPr>
          </a:p>
        </p:txBody>
      </p:sp>
      <p:sp>
        <p:nvSpPr>
          <p:cNvPr id="18" name="Content Placeholder 3">
            <a:extLst>
              <a:ext uri="{FF2B5EF4-FFF2-40B4-BE49-F238E27FC236}">
                <a16:creationId xmlns:a16="http://schemas.microsoft.com/office/drawing/2014/main" id="{19DB5FE0-4AA4-2E7C-0FC6-7DD1ED270B14}"/>
              </a:ext>
            </a:extLst>
          </p:cNvPr>
          <p:cNvSpPr txBox="1">
            <a:spLocks/>
          </p:cNvSpPr>
          <p:nvPr/>
        </p:nvSpPr>
        <p:spPr>
          <a:xfrm>
            <a:off x="783700" y="2020751"/>
            <a:ext cx="5157787" cy="4526099"/>
          </a:xfrm>
          <a:prstGeom prst="rect">
            <a:avLst/>
          </a:prstGeom>
          <a:solidFill>
            <a:schemeClr val="accent2">
              <a:lumMod val="20000"/>
              <a:lumOff val="80000"/>
            </a:schemeClr>
          </a:solidFill>
        </p:spPr>
        <p:txBody>
          <a:bodyPr/>
          <a:lst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4097"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120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r>
              <a:rPr lang="en-US" sz="2400" dirty="0" err="1"/>
              <a:t>Wawancara</a:t>
            </a:r>
            <a:r>
              <a:rPr lang="en-US" sz="2400" dirty="0"/>
              <a:t> </a:t>
            </a:r>
            <a:r>
              <a:rPr lang="en-US" sz="2400" dirty="0" err="1"/>
              <a:t>tatap</a:t>
            </a:r>
            <a:r>
              <a:rPr lang="en-US" sz="2400" dirty="0"/>
              <a:t> </a:t>
            </a:r>
            <a:r>
              <a:rPr lang="en-US" sz="2400" dirty="0" err="1"/>
              <a:t>muka</a:t>
            </a:r>
            <a:endParaRPr lang="en-US" sz="2400" dirty="0"/>
          </a:p>
          <a:p>
            <a:r>
              <a:rPr lang="en-US" sz="2400" dirty="0" err="1"/>
              <a:t>Menggunakan</a:t>
            </a:r>
            <a:r>
              <a:rPr lang="en-US" sz="2400" dirty="0"/>
              <a:t> </a:t>
            </a:r>
            <a:r>
              <a:rPr lang="en-US" sz="2400" dirty="0" err="1"/>
              <a:t>kertas</a:t>
            </a:r>
            <a:r>
              <a:rPr lang="en-US" sz="2400" dirty="0"/>
              <a:t> dan </a:t>
            </a:r>
            <a:r>
              <a:rPr lang="en-US" sz="2400" dirty="0" err="1"/>
              <a:t>pensil</a:t>
            </a:r>
            <a:endParaRPr lang="en-US" sz="2400" dirty="0"/>
          </a:p>
          <a:p>
            <a:r>
              <a:rPr lang="en-ID" sz="2400" dirty="0" err="1"/>
              <a:t>Tidak</a:t>
            </a:r>
            <a:r>
              <a:rPr lang="en-ID" sz="2400" dirty="0"/>
              <a:t> </a:t>
            </a:r>
            <a:r>
              <a:rPr lang="en-ID" sz="2400" dirty="0" err="1"/>
              <a:t>menggunakan</a:t>
            </a:r>
            <a:r>
              <a:rPr lang="en-ID" sz="2400" dirty="0"/>
              <a:t> </a:t>
            </a:r>
            <a:r>
              <a:rPr lang="en-ID" sz="2400" dirty="0" err="1"/>
              <a:t>perangkat</a:t>
            </a:r>
            <a:r>
              <a:rPr lang="en-ID" sz="2400" dirty="0"/>
              <a:t> </a:t>
            </a:r>
            <a:r>
              <a:rPr lang="en-ID" sz="2400" dirty="0" err="1"/>
              <a:t>elektronik</a:t>
            </a:r>
            <a:endParaRPr lang="en-ID" sz="2400" dirty="0"/>
          </a:p>
          <a:p>
            <a:r>
              <a:rPr lang="en-ID" sz="2400" dirty="0" err="1"/>
              <a:t>Rentan</a:t>
            </a:r>
            <a:r>
              <a:rPr lang="en-ID" sz="2400" dirty="0"/>
              <a:t> </a:t>
            </a:r>
            <a:r>
              <a:rPr lang="en-ID" sz="2400" i="1" dirty="0"/>
              <a:t>human error</a:t>
            </a:r>
          </a:p>
        </p:txBody>
      </p:sp>
      <p:sp>
        <p:nvSpPr>
          <p:cNvPr id="19" name="Text Placeholder 4">
            <a:extLst>
              <a:ext uri="{FF2B5EF4-FFF2-40B4-BE49-F238E27FC236}">
                <a16:creationId xmlns:a16="http://schemas.microsoft.com/office/drawing/2014/main" id="{E1834FFC-ECA2-144E-01CD-3451696DB29A}"/>
              </a:ext>
            </a:extLst>
          </p:cNvPr>
          <p:cNvSpPr txBox="1">
            <a:spLocks/>
          </p:cNvSpPr>
          <p:nvPr/>
        </p:nvSpPr>
        <p:spPr>
          <a:xfrm>
            <a:off x="5941487" y="1196839"/>
            <a:ext cx="5357813" cy="823912"/>
          </a:xfrm>
          <a:prstGeom prst="rect">
            <a:avLst/>
          </a:prstGeom>
          <a:solidFill>
            <a:schemeClr val="accent1">
              <a:lumMod val="50000"/>
            </a:schemeClr>
          </a:solidFill>
        </p:spPr>
        <p:txBody>
          <a:bodyPr/>
          <a:lst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4097"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120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buNone/>
            </a:pPr>
            <a:r>
              <a:rPr lang="en-US" b="1" dirty="0">
                <a:solidFill>
                  <a:schemeClr val="bg1"/>
                </a:solidFill>
                <a:latin typeface="Montserrat" panose="00000500000000000000" pitchFamily="2" charset="0"/>
              </a:rPr>
              <a:t>CAPI</a:t>
            </a:r>
            <a:br>
              <a:rPr lang="en-US" b="1" dirty="0">
                <a:solidFill>
                  <a:schemeClr val="bg1"/>
                </a:solidFill>
                <a:latin typeface="Montserrat" panose="00000500000000000000" pitchFamily="2" charset="0"/>
              </a:rPr>
            </a:br>
            <a:r>
              <a:rPr lang="en-US" sz="1800" b="1" dirty="0">
                <a:solidFill>
                  <a:srgbClr val="FFC000"/>
                </a:solidFill>
                <a:latin typeface="Montserrat" panose="00000500000000000000" pitchFamily="2" charset="0"/>
              </a:rPr>
              <a:t>(</a:t>
            </a:r>
            <a:r>
              <a:rPr lang="en-US" sz="1800" b="1" i="1" dirty="0">
                <a:solidFill>
                  <a:srgbClr val="FFC000"/>
                </a:solidFill>
                <a:latin typeface="Montserrat" panose="00000500000000000000" pitchFamily="2" charset="0"/>
              </a:rPr>
              <a:t>Computer Assisted Personal Interviewing</a:t>
            </a:r>
            <a:r>
              <a:rPr lang="en-US" sz="1800" b="1" dirty="0">
                <a:solidFill>
                  <a:srgbClr val="FFC000"/>
                </a:solidFill>
                <a:latin typeface="Montserrat" panose="00000500000000000000" pitchFamily="2" charset="0"/>
              </a:rPr>
              <a:t>)</a:t>
            </a:r>
            <a:endParaRPr lang="en-ID" sz="2400" b="1" dirty="0">
              <a:solidFill>
                <a:srgbClr val="FFC000"/>
              </a:solidFill>
              <a:latin typeface="Montserrat" panose="00000500000000000000" pitchFamily="2" charset="0"/>
            </a:endParaRPr>
          </a:p>
        </p:txBody>
      </p:sp>
      <p:sp>
        <p:nvSpPr>
          <p:cNvPr id="20" name="Content Placeholder 5">
            <a:extLst>
              <a:ext uri="{FF2B5EF4-FFF2-40B4-BE49-F238E27FC236}">
                <a16:creationId xmlns:a16="http://schemas.microsoft.com/office/drawing/2014/main" id="{0C6DD0DD-E2D0-FD99-765A-741C7B6416C2}"/>
              </a:ext>
            </a:extLst>
          </p:cNvPr>
          <p:cNvSpPr txBox="1">
            <a:spLocks/>
          </p:cNvSpPr>
          <p:nvPr/>
        </p:nvSpPr>
        <p:spPr>
          <a:xfrm>
            <a:off x="5941487" y="2020750"/>
            <a:ext cx="5357813" cy="4526099"/>
          </a:xfrm>
          <a:prstGeom prst="rect">
            <a:avLst/>
          </a:prstGeom>
          <a:solidFill>
            <a:schemeClr val="accent3">
              <a:lumMod val="40000"/>
              <a:lumOff val="60000"/>
            </a:schemeClr>
          </a:solidFill>
        </p:spPr>
        <p:txBody>
          <a:bodyPr/>
          <a:lst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4097"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120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r>
              <a:rPr lang="en-US" sz="2400" dirty="0" err="1"/>
              <a:t>Wawancara</a:t>
            </a:r>
            <a:r>
              <a:rPr lang="en-US" sz="2400" dirty="0"/>
              <a:t> </a:t>
            </a:r>
            <a:r>
              <a:rPr lang="en-US" sz="2400" dirty="0" err="1"/>
              <a:t>tatap</a:t>
            </a:r>
            <a:r>
              <a:rPr lang="en-US" sz="2400" dirty="0"/>
              <a:t> </a:t>
            </a:r>
            <a:r>
              <a:rPr lang="en-US" sz="2400" dirty="0" err="1"/>
              <a:t>muka</a:t>
            </a:r>
            <a:endParaRPr lang="en-US" sz="2400" dirty="0"/>
          </a:p>
          <a:p>
            <a:r>
              <a:rPr lang="en-US" sz="2400" dirty="0" err="1"/>
              <a:t>Menggunakan</a:t>
            </a:r>
            <a:r>
              <a:rPr lang="en-US" sz="2400" dirty="0"/>
              <a:t> </a:t>
            </a:r>
            <a:r>
              <a:rPr lang="en-US" sz="2400" i="1" dirty="0"/>
              <a:t>gadget </a:t>
            </a:r>
            <a:r>
              <a:rPr lang="en-US" sz="2400" dirty="0" err="1"/>
              <a:t>seperti</a:t>
            </a:r>
            <a:r>
              <a:rPr lang="en-US" sz="2400" dirty="0"/>
              <a:t> handphone </a:t>
            </a:r>
            <a:r>
              <a:rPr lang="en-US" sz="2400" dirty="0" err="1"/>
              <a:t>atau</a:t>
            </a:r>
            <a:r>
              <a:rPr lang="en-US" sz="2400" dirty="0"/>
              <a:t> tablet</a:t>
            </a:r>
          </a:p>
          <a:p>
            <a:r>
              <a:rPr lang="en-US" sz="2400" dirty="0" err="1"/>
              <a:t>Dilengkapi</a:t>
            </a:r>
            <a:r>
              <a:rPr lang="en-US" sz="2400" dirty="0"/>
              <a:t> </a:t>
            </a:r>
            <a:r>
              <a:rPr lang="en-US" sz="2400" dirty="0" err="1"/>
              <a:t>instruksi</a:t>
            </a:r>
            <a:r>
              <a:rPr lang="en-US" sz="2400" dirty="0"/>
              <a:t> dan </a:t>
            </a:r>
            <a:r>
              <a:rPr lang="en-US" sz="2400" dirty="0" err="1"/>
              <a:t>validasi</a:t>
            </a:r>
            <a:r>
              <a:rPr lang="en-US" sz="2400" dirty="0"/>
              <a:t> di </a:t>
            </a:r>
            <a:r>
              <a:rPr lang="en-US" sz="2400" dirty="0" err="1"/>
              <a:t>aplikasi</a:t>
            </a:r>
            <a:endParaRPr lang="en-US" sz="2400" dirty="0"/>
          </a:p>
          <a:p>
            <a:r>
              <a:rPr lang="en-US" sz="2400" dirty="0" err="1"/>
              <a:t>Membutuhkan</a:t>
            </a:r>
            <a:r>
              <a:rPr lang="en-US" sz="2400" dirty="0"/>
              <a:t> </a:t>
            </a:r>
            <a:r>
              <a:rPr lang="en-US" sz="2400" dirty="0" err="1"/>
              <a:t>koneksi</a:t>
            </a:r>
            <a:r>
              <a:rPr lang="en-US" sz="2400" dirty="0"/>
              <a:t> internet pada </a:t>
            </a:r>
            <a:r>
              <a:rPr lang="en-US" sz="2400" dirty="0" err="1"/>
              <a:t>tahap</a:t>
            </a:r>
            <a:r>
              <a:rPr lang="en-US" sz="2400" dirty="0"/>
              <a:t> </a:t>
            </a:r>
            <a:r>
              <a:rPr lang="en-US" sz="2400" dirty="0" err="1"/>
              <a:t>tertentu</a:t>
            </a:r>
            <a:endParaRPr lang="en-ID" sz="2400" dirty="0"/>
          </a:p>
        </p:txBody>
      </p:sp>
      <p:pic>
        <p:nvPicPr>
          <p:cNvPr id="21" name="Picture 20">
            <a:extLst>
              <a:ext uri="{FF2B5EF4-FFF2-40B4-BE49-F238E27FC236}">
                <a16:creationId xmlns:a16="http://schemas.microsoft.com/office/drawing/2014/main" id="{ED0B4DC1-CC87-E6AA-48A8-04CA4197D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575" y="4361974"/>
            <a:ext cx="2258912" cy="2258912"/>
          </a:xfrm>
          <a:prstGeom prst="rect">
            <a:avLst/>
          </a:prstGeom>
        </p:spPr>
      </p:pic>
      <p:pic>
        <p:nvPicPr>
          <p:cNvPr id="22" name="Picture 21">
            <a:extLst>
              <a:ext uri="{FF2B5EF4-FFF2-40B4-BE49-F238E27FC236}">
                <a16:creationId xmlns:a16="http://schemas.microsoft.com/office/drawing/2014/main" id="{71C4D1D0-57C9-3627-8599-FBDCDC536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1300" y="4361974"/>
            <a:ext cx="2268000" cy="2268000"/>
          </a:xfrm>
          <a:prstGeom prst="rect">
            <a:avLst/>
          </a:prstGeom>
        </p:spPr>
      </p:pic>
      <p:sp>
        <p:nvSpPr>
          <p:cNvPr id="23" name="Slide Number Placeholder 1">
            <a:extLst>
              <a:ext uri="{FF2B5EF4-FFF2-40B4-BE49-F238E27FC236}">
                <a16:creationId xmlns:a16="http://schemas.microsoft.com/office/drawing/2014/main" id="{6FDA3293-A436-7D7C-BBC0-A21ABDEAF4D6}"/>
              </a:ext>
            </a:extLst>
          </p:cNvPr>
          <p:cNvSpPr txBox="1">
            <a:spLocks/>
          </p:cNvSpPr>
          <p:nvPr/>
        </p:nvSpPr>
        <p:spPr>
          <a:xfrm>
            <a:off x="11774779" y="6546850"/>
            <a:ext cx="442625"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rgbClr val="0D42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b="1" smtClean="0"/>
              <a:pPr>
                <a:defRPr/>
              </a:pPr>
              <a:t>12</a:t>
            </a:fld>
            <a:endParaRPr lang="en-AU" b="1"/>
          </a:p>
        </p:txBody>
      </p:sp>
    </p:spTree>
    <p:extLst>
      <p:ext uri="{BB962C8B-B14F-4D97-AF65-F5344CB8AC3E}">
        <p14:creationId xmlns:p14="http://schemas.microsoft.com/office/powerpoint/2010/main" val="2421474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650AC-EA41-D2AA-DF2E-B746E2B12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86B17-1798-FBC9-6706-FE599CE18D4A}"/>
              </a:ext>
            </a:extLst>
          </p:cNvPr>
          <p:cNvSpPr>
            <a:spLocks noGrp="1"/>
          </p:cNvSpPr>
          <p:nvPr>
            <p:ph type="title"/>
          </p:nvPr>
        </p:nvSpPr>
        <p:spPr/>
        <p:txBody>
          <a:bodyPr>
            <a:normAutofit fontScale="90000"/>
          </a:bodyPr>
          <a:lstStyle/>
          <a:p>
            <a:r>
              <a:rPr lang="en-US" dirty="0"/>
              <a:t>Moda </a:t>
            </a:r>
            <a:r>
              <a:rPr lang="en-US" dirty="0" err="1"/>
              <a:t>Pengumpulan</a:t>
            </a:r>
            <a:r>
              <a:rPr lang="en-US" dirty="0"/>
              <a:t> Data (2)</a:t>
            </a:r>
          </a:p>
        </p:txBody>
      </p:sp>
      <p:sp>
        <p:nvSpPr>
          <p:cNvPr id="23" name="Slide Number Placeholder 1">
            <a:extLst>
              <a:ext uri="{FF2B5EF4-FFF2-40B4-BE49-F238E27FC236}">
                <a16:creationId xmlns:a16="http://schemas.microsoft.com/office/drawing/2014/main" id="{5EF940A3-78E6-09A6-3EA0-1709ECBE12E2}"/>
              </a:ext>
            </a:extLst>
          </p:cNvPr>
          <p:cNvSpPr txBox="1">
            <a:spLocks/>
          </p:cNvSpPr>
          <p:nvPr/>
        </p:nvSpPr>
        <p:spPr>
          <a:xfrm>
            <a:off x="11774779" y="6546850"/>
            <a:ext cx="442625"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rgbClr val="0D42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b="1" smtClean="0"/>
              <a:pPr>
                <a:defRPr/>
              </a:pPr>
              <a:t>13</a:t>
            </a:fld>
            <a:endParaRPr lang="en-AU" b="1"/>
          </a:p>
        </p:txBody>
      </p:sp>
      <p:sp>
        <p:nvSpPr>
          <p:cNvPr id="3" name="Text Placeholder 2">
            <a:extLst>
              <a:ext uri="{FF2B5EF4-FFF2-40B4-BE49-F238E27FC236}">
                <a16:creationId xmlns:a16="http://schemas.microsoft.com/office/drawing/2014/main" id="{0517C8E8-25AC-D957-B2A2-A5A1DA335E8C}"/>
              </a:ext>
            </a:extLst>
          </p:cNvPr>
          <p:cNvSpPr txBox="1">
            <a:spLocks/>
          </p:cNvSpPr>
          <p:nvPr/>
        </p:nvSpPr>
        <p:spPr>
          <a:xfrm>
            <a:off x="783700" y="1196839"/>
            <a:ext cx="5157787" cy="823912"/>
          </a:xfrm>
          <a:prstGeom prst="rect">
            <a:avLst/>
          </a:prstGeom>
          <a:solidFill>
            <a:schemeClr val="accent1">
              <a:lumMod val="50000"/>
            </a:schemeClr>
          </a:solidFill>
        </p:spPr>
        <p:txBody>
          <a:bodyPr/>
          <a:lst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4097"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120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buNone/>
            </a:pPr>
            <a:r>
              <a:rPr lang="en-US" b="1" dirty="0">
                <a:solidFill>
                  <a:schemeClr val="bg1"/>
                </a:solidFill>
                <a:latin typeface="Montserrat" panose="00000500000000000000" pitchFamily="2" charset="0"/>
              </a:rPr>
              <a:t>CAWI</a:t>
            </a:r>
            <a:br>
              <a:rPr lang="en-US" sz="2400" b="1" dirty="0">
                <a:solidFill>
                  <a:schemeClr val="bg1"/>
                </a:solidFill>
                <a:latin typeface="Montserrat" panose="00000500000000000000" pitchFamily="2" charset="0"/>
              </a:rPr>
            </a:br>
            <a:r>
              <a:rPr lang="en-US" sz="1800" b="1" dirty="0">
                <a:solidFill>
                  <a:srgbClr val="FFC000"/>
                </a:solidFill>
                <a:latin typeface="Montserrat" panose="00000500000000000000" pitchFamily="2" charset="0"/>
              </a:rPr>
              <a:t>(</a:t>
            </a:r>
            <a:r>
              <a:rPr lang="en-US" sz="1800" b="1" i="1" dirty="0">
                <a:solidFill>
                  <a:srgbClr val="FFC000"/>
                </a:solidFill>
                <a:latin typeface="Montserrat" panose="00000500000000000000" pitchFamily="2" charset="0"/>
              </a:rPr>
              <a:t>Computer Assisted Web Interviewing</a:t>
            </a:r>
            <a:r>
              <a:rPr lang="en-US" sz="1800" b="1" dirty="0">
                <a:solidFill>
                  <a:srgbClr val="FFC000"/>
                </a:solidFill>
                <a:latin typeface="Montserrat" panose="00000500000000000000" pitchFamily="2" charset="0"/>
              </a:rPr>
              <a:t>)</a:t>
            </a:r>
            <a:endParaRPr lang="en-ID" sz="2400" b="1" dirty="0">
              <a:solidFill>
                <a:srgbClr val="FFC000"/>
              </a:solidFill>
              <a:latin typeface="Montserrat" panose="00000500000000000000" pitchFamily="2" charset="0"/>
            </a:endParaRPr>
          </a:p>
        </p:txBody>
      </p:sp>
      <p:sp>
        <p:nvSpPr>
          <p:cNvPr id="4" name="Content Placeholder 3">
            <a:extLst>
              <a:ext uri="{FF2B5EF4-FFF2-40B4-BE49-F238E27FC236}">
                <a16:creationId xmlns:a16="http://schemas.microsoft.com/office/drawing/2014/main" id="{DDA4C21D-8589-021A-4628-D9B37AFCAB1A}"/>
              </a:ext>
            </a:extLst>
          </p:cNvPr>
          <p:cNvSpPr txBox="1">
            <a:spLocks/>
          </p:cNvSpPr>
          <p:nvPr/>
        </p:nvSpPr>
        <p:spPr>
          <a:xfrm>
            <a:off x="783700" y="2020751"/>
            <a:ext cx="5157787" cy="4526099"/>
          </a:xfrm>
          <a:prstGeom prst="rect">
            <a:avLst/>
          </a:prstGeom>
          <a:solidFill>
            <a:schemeClr val="accent3">
              <a:lumMod val="20000"/>
              <a:lumOff val="80000"/>
            </a:schemeClr>
          </a:solidFill>
        </p:spPr>
        <p:txBody>
          <a:bodyPr/>
          <a:lst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4097"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120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r>
              <a:rPr lang="en-US" sz="2400" dirty="0" err="1"/>
              <a:t>Responden</a:t>
            </a:r>
            <a:r>
              <a:rPr lang="en-US" sz="2400" dirty="0"/>
              <a:t> </a:t>
            </a:r>
            <a:r>
              <a:rPr lang="en-US" sz="2400" dirty="0" err="1"/>
              <a:t>mengisi</a:t>
            </a:r>
            <a:r>
              <a:rPr lang="en-US" sz="2400" dirty="0"/>
              <a:t> </a:t>
            </a:r>
            <a:r>
              <a:rPr lang="en-US" sz="2400" dirty="0" err="1"/>
              <a:t>kuesioner</a:t>
            </a:r>
            <a:r>
              <a:rPr lang="en-US" sz="2400" dirty="0"/>
              <a:t> </a:t>
            </a:r>
            <a:r>
              <a:rPr lang="en-US" sz="2400" dirty="0" err="1"/>
              <a:t>secara</a:t>
            </a:r>
            <a:r>
              <a:rPr lang="en-US" sz="2400" dirty="0"/>
              <a:t> online</a:t>
            </a:r>
          </a:p>
          <a:p>
            <a:r>
              <a:rPr lang="en-US" sz="2400" dirty="0" err="1"/>
              <a:t>Dapat</a:t>
            </a:r>
            <a:r>
              <a:rPr lang="en-US" sz="2400" dirty="0"/>
              <a:t> </a:t>
            </a:r>
            <a:r>
              <a:rPr lang="en-US" sz="2400" dirty="0" err="1"/>
              <a:t>diisi</a:t>
            </a:r>
            <a:r>
              <a:rPr lang="en-US" sz="2400" dirty="0"/>
              <a:t> di mana </a:t>
            </a:r>
            <a:r>
              <a:rPr lang="en-US" sz="2400" dirty="0" err="1"/>
              <a:t>saja</a:t>
            </a:r>
            <a:r>
              <a:rPr lang="en-US" sz="2400" dirty="0"/>
              <a:t> dan </a:t>
            </a:r>
            <a:r>
              <a:rPr lang="en-US" sz="2400" dirty="0" err="1"/>
              <a:t>kapan</a:t>
            </a:r>
            <a:r>
              <a:rPr lang="en-US" sz="2400" dirty="0"/>
              <a:t> </a:t>
            </a:r>
            <a:r>
              <a:rPr lang="en-US" sz="2400" dirty="0" err="1"/>
              <a:t>saja</a:t>
            </a:r>
            <a:endParaRPr lang="en-US" sz="2400" dirty="0"/>
          </a:p>
          <a:p>
            <a:r>
              <a:rPr lang="en-US" sz="2400" dirty="0" err="1"/>
              <a:t>Efisien</a:t>
            </a:r>
            <a:r>
              <a:rPr lang="en-US" sz="2400" dirty="0"/>
              <a:t> </a:t>
            </a:r>
            <a:r>
              <a:rPr lang="en-US" sz="2400" dirty="0" err="1"/>
              <a:t>waktu</a:t>
            </a:r>
            <a:r>
              <a:rPr lang="en-US" sz="2400" dirty="0"/>
              <a:t> dan </a:t>
            </a:r>
            <a:r>
              <a:rPr lang="en-US" sz="2400" dirty="0" err="1"/>
              <a:t>biaya</a:t>
            </a:r>
            <a:endParaRPr lang="en-US" sz="2400" dirty="0"/>
          </a:p>
          <a:p>
            <a:r>
              <a:rPr lang="en-US" sz="2400" dirty="0" err="1"/>
              <a:t>Memerlukan</a:t>
            </a:r>
            <a:r>
              <a:rPr lang="en-US" sz="2400" dirty="0"/>
              <a:t> </a:t>
            </a:r>
            <a:r>
              <a:rPr lang="en-US" sz="2400" dirty="0" err="1"/>
              <a:t>akses</a:t>
            </a:r>
            <a:r>
              <a:rPr lang="en-US" sz="2400" dirty="0"/>
              <a:t> internet dan </a:t>
            </a:r>
            <a:r>
              <a:rPr lang="en-US" sz="2400" dirty="0" err="1"/>
              <a:t>literasi</a:t>
            </a:r>
            <a:r>
              <a:rPr lang="en-US" sz="2400" dirty="0"/>
              <a:t> </a:t>
            </a:r>
            <a:r>
              <a:rPr lang="en-US" sz="2400" dirty="0" err="1"/>
              <a:t>teknologi</a:t>
            </a:r>
            <a:endParaRPr lang="en-US" sz="2400" dirty="0"/>
          </a:p>
        </p:txBody>
      </p:sp>
      <p:sp>
        <p:nvSpPr>
          <p:cNvPr id="5" name="Text Placeholder 4">
            <a:extLst>
              <a:ext uri="{FF2B5EF4-FFF2-40B4-BE49-F238E27FC236}">
                <a16:creationId xmlns:a16="http://schemas.microsoft.com/office/drawing/2014/main" id="{3B2887C8-A58F-7054-BD50-81BBAAAD2B3F}"/>
              </a:ext>
            </a:extLst>
          </p:cNvPr>
          <p:cNvSpPr txBox="1">
            <a:spLocks/>
          </p:cNvSpPr>
          <p:nvPr/>
        </p:nvSpPr>
        <p:spPr>
          <a:xfrm>
            <a:off x="5941487" y="1196839"/>
            <a:ext cx="5357813" cy="823912"/>
          </a:xfrm>
          <a:prstGeom prst="rect">
            <a:avLst/>
          </a:prstGeom>
          <a:solidFill>
            <a:schemeClr val="accent1">
              <a:lumMod val="50000"/>
            </a:schemeClr>
          </a:solidFill>
        </p:spPr>
        <p:txBody>
          <a:bodyPr/>
          <a:lst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4097"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120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buNone/>
            </a:pPr>
            <a:r>
              <a:rPr lang="en-US" b="1" dirty="0">
                <a:solidFill>
                  <a:schemeClr val="bg1"/>
                </a:solidFill>
                <a:latin typeface="Montserrat" panose="00000500000000000000" pitchFamily="2" charset="0"/>
              </a:rPr>
              <a:t>CATI</a:t>
            </a:r>
            <a:br>
              <a:rPr lang="en-US" sz="2400" b="1" dirty="0">
                <a:solidFill>
                  <a:schemeClr val="bg1"/>
                </a:solidFill>
                <a:latin typeface="Montserrat" panose="00000500000000000000" pitchFamily="2" charset="0"/>
              </a:rPr>
            </a:br>
            <a:r>
              <a:rPr lang="en-US" sz="1700" b="1" dirty="0">
                <a:solidFill>
                  <a:srgbClr val="FFC000"/>
                </a:solidFill>
                <a:latin typeface="Montserrat" panose="00000500000000000000" pitchFamily="2" charset="0"/>
              </a:rPr>
              <a:t>(</a:t>
            </a:r>
            <a:r>
              <a:rPr lang="en-US" sz="1750" b="1" i="1" dirty="0">
                <a:solidFill>
                  <a:srgbClr val="FFC000"/>
                </a:solidFill>
                <a:latin typeface="Montserrat" panose="00000500000000000000" pitchFamily="2" charset="0"/>
              </a:rPr>
              <a:t>Computer</a:t>
            </a:r>
            <a:r>
              <a:rPr lang="en-US" sz="1700" b="1" i="1" dirty="0">
                <a:solidFill>
                  <a:srgbClr val="FFC000"/>
                </a:solidFill>
                <a:latin typeface="Montserrat" panose="00000500000000000000" pitchFamily="2" charset="0"/>
              </a:rPr>
              <a:t> Assisted Telephone Interviewing</a:t>
            </a:r>
            <a:r>
              <a:rPr lang="en-US" sz="1700" b="1" dirty="0">
                <a:solidFill>
                  <a:srgbClr val="FFC000"/>
                </a:solidFill>
                <a:latin typeface="Montserrat" panose="00000500000000000000" pitchFamily="2" charset="0"/>
              </a:rPr>
              <a:t>)</a:t>
            </a:r>
            <a:endParaRPr lang="en-ID" sz="1700" b="1" dirty="0">
              <a:solidFill>
                <a:srgbClr val="FFC000"/>
              </a:solidFill>
              <a:latin typeface="Montserrat" panose="00000500000000000000" pitchFamily="2" charset="0"/>
            </a:endParaRPr>
          </a:p>
        </p:txBody>
      </p:sp>
      <p:sp>
        <p:nvSpPr>
          <p:cNvPr id="6" name="Content Placeholder 5">
            <a:extLst>
              <a:ext uri="{FF2B5EF4-FFF2-40B4-BE49-F238E27FC236}">
                <a16:creationId xmlns:a16="http://schemas.microsoft.com/office/drawing/2014/main" id="{993EE6D5-6FD4-0CF0-5A71-BAB85B9BEB2A}"/>
              </a:ext>
            </a:extLst>
          </p:cNvPr>
          <p:cNvSpPr txBox="1">
            <a:spLocks/>
          </p:cNvSpPr>
          <p:nvPr/>
        </p:nvSpPr>
        <p:spPr>
          <a:xfrm>
            <a:off x="5941487" y="2020750"/>
            <a:ext cx="5357813" cy="4526099"/>
          </a:xfrm>
          <a:prstGeom prst="rect">
            <a:avLst/>
          </a:prstGeom>
          <a:solidFill>
            <a:schemeClr val="accent3">
              <a:lumMod val="40000"/>
              <a:lumOff val="60000"/>
            </a:schemeClr>
          </a:solidFill>
        </p:spPr>
        <p:txBody>
          <a:bodyPr/>
          <a:lst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4097"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120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r>
              <a:rPr lang="en-US" sz="2400" dirty="0" err="1"/>
              <a:t>Responden</a:t>
            </a:r>
            <a:r>
              <a:rPr lang="en-US" sz="2400" dirty="0"/>
              <a:t> </a:t>
            </a:r>
            <a:r>
              <a:rPr lang="en-US" sz="2400" dirty="0" err="1"/>
              <a:t>dihubungi</a:t>
            </a:r>
            <a:r>
              <a:rPr lang="en-US" sz="2400" dirty="0"/>
              <a:t> </a:t>
            </a:r>
            <a:r>
              <a:rPr lang="en-US" sz="2400" dirty="0" err="1"/>
              <a:t>melalui</a:t>
            </a:r>
            <a:r>
              <a:rPr lang="en-US" sz="2400" dirty="0"/>
              <a:t> </a:t>
            </a:r>
            <a:r>
              <a:rPr lang="en-US" sz="2400" dirty="0" err="1"/>
              <a:t>telepon</a:t>
            </a:r>
            <a:endParaRPr lang="en-US" sz="2400" dirty="0"/>
          </a:p>
          <a:p>
            <a:r>
              <a:rPr lang="en-US" sz="2400" dirty="0" err="1"/>
              <a:t>Petugas</a:t>
            </a:r>
            <a:r>
              <a:rPr lang="en-US" sz="2400" dirty="0"/>
              <a:t> </a:t>
            </a:r>
            <a:r>
              <a:rPr lang="en-US" sz="2400" dirty="0" err="1"/>
              <a:t>mencatat</a:t>
            </a:r>
            <a:r>
              <a:rPr lang="en-US" sz="2400" dirty="0"/>
              <a:t> </a:t>
            </a:r>
            <a:r>
              <a:rPr lang="en-US" sz="2400" dirty="0" err="1"/>
              <a:t>jawaban</a:t>
            </a:r>
            <a:r>
              <a:rPr lang="en-US" sz="2400" dirty="0"/>
              <a:t> </a:t>
            </a:r>
            <a:r>
              <a:rPr lang="en-US" sz="2400" dirty="0" err="1"/>
              <a:t>menggunakan</a:t>
            </a:r>
            <a:r>
              <a:rPr lang="en-US" sz="2400" dirty="0"/>
              <a:t> </a:t>
            </a:r>
            <a:r>
              <a:rPr lang="en-US" sz="2400" dirty="0" err="1"/>
              <a:t>komputer</a:t>
            </a:r>
            <a:endParaRPr lang="en-US" sz="2400" dirty="0"/>
          </a:p>
          <a:p>
            <a:r>
              <a:rPr lang="en-ID" sz="2400" dirty="0" err="1"/>
              <a:t>Memungkinkan</a:t>
            </a:r>
            <a:r>
              <a:rPr lang="en-ID" sz="2400" dirty="0"/>
              <a:t> </a:t>
            </a:r>
            <a:r>
              <a:rPr lang="en-ID" sz="2400" dirty="0" err="1"/>
              <a:t>wawancara</a:t>
            </a:r>
            <a:r>
              <a:rPr lang="en-ID" sz="2400" dirty="0"/>
              <a:t> </a:t>
            </a:r>
            <a:r>
              <a:rPr lang="en-ID" sz="2400" dirty="0" err="1"/>
              <a:t>jarak</a:t>
            </a:r>
            <a:r>
              <a:rPr lang="en-ID" sz="2400" dirty="0"/>
              <a:t> </a:t>
            </a:r>
            <a:r>
              <a:rPr lang="en-ID" sz="2400" dirty="0" err="1"/>
              <a:t>jauh</a:t>
            </a:r>
            <a:endParaRPr lang="en-ID" sz="2400" dirty="0"/>
          </a:p>
          <a:p>
            <a:endParaRPr lang="en-ID" sz="2400" dirty="0"/>
          </a:p>
        </p:txBody>
      </p:sp>
      <p:pic>
        <p:nvPicPr>
          <p:cNvPr id="7" name="Picture 6">
            <a:extLst>
              <a:ext uri="{FF2B5EF4-FFF2-40B4-BE49-F238E27FC236}">
                <a16:creationId xmlns:a16="http://schemas.microsoft.com/office/drawing/2014/main" id="{1A5E3CFE-7027-DCA3-533D-0DB94F814A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82575" y="4361974"/>
            <a:ext cx="2258912" cy="2258912"/>
          </a:xfrm>
          <a:prstGeom prst="rect">
            <a:avLst/>
          </a:prstGeom>
        </p:spPr>
      </p:pic>
      <p:pic>
        <p:nvPicPr>
          <p:cNvPr id="8" name="Picture 7">
            <a:extLst>
              <a:ext uri="{FF2B5EF4-FFF2-40B4-BE49-F238E27FC236}">
                <a16:creationId xmlns:a16="http://schemas.microsoft.com/office/drawing/2014/main" id="{E34C3E4D-86CF-F145-5BAD-EC868EBB3D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31300" y="4361974"/>
            <a:ext cx="2268000" cy="2268000"/>
          </a:xfrm>
          <a:prstGeom prst="rect">
            <a:avLst/>
          </a:prstGeom>
        </p:spPr>
      </p:pic>
    </p:spTree>
    <p:extLst>
      <p:ext uri="{BB962C8B-B14F-4D97-AF65-F5344CB8AC3E}">
        <p14:creationId xmlns:p14="http://schemas.microsoft.com/office/powerpoint/2010/main" val="3753764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0212-38CA-D2B6-B1A1-7F5C05C9292D}"/>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16474C52-6A8E-BB1D-1C60-E05E42F3BD10}"/>
              </a:ext>
            </a:extLst>
          </p:cNvPr>
          <p:cNvSpPr/>
          <p:nvPr/>
        </p:nvSpPr>
        <p:spPr>
          <a:xfrm>
            <a:off x="5994530" y="3725855"/>
            <a:ext cx="2033754" cy="2338574"/>
          </a:xfrm>
          <a:prstGeom prst="roundRect">
            <a:avLst/>
          </a:prstGeom>
          <a:noFill/>
          <a:ln w="76200" cap="flat" cmpd="sng" algn="ctr">
            <a:solidFill>
              <a:schemeClr val="accent1">
                <a:lumMod val="50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798" b="0" i="0" u="none" strike="noStrike" kern="0" cap="none" spc="0" normalizeH="0" baseline="0" noProof="0">
              <a:ln>
                <a:noFill/>
              </a:ln>
              <a:solidFill>
                <a:prstClr val="white"/>
              </a:solidFill>
              <a:effectLst/>
              <a:uLnTx/>
              <a:uFillTx/>
            </a:endParaRPr>
          </a:p>
        </p:txBody>
      </p:sp>
      <p:sp>
        <p:nvSpPr>
          <p:cNvPr id="18" name="Rectangle: Rounded Corners 17">
            <a:extLst>
              <a:ext uri="{FF2B5EF4-FFF2-40B4-BE49-F238E27FC236}">
                <a16:creationId xmlns:a16="http://schemas.microsoft.com/office/drawing/2014/main" id="{C97EE63C-28E0-398A-D0E7-C4C30AC03B11}"/>
              </a:ext>
            </a:extLst>
          </p:cNvPr>
          <p:cNvSpPr/>
          <p:nvPr/>
        </p:nvSpPr>
        <p:spPr>
          <a:xfrm>
            <a:off x="8391726" y="3735687"/>
            <a:ext cx="2425477" cy="2097804"/>
          </a:xfrm>
          <a:prstGeom prst="roundRect">
            <a:avLst/>
          </a:prstGeom>
          <a:noFill/>
          <a:ln w="76200" cap="flat" cmpd="sng" algn="ctr">
            <a:solidFill>
              <a:schemeClr val="accent1">
                <a:lumMod val="50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798" b="0" i="0" u="none" strike="noStrike" kern="0" cap="none" spc="0" normalizeH="0" baseline="0" noProof="0">
              <a:ln>
                <a:noFill/>
              </a:ln>
              <a:solidFill>
                <a:prstClr val="white"/>
              </a:solidFill>
              <a:effectLst/>
              <a:uLnTx/>
              <a:uFillTx/>
            </a:endParaRPr>
          </a:p>
        </p:txBody>
      </p:sp>
      <p:sp>
        <p:nvSpPr>
          <p:cNvPr id="2" name="Title 1">
            <a:extLst>
              <a:ext uri="{FF2B5EF4-FFF2-40B4-BE49-F238E27FC236}">
                <a16:creationId xmlns:a16="http://schemas.microsoft.com/office/drawing/2014/main" id="{45A10305-591C-D22C-A596-D0BFF953D28B}"/>
              </a:ext>
            </a:extLst>
          </p:cNvPr>
          <p:cNvSpPr>
            <a:spLocks noGrp="1"/>
          </p:cNvSpPr>
          <p:nvPr>
            <p:ph type="title"/>
          </p:nvPr>
        </p:nvSpPr>
        <p:spPr/>
        <p:txBody>
          <a:bodyPr>
            <a:normAutofit fontScale="90000"/>
          </a:bodyPr>
          <a:lstStyle/>
          <a:p>
            <a:r>
              <a:rPr lang="en-US" dirty="0" err="1"/>
              <a:t>Pengolahan</a:t>
            </a:r>
            <a:r>
              <a:rPr lang="en-US" dirty="0"/>
              <a:t> Data</a:t>
            </a:r>
          </a:p>
        </p:txBody>
      </p:sp>
      <p:sp>
        <p:nvSpPr>
          <p:cNvPr id="23" name="Slide Number Placeholder 1">
            <a:extLst>
              <a:ext uri="{FF2B5EF4-FFF2-40B4-BE49-F238E27FC236}">
                <a16:creationId xmlns:a16="http://schemas.microsoft.com/office/drawing/2014/main" id="{BBC359D6-C312-94BE-3D9B-332F5D169B5E}"/>
              </a:ext>
            </a:extLst>
          </p:cNvPr>
          <p:cNvSpPr txBox="1">
            <a:spLocks/>
          </p:cNvSpPr>
          <p:nvPr/>
        </p:nvSpPr>
        <p:spPr>
          <a:xfrm>
            <a:off x="11774779" y="6546850"/>
            <a:ext cx="442625"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rgbClr val="0D42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b="1" smtClean="0"/>
              <a:pPr>
                <a:defRPr/>
              </a:pPr>
              <a:t>14</a:t>
            </a:fld>
            <a:endParaRPr lang="en-AU" b="1"/>
          </a:p>
        </p:txBody>
      </p:sp>
      <p:sp>
        <p:nvSpPr>
          <p:cNvPr id="9" name="Slide Number Placeholder 1">
            <a:extLst>
              <a:ext uri="{FF2B5EF4-FFF2-40B4-BE49-F238E27FC236}">
                <a16:creationId xmlns:a16="http://schemas.microsoft.com/office/drawing/2014/main" id="{FB21CD7C-D54F-1BF6-C830-548B026ACBE7}"/>
              </a:ext>
            </a:extLst>
          </p:cNvPr>
          <p:cNvSpPr>
            <a:spLocks noGrp="1"/>
          </p:cNvSpPr>
          <p:nvPr>
            <p:ph type="sldNum" sz="quarter" idx="12"/>
          </p:nvPr>
        </p:nvSpPr>
        <p:spPr>
          <a:xfrm>
            <a:off x="6463992" y="4846512"/>
            <a:ext cx="442625" cy="365125"/>
          </a:xfrm>
        </p:spPr>
        <p:txBody>
          <a:bodyPr/>
          <a:lstStyle/>
          <a:p>
            <a:pPr>
              <a:defRPr/>
            </a:pPr>
            <a:fld id="{A88EA908-BA59-4183-8648-53219FC00D5C}" type="slidenum">
              <a:rPr lang="en-AU" b="1" smtClean="0"/>
              <a:pPr>
                <a:defRPr/>
              </a:pPr>
              <a:t>14</a:t>
            </a:fld>
            <a:endParaRPr lang="en-AU" b="1"/>
          </a:p>
        </p:txBody>
      </p:sp>
      <p:sp>
        <p:nvSpPr>
          <p:cNvPr id="10" name="Rectangle: Rounded Corners 9">
            <a:extLst>
              <a:ext uri="{FF2B5EF4-FFF2-40B4-BE49-F238E27FC236}">
                <a16:creationId xmlns:a16="http://schemas.microsoft.com/office/drawing/2014/main" id="{BC179DB7-733B-7559-4333-356A3B044E07}"/>
              </a:ext>
            </a:extLst>
          </p:cNvPr>
          <p:cNvSpPr/>
          <p:nvPr/>
        </p:nvSpPr>
        <p:spPr>
          <a:xfrm>
            <a:off x="3662233" y="3735687"/>
            <a:ext cx="1968854" cy="2097804"/>
          </a:xfrm>
          <a:prstGeom prst="roundRect">
            <a:avLst/>
          </a:prstGeom>
          <a:noFill/>
          <a:ln w="76200" cap="flat" cmpd="sng" algn="ctr">
            <a:solidFill>
              <a:schemeClr val="accent1">
                <a:lumMod val="50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798" b="0" i="0" u="none" strike="noStrike" kern="0" cap="none" spc="0" normalizeH="0" baseline="0" noProof="0">
              <a:ln>
                <a:noFill/>
              </a:ln>
              <a:solidFill>
                <a:prstClr val="white"/>
              </a:solidFill>
              <a:effectLst/>
              <a:uLnTx/>
              <a:uFillTx/>
            </a:endParaRPr>
          </a:p>
        </p:txBody>
      </p:sp>
      <p:sp>
        <p:nvSpPr>
          <p:cNvPr id="11" name="Rectangle: Rounded Corners 10">
            <a:extLst>
              <a:ext uri="{FF2B5EF4-FFF2-40B4-BE49-F238E27FC236}">
                <a16:creationId xmlns:a16="http://schemas.microsoft.com/office/drawing/2014/main" id="{621741BD-4894-7F32-C55A-FEB362F286DF}"/>
              </a:ext>
            </a:extLst>
          </p:cNvPr>
          <p:cNvSpPr/>
          <p:nvPr/>
        </p:nvSpPr>
        <p:spPr>
          <a:xfrm>
            <a:off x="1322988" y="3735687"/>
            <a:ext cx="1901291" cy="2097804"/>
          </a:xfrm>
          <a:prstGeom prst="roundRect">
            <a:avLst/>
          </a:prstGeom>
          <a:noFill/>
          <a:ln w="76200" cap="flat" cmpd="sng" algn="ctr">
            <a:solidFill>
              <a:schemeClr val="accent1">
                <a:lumMod val="50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798" b="0" i="0" u="none" strike="noStrike" kern="0" cap="none" spc="0" normalizeH="0" baseline="0" noProof="0">
              <a:ln>
                <a:noFill/>
              </a:ln>
              <a:solidFill>
                <a:prstClr val="white"/>
              </a:solidFill>
              <a:effectLst/>
              <a:uLnTx/>
              <a:uFillTx/>
            </a:endParaRPr>
          </a:p>
        </p:txBody>
      </p:sp>
      <p:sp>
        <p:nvSpPr>
          <p:cNvPr id="12" name="Google Shape;388;p8">
            <a:extLst>
              <a:ext uri="{FF2B5EF4-FFF2-40B4-BE49-F238E27FC236}">
                <a16:creationId xmlns:a16="http://schemas.microsoft.com/office/drawing/2014/main" id="{38417054-C7B1-F27E-1C25-39D7CDFB18F0}"/>
              </a:ext>
            </a:extLst>
          </p:cNvPr>
          <p:cNvSpPr/>
          <p:nvPr/>
        </p:nvSpPr>
        <p:spPr>
          <a:xfrm>
            <a:off x="1294753" y="5166552"/>
            <a:ext cx="1968854" cy="972140"/>
          </a:xfrm>
          <a:prstGeom prst="roundRect">
            <a:avLst/>
          </a:prstGeom>
          <a:solidFill>
            <a:schemeClr val="accent1">
              <a:lumMod val="50000"/>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FFFF"/>
              </a:buClr>
              <a:buSzPts val="2199"/>
              <a:buFont typeface="Montserrat"/>
              <a:buNone/>
            </a:pPr>
            <a:r>
              <a:rPr lang="en-US" sz="2000" b="1" i="0" u="none" strike="noStrike" cap="none" dirty="0" err="1">
                <a:solidFill>
                  <a:srgbClr val="FFFFFF"/>
                </a:solidFill>
                <a:ea typeface="Montserrat"/>
                <a:cs typeface="Montserrat"/>
                <a:sym typeface="Montserrat"/>
              </a:rPr>
              <a:t>Penyiapan</a:t>
            </a:r>
            <a:r>
              <a:rPr lang="en-US" sz="2000" b="1" i="0" u="none" strike="noStrike" cap="none" dirty="0">
                <a:solidFill>
                  <a:srgbClr val="FFFFFF"/>
                </a:solidFill>
                <a:ea typeface="Montserrat"/>
                <a:cs typeface="Montserrat"/>
                <a:sym typeface="Montserrat"/>
              </a:rPr>
              <a:t> Data</a:t>
            </a:r>
            <a:endParaRPr sz="2000" b="0" i="0" u="none" strike="noStrike" cap="none" dirty="0">
              <a:solidFill>
                <a:srgbClr val="FFFFFF"/>
              </a:solidFill>
              <a:ea typeface="Montserrat"/>
              <a:cs typeface="Montserrat"/>
              <a:sym typeface="Montserrat"/>
            </a:endParaRPr>
          </a:p>
        </p:txBody>
      </p:sp>
      <p:sp>
        <p:nvSpPr>
          <p:cNvPr id="13" name="Google Shape;404;p8">
            <a:extLst>
              <a:ext uri="{FF2B5EF4-FFF2-40B4-BE49-F238E27FC236}">
                <a16:creationId xmlns:a16="http://schemas.microsoft.com/office/drawing/2014/main" id="{41B77B00-4BEA-7DE5-929E-A7842E890959}"/>
              </a:ext>
            </a:extLst>
          </p:cNvPr>
          <p:cNvSpPr/>
          <p:nvPr/>
        </p:nvSpPr>
        <p:spPr>
          <a:xfrm>
            <a:off x="3622752" y="5166552"/>
            <a:ext cx="2037832" cy="972140"/>
          </a:xfrm>
          <a:prstGeom prst="roundRect">
            <a:avLst/>
          </a:prstGeom>
          <a:solidFill>
            <a:schemeClr val="accent1">
              <a:lumMod val="50000"/>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FFFF"/>
              </a:buClr>
              <a:buSzPts val="1800"/>
              <a:buFont typeface="Montserrat"/>
              <a:buNone/>
            </a:pPr>
            <a:r>
              <a:rPr lang="en-US" sz="2000" b="1" i="0" u="none" strike="noStrike" cap="none" dirty="0" err="1">
                <a:solidFill>
                  <a:srgbClr val="FFFFFF"/>
                </a:solidFill>
                <a:ea typeface="Montserrat"/>
                <a:cs typeface="Montserrat"/>
                <a:sym typeface="Montserrat"/>
              </a:rPr>
              <a:t>Klasifikasi</a:t>
            </a:r>
            <a:r>
              <a:rPr lang="en-US" sz="2000" b="1" i="0" u="none" strike="noStrike" cap="none" dirty="0">
                <a:solidFill>
                  <a:srgbClr val="FFFFFF"/>
                </a:solidFill>
                <a:ea typeface="Montserrat"/>
                <a:cs typeface="Montserrat"/>
                <a:sym typeface="Montserrat"/>
              </a:rPr>
              <a:t> Data</a:t>
            </a:r>
            <a:endParaRPr sz="2000" b="0" i="0" u="none" strike="noStrike" cap="none" dirty="0">
              <a:solidFill>
                <a:srgbClr val="FFFFFF"/>
              </a:solidFill>
              <a:ea typeface="Montserrat"/>
              <a:cs typeface="Montserrat"/>
              <a:sym typeface="Montserrat"/>
            </a:endParaRPr>
          </a:p>
        </p:txBody>
      </p:sp>
      <p:sp>
        <p:nvSpPr>
          <p:cNvPr id="14" name="Google Shape;407;p8">
            <a:extLst>
              <a:ext uri="{FF2B5EF4-FFF2-40B4-BE49-F238E27FC236}">
                <a16:creationId xmlns:a16="http://schemas.microsoft.com/office/drawing/2014/main" id="{0B1F6215-531A-CFB1-EA7B-BBD766568799}"/>
              </a:ext>
            </a:extLst>
          </p:cNvPr>
          <p:cNvSpPr/>
          <p:nvPr/>
        </p:nvSpPr>
        <p:spPr>
          <a:xfrm>
            <a:off x="5953307" y="5166551"/>
            <a:ext cx="2118003" cy="983233"/>
          </a:xfrm>
          <a:prstGeom prst="roundRect">
            <a:avLst/>
          </a:prstGeom>
          <a:solidFill>
            <a:schemeClr val="accent1">
              <a:lumMod val="50000"/>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FFFF"/>
              </a:buClr>
              <a:buSzPts val="1800"/>
              <a:buFont typeface="Montserrat"/>
              <a:buNone/>
            </a:pPr>
            <a:r>
              <a:rPr lang="en-US" b="1" i="0" u="none" strike="noStrike" cap="none" dirty="0" err="1">
                <a:solidFill>
                  <a:srgbClr val="FFFFFF"/>
                </a:solidFill>
                <a:ea typeface="Montserrat"/>
                <a:cs typeface="Montserrat"/>
                <a:sym typeface="Montserrat"/>
              </a:rPr>
              <a:t>Pemeriksaan</a:t>
            </a:r>
            <a:r>
              <a:rPr lang="en-US" b="1" i="0" u="none" strike="noStrike" cap="none" dirty="0">
                <a:solidFill>
                  <a:srgbClr val="FFFFFF"/>
                </a:solidFill>
                <a:ea typeface="Montserrat"/>
                <a:cs typeface="Montserrat"/>
                <a:sym typeface="Montserrat"/>
              </a:rPr>
              <a:t> dan </a:t>
            </a:r>
            <a:r>
              <a:rPr lang="en-US" b="1" i="0" u="none" strike="noStrike" cap="none" dirty="0" err="1">
                <a:solidFill>
                  <a:srgbClr val="FFFFFF"/>
                </a:solidFill>
                <a:ea typeface="Montserrat"/>
                <a:cs typeface="Montserrat"/>
                <a:sym typeface="Montserrat"/>
              </a:rPr>
              <a:t>Pengkodean</a:t>
            </a:r>
            <a:r>
              <a:rPr lang="en-US" b="1" i="0" u="none" strike="noStrike" cap="none" dirty="0">
                <a:solidFill>
                  <a:srgbClr val="FFFFFF"/>
                </a:solidFill>
                <a:ea typeface="Montserrat"/>
                <a:cs typeface="Montserrat"/>
                <a:sym typeface="Montserrat"/>
              </a:rPr>
              <a:t> Data</a:t>
            </a:r>
          </a:p>
          <a:p>
            <a:pPr marL="0" marR="0" lvl="0" indent="0" algn="l" rtl="0">
              <a:spcBef>
                <a:spcPts val="0"/>
              </a:spcBef>
              <a:spcAft>
                <a:spcPts val="0"/>
              </a:spcAft>
              <a:buClr>
                <a:schemeClr val="dk1"/>
              </a:buClr>
              <a:buSzPts val="1800"/>
              <a:buFont typeface="Calibri"/>
              <a:buNone/>
            </a:pPr>
            <a:endParaRPr b="1" i="0" u="none" strike="noStrike" cap="none" dirty="0">
              <a:solidFill>
                <a:schemeClr val="dk1"/>
              </a:solidFill>
              <a:ea typeface="Calibri"/>
              <a:cs typeface="Calibri"/>
              <a:sym typeface="Calibri"/>
            </a:endParaRPr>
          </a:p>
        </p:txBody>
      </p:sp>
      <p:sp>
        <p:nvSpPr>
          <p:cNvPr id="15" name="Google Shape;410;p8">
            <a:extLst>
              <a:ext uri="{FF2B5EF4-FFF2-40B4-BE49-F238E27FC236}">
                <a16:creationId xmlns:a16="http://schemas.microsoft.com/office/drawing/2014/main" id="{5948FA7C-B8A1-D91B-886A-8975BAC0991B}"/>
              </a:ext>
            </a:extLst>
          </p:cNvPr>
          <p:cNvSpPr/>
          <p:nvPr/>
        </p:nvSpPr>
        <p:spPr>
          <a:xfrm>
            <a:off x="8364033" y="5166551"/>
            <a:ext cx="2506644" cy="990308"/>
          </a:xfrm>
          <a:prstGeom prst="roundRect">
            <a:avLst/>
          </a:prstGeom>
          <a:solidFill>
            <a:schemeClr val="accent1">
              <a:lumMod val="50000"/>
            </a:schemeClr>
          </a:solidFill>
          <a:ln>
            <a:noFill/>
          </a:ln>
        </p:spPr>
        <p:txBody>
          <a:bodyPr spcFirstLastPara="1" wrap="square" lIns="91425" tIns="45700" rIns="91425" bIns="45700" anchor="t" anchorCtr="0">
            <a:noAutofit/>
          </a:bodyPr>
          <a:lstStyle/>
          <a:p>
            <a:pPr marL="0" marR="0" lvl="0" indent="0" algn="ctr" rtl="0">
              <a:lnSpc>
                <a:spcPct val="120714"/>
              </a:lnSpc>
              <a:spcBef>
                <a:spcPts val="0"/>
              </a:spcBef>
              <a:spcAft>
                <a:spcPts val="0"/>
              </a:spcAft>
              <a:buClr>
                <a:srgbClr val="FFFFFF"/>
              </a:buClr>
              <a:buSzPts val="1400"/>
              <a:buFont typeface="Montserrat"/>
              <a:buNone/>
            </a:pPr>
            <a:r>
              <a:rPr lang="en-US" sz="2000" b="1" i="0" u="none" strike="noStrike" cap="none" dirty="0">
                <a:solidFill>
                  <a:srgbClr val="FFFFFF"/>
                </a:solidFill>
                <a:ea typeface="Montserrat"/>
                <a:cs typeface="Montserrat"/>
                <a:sym typeface="Montserrat"/>
              </a:rPr>
              <a:t>Data </a:t>
            </a:r>
            <a:r>
              <a:rPr lang="en-US" sz="2000" b="1" i="0" u="none" strike="noStrike" cap="none" dirty="0" err="1">
                <a:solidFill>
                  <a:srgbClr val="FFFFFF"/>
                </a:solidFill>
                <a:ea typeface="Montserrat"/>
                <a:cs typeface="Montserrat"/>
                <a:sym typeface="Montserrat"/>
              </a:rPr>
              <a:t>Entri</a:t>
            </a:r>
            <a:endParaRPr sz="2000" b="0" i="0" u="none" strike="noStrike" cap="none" dirty="0">
              <a:solidFill>
                <a:srgbClr val="FFFFFF"/>
              </a:solidFill>
              <a:ea typeface="Montserrat"/>
              <a:cs typeface="Montserrat"/>
              <a:sym typeface="Montserrat"/>
            </a:endParaRPr>
          </a:p>
          <a:p>
            <a:pPr marL="0" marR="0" lvl="0" indent="0" algn="l" rtl="0">
              <a:spcBef>
                <a:spcPts val="0"/>
              </a:spcBef>
              <a:spcAft>
                <a:spcPts val="0"/>
              </a:spcAft>
              <a:buClr>
                <a:schemeClr val="dk1"/>
              </a:buClr>
              <a:buSzPts val="1800"/>
              <a:buFont typeface="Calibri"/>
              <a:buNone/>
            </a:pPr>
            <a:endParaRPr sz="2000" b="0" i="0" u="none" strike="noStrike" cap="none" dirty="0">
              <a:solidFill>
                <a:schemeClr val="dk1"/>
              </a:solidFill>
              <a:ea typeface="Calibri"/>
              <a:cs typeface="Calibri"/>
              <a:sym typeface="Calibri"/>
            </a:endParaRPr>
          </a:p>
        </p:txBody>
      </p:sp>
      <p:sp>
        <p:nvSpPr>
          <p:cNvPr id="16" name="Google Shape;419;p8">
            <a:extLst>
              <a:ext uri="{FF2B5EF4-FFF2-40B4-BE49-F238E27FC236}">
                <a16:creationId xmlns:a16="http://schemas.microsoft.com/office/drawing/2014/main" id="{9DF46A5B-E12F-18AF-ADA2-748574E4F338}"/>
              </a:ext>
            </a:extLst>
          </p:cNvPr>
          <p:cNvSpPr/>
          <p:nvPr/>
        </p:nvSpPr>
        <p:spPr>
          <a:xfrm>
            <a:off x="3053460" y="4075256"/>
            <a:ext cx="840984" cy="826031"/>
          </a:xfrm>
          <a:custGeom>
            <a:avLst/>
            <a:gdLst/>
            <a:ahLst/>
            <a:cxnLst/>
            <a:rect l="l" t="t" r="r" b="b"/>
            <a:pathLst>
              <a:path w="1139921" h="996913" extrusionOk="0">
                <a:moveTo>
                  <a:pt x="0" y="0"/>
                </a:moveTo>
                <a:lnTo>
                  <a:pt x="1139920" y="0"/>
                </a:lnTo>
                <a:lnTo>
                  <a:pt x="1139920" y="996912"/>
                </a:lnTo>
                <a:lnTo>
                  <a:pt x="0" y="996912"/>
                </a:lnTo>
                <a:lnTo>
                  <a:pt x="0" y="0"/>
                </a:lnTo>
                <a:close/>
              </a:path>
            </a:pathLst>
          </a:custGeom>
          <a:blipFill rotWithShape="1">
            <a:blip r:embed="rId3">
              <a:alphaModFix/>
              <a:duotone>
                <a:schemeClr val="accent1">
                  <a:shade val="45000"/>
                  <a:satMod val="135000"/>
                </a:schemeClr>
                <a:prstClr val="white"/>
              </a:duotone>
            </a:blip>
            <a:stretch>
              <a:fillRect/>
            </a:stretch>
          </a:blipFill>
          <a:ln>
            <a:noFill/>
          </a:ln>
        </p:spPr>
        <p:txBody>
          <a:bodyPr/>
          <a:lstStyle/>
          <a:p>
            <a:endParaRPr lang="en-ID" dirty="0"/>
          </a:p>
        </p:txBody>
      </p:sp>
      <p:sp>
        <p:nvSpPr>
          <p:cNvPr id="19" name="Google Shape;419;p8">
            <a:extLst>
              <a:ext uri="{FF2B5EF4-FFF2-40B4-BE49-F238E27FC236}">
                <a16:creationId xmlns:a16="http://schemas.microsoft.com/office/drawing/2014/main" id="{24431004-B7D1-C82A-7BB2-FA771247D07E}"/>
              </a:ext>
            </a:extLst>
          </p:cNvPr>
          <p:cNvSpPr/>
          <p:nvPr/>
        </p:nvSpPr>
        <p:spPr>
          <a:xfrm>
            <a:off x="5439188" y="4065567"/>
            <a:ext cx="840984" cy="826031"/>
          </a:xfrm>
          <a:custGeom>
            <a:avLst/>
            <a:gdLst/>
            <a:ahLst/>
            <a:cxnLst/>
            <a:rect l="l" t="t" r="r" b="b"/>
            <a:pathLst>
              <a:path w="1139921" h="996913" extrusionOk="0">
                <a:moveTo>
                  <a:pt x="0" y="0"/>
                </a:moveTo>
                <a:lnTo>
                  <a:pt x="1139920" y="0"/>
                </a:lnTo>
                <a:lnTo>
                  <a:pt x="1139920" y="996912"/>
                </a:lnTo>
                <a:lnTo>
                  <a:pt x="0" y="996912"/>
                </a:lnTo>
                <a:lnTo>
                  <a:pt x="0" y="0"/>
                </a:lnTo>
                <a:close/>
              </a:path>
            </a:pathLst>
          </a:custGeom>
          <a:blipFill rotWithShape="1">
            <a:blip r:embed="rId3">
              <a:alphaModFix/>
              <a:duotone>
                <a:schemeClr val="accent1">
                  <a:shade val="45000"/>
                  <a:satMod val="135000"/>
                </a:schemeClr>
                <a:prstClr val="white"/>
              </a:duotone>
            </a:blip>
            <a:stretch>
              <a:fillRect/>
            </a:stretch>
          </a:blipFill>
          <a:ln>
            <a:noFill/>
          </a:ln>
        </p:spPr>
        <p:txBody>
          <a:bodyPr/>
          <a:lstStyle/>
          <a:p>
            <a:endParaRPr lang="en-ID"/>
          </a:p>
        </p:txBody>
      </p:sp>
      <p:sp>
        <p:nvSpPr>
          <p:cNvPr id="20" name="Google Shape;419;p8">
            <a:extLst>
              <a:ext uri="{FF2B5EF4-FFF2-40B4-BE49-F238E27FC236}">
                <a16:creationId xmlns:a16="http://schemas.microsoft.com/office/drawing/2014/main" id="{569CBF9E-0E0C-23F7-267B-14900A5C3F40}"/>
              </a:ext>
            </a:extLst>
          </p:cNvPr>
          <p:cNvSpPr/>
          <p:nvPr/>
        </p:nvSpPr>
        <p:spPr>
          <a:xfrm>
            <a:off x="7830440" y="4070102"/>
            <a:ext cx="840984" cy="826031"/>
          </a:xfrm>
          <a:custGeom>
            <a:avLst/>
            <a:gdLst/>
            <a:ahLst/>
            <a:cxnLst/>
            <a:rect l="l" t="t" r="r" b="b"/>
            <a:pathLst>
              <a:path w="1139921" h="996913" extrusionOk="0">
                <a:moveTo>
                  <a:pt x="0" y="0"/>
                </a:moveTo>
                <a:lnTo>
                  <a:pt x="1139920" y="0"/>
                </a:lnTo>
                <a:lnTo>
                  <a:pt x="1139920" y="996912"/>
                </a:lnTo>
                <a:lnTo>
                  <a:pt x="0" y="996912"/>
                </a:lnTo>
                <a:lnTo>
                  <a:pt x="0" y="0"/>
                </a:lnTo>
                <a:close/>
              </a:path>
            </a:pathLst>
          </a:custGeom>
          <a:blipFill rotWithShape="1">
            <a:blip r:embed="rId3">
              <a:alphaModFix/>
              <a:duotone>
                <a:schemeClr val="accent1">
                  <a:shade val="45000"/>
                  <a:satMod val="135000"/>
                </a:schemeClr>
                <a:prstClr val="white"/>
              </a:duotone>
            </a:blip>
            <a:stretch>
              <a:fillRect/>
            </a:stretch>
          </a:blipFill>
          <a:ln>
            <a:noFill/>
          </a:ln>
        </p:spPr>
        <p:txBody>
          <a:bodyPr/>
          <a:lstStyle/>
          <a:p>
            <a:endParaRPr lang="en-ID"/>
          </a:p>
        </p:txBody>
      </p:sp>
      <p:sp>
        <p:nvSpPr>
          <p:cNvPr id="21" name="Rectangle: Rounded Corners 20">
            <a:extLst>
              <a:ext uri="{FF2B5EF4-FFF2-40B4-BE49-F238E27FC236}">
                <a16:creationId xmlns:a16="http://schemas.microsoft.com/office/drawing/2014/main" id="{78DA4F57-F278-96BE-26AE-1C1B15567DD9}"/>
              </a:ext>
            </a:extLst>
          </p:cNvPr>
          <p:cNvSpPr/>
          <p:nvPr/>
        </p:nvSpPr>
        <p:spPr>
          <a:xfrm>
            <a:off x="646801" y="2897294"/>
            <a:ext cx="5161983" cy="636468"/>
          </a:xfrm>
          <a:prstGeom prst="roundRect">
            <a:avLst/>
          </a:prstGeom>
          <a:solidFill>
            <a:schemeClr val="accent1">
              <a:lumMod val="5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r>
              <a:rPr lang="en-US" sz="2000" b="1" kern="0" dirty="0" err="1">
                <a:solidFill>
                  <a:srgbClr val="FFC000"/>
                </a:solidFill>
                <a:latin typeface="Montserrat" panose="00000500000000000000" pitchFamily="2" charset="0"/>
              </a:rPr>
              <a:t>Tahapan</a:t>
            </a:r>
            <a:r>
              <a:rPr lang="en-US" sz="2000" b="1" kern="0" dirty="0">
                <a:solidFill>
                  <a:prstClr val="white"/>
                </a:solidFill>
                <a:latin typeface="Montserrat" panose="00000500000000000000" pitchFamily="2" charset="0"/>
              </a:rPr>
              <a:t> </a:t>
            </a:r>
            <a:r>
              <a:rPr lang="en-US" sz="2000" b="1" kern="0" dirty="0" err="1">
                <a:solidFill>
                  <a:prstClr val="white"/>
                </a:solidFill>
                <a:latin typeface="Montserrat" panose="00000500000000000000" pitchFamily="2" charset="0"/>
              </a:rPr>
              <a:t>Pengolahan</a:t>
            </a:r>
            <a:r>
              <a:rPr lang="en-US" sz="2000" b="1" kern="0" dirty="0">
                <a:solidFill>
                  <a:prstClr val="white"/>
                </a:solidFill>
                <a:latin typeface="Montserrat" panose="00000500000000000000" pitchFamily="2" charset="0"/>
              </a:rPr>
              <a:t> Data</a:t>
            </a:r>
            <a:endParaRPr kumimoji="0" lang="en-US" sz="2000" b="1" i="0" u="none" strike="noStrike" kern="0" cap="none" spc="0" normalizeH="0" baseline="0" noProof="0" dirty="0">
              <a:ln>
                <a:noFill/>
              </a:ln>
              <a:solidFill>
                <a:prstClr val="white"/>
              </a:solidFill>
              <a:effectLst/>
              <a:uLnTx/>
              <a:uFillTx/>
              <a:latin typeface="Montserrat" panose="00000500000000000000" pitchFamily="2" charset="0"/>
            </a:endParaRPr>
          </a:p>
        </p:txBody>
      </p:sp>
      <p:sp>
        <p:nvSpPr>
          <p:cNvPr id="22" name="Rectangle: Rounded Corners 21">
            <a:extLst>
              <a:ext uri="{FF2B5EF4-FFF2-40B4-BE49-F238E27FC236}">
                <a16:creationId xmlns:a16="http://schemas.microsoft.com/office/drawing/2014/main" id="{6BC27D35-A0B8-3D6E-8B92-431744206F12}"/>
              </a:ext>
            </a:extLst>
          </p:cNvPr>
          <p:cNvSpPr/>
          <p:nvPr/>
        </p:nvSpPr>
        <p:spPr>
          <a:xfrm>
            <a:off x="675036" y="958239"/>
            <a:ext cx="5161983" cy="636468"/>
          </a:xfrm>
          <a:prstGeom prst="roundRect">
            <a:avLst/>
          </a:prstGeom>
          <a:solidFill>
            <a:schemeClr val="accent1">
              <a:lumMod val="5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r>
              <a:rPr lang="en-US" sz="2000" b="1" kern="0" dirty="0" err="1">
                <a:solidFill>
                  <a:srgbClr val="FFC000"/>
                </a:solidFill>
                <a:latin typeface="Montserrat" panose="00000500000000000000" pitchFamily="2" charset="0"/>
              </a:rPr>
              <a:t>Definisi</a:t>
            </a:r>
            <a:r>
              <a:rPr lang="en-US" sz="2000" b="1" kern="0" dirty="0">
                <a:solidFill>
                  <a:prstClr val="white"/>
                </a:solidFill>
                <a:latin typeface="Montserrat" panose="00000500000000000000" pitchFamily="2" charset="0"/>
              </a:rPr>
              <a:t> </a:t>
            </a:r>
            <a:r>
              <a:rPr lang="en-US" sz="2000" b="1" kern="0" dirty="0" err="1">
                <a:solidFill>
                  <a:prstClr val="white"/>
                </a:solidFill>
                <a:latin typeface="Montserrat" panose="00000500000000000000" pitchFamily="2" charset="0"/>
              </a:rPr>
              <a:t>Pengolahan</a:t>
            </a:r>
            <a:r>
              <a:rPr lang="en-US" sz="2000" b="1" kern="0" dirty="0">
                <a:solidFill>
                  <a:prstClr val="white"/>
                </a:solidFill>
                <a:latin typeface="Montserrat" panose="00000500000000000000" pitchFamily="2" charset="0"/>
              </a:rPr>
              <a:t> Data</a:t>
            </a:r>
            <a:endParaRPr kumimoji="0" lang="en-US" sz="2000" b="1" i="0" u="none" strike="noStrike" kern="0" cap="none" spc="0" normalizeH="0" baseline="0" noProof="0" dirty="0">
              <a:ln>
                <a:noFill/>
              </a:ln>
              <a:solidFill>
                <a:prstClr val="white"/>
              </a:solidFill>
              <a:effectLst/>
              <a:uLnTx/>
              <a:uFillTx/>
              <a:latin typeface="Montserrat" panose="00000500000000000000" pitchFamily="2" charset="0"/>
            </a:endParaRPr>
          </a:p>
        </p:txBody>
      </p:sp>
      <p:sp>
        <p:nvSpPr>
          <p:cNvPr id="24" name="TextBox 23">
            <a:extLst>
              <a:ext uri="{FF2B5EF4-FFF2-40B4-BE49-F238E27FC236}">
                <a16:creationId xmlns:a16="http://schemas.microsoft.com/office/drawing/2014/main" id="{61F81682-E750-9AC7-C9BA-5F163453B27A}"/>
              </a:ext>
            </a:extLst>
          </p:cNvPr>
          <p:cNvSpPr txBox="1"/>
          <p:nvPr/>
        </p:nvSpPr>
        <p:spPr>
          <a:xfrm>
            <a:off x="727910" y="1738169"/>
            <a:ext cx="9711996" cy="1015663"/>
          </a:xfrm>
          <a:prstGeom prst="rect">
            <a:avLst/>
          </a:prstGeom>
          <a:noFill/>
        </p:spPr>
        <p:txBody>
          <a:bodyPr wrap="square" rtlCol="0">
            <a:spAutoFit/>
          </a:bodyPr>
          <a:lstStyle/>
          <a:p>
            <a:r>
              <a:rPr lang="en-US" sz="2000" b="1" dirty="0" err="1"/>
              <a:t>Pengolahan</a:t>
            </a:r>
            <a:r>
              <a:rPr lang="en-US" sz="2000" b="1" dirty="0"/>
              <a:t> data </a:t>
            </a:r>
            <a:r>
              <a:rPr lang="en-US" sz="2000" dirty="0" err="1"/>
              <a:t>merupakan</a:t>
            </a:r>
            <a:r>
              <a:rPr lang="en-US" sz="2000" dirty="0"/>
              <a:t> </a:t>
            </a:r>
            <a:r>
              <a:rPr lang="en-US" sz="2000" dirty="0" err="1"/>
              <a:t>konversi</a:t>
            </a:r>
            <a:r>
              <a:rPr lang="en-US" sz="2000" dirty="0"/>
              <a:t> data </a:t>
            </a:r>
            <a:r>
              <a:rPr lang="en-US" sz="2000" dirty="0" err="1"/>
              <a:t>atau</a:t>
            </a:r>
            <a:r>
              <a:rPr lang="en-US" sz="2000" dirty="0"/>
              <a:t> </a:t>
            </a:r>
            <a:r>
              <a:rPr lang="en-US" sz="2000" dirty="0" err="1"/>
              <a:t>manipulasi</a:t>
            </a:r>
            <a:r>
              <a:rPr lang="en-US" sz="2000" dirty="0"/>
              <a:t> data </a:t>
            </a:r>
            <a:r>
              <a:rPr lang="en-US" sz="2000" dirty="0" err="1"/>
              <a:t>menjadi</a:t>
            </a:r>
            <a:r>
              <a:rPr lang="en-US" sz="2000" dirty="0"/>
              <a:t> </a:t>
            </a:r>
            <a:r>
              <a:rPr lang="en-US" sz="2000" dirty="0" err="1"/>
              <a:t>bentuk</a:t>
            </a:r>
            <a:r>
              <a:rPr lang="en-US" sz="2000" dirty="0"/>
              <a:t> yang </a:t>
            </a:r>
            <a:r>
              <a:rPr lang="en-US" sz="2000" dirty="0" err="1"/>
              <a:t>informatif</a:t>
            </a:r>
            <a:r>
              <a:rPr lang="en-US" sz="2000" dirty="0"/>
              <a:t> </a:t>
            </a:r>
            <a:r>
              <a:rPr lang="en-US" sz="2000" dirty="0" err="1"/>
              <a:t>sehingga</a:t>
            </a:r>
            <a:r>
              <a:rPr lang="en-US" sz="2000" dirty="0"/>
              <a:t> </a:t>
            </a:r>
            <a:r>
              <a:rPr lang="en-US" sz="2000" dirty="0" err="1"/>
              <a:t>dapat</a:t>
            </a:r>
            <a:r>
              <a:rPr lang="en-US" sz="2000" dirty="0"/>
              <a:t> </a:t>
            </a:r>
            <a:r>
              <a:rPr lang="en-US" sz="2000" dirty="0" err="1"/>
              <a:t>digunakan</a:t>
            </a:r>
            <a:r>
              <a:rPr lang="en-US" sz="2000" dirty="0"/>
              <a:t>. </a:t>
            </a:r>
            <a:r>
              <a:rPr lang="en-US" sz="2000" dirty="0" err="1"/>
              <a:t>Konversi</a:t>
            </a:r>
            <a:r>
              <a:rPr lang="en-US" sz="2000" dirty="0"/>
              <a:t> </a:t>
            </a:r>
            <a:r>
              <a:rPr lang="en-US" sz="2000" dirty="0" err="1"/>
              <a:t>atau</a:t>
            </a:r>
            <a:r>
              <a:rPr lang="en-US" sz="2000" dirty="0"/>
              <a:t> "</a:t>
            </a:r>
            <a:r>
              <a:rPr lang="en-US" sz="2000" dirty="0" err="1"/>
              <a:t>pengolahan</a:t>
            </a:r>
            <a:r>
              <a:rPr lang="en-US" sz="2000" dirty="0"/>
              <a:t>" </a:t>
            </a:r>
            <a:r>
              <a:rPr lang="en-US" sz="2000" dirty="0" err="1"/>
              <a:t>ini</a:t>
            </a:r>
            <a:r>
              <a:rPr lang="en-US" sz="2000" dirty="0"/>
              <a:t> </a:t>
            </a:r>
            <a:r>
              <a:rPr lang="en-US" sz="2000" dirty="0" err="1"/>
              <a:t>dilakukan</a:t>
            </a:r>
            <a:r>
              <a:rPr lang="en-US" sz="2000" dirty="0"/>
              <a:t> </a:t>
            </a:r>
            <a:r>
              <a:rPr lang="en-US" sz="2000" dirty="0" err="1"/>
              <a:t>menggunakan</a:t>
            </a:r>
            <a:r>
              <a:rPr lang="en-US" sz="2000" dirty="0"/>
              <a:t> </a:t>
            </a:r>
            <a:r>
              <a:rPr lang="en-US" sz="2000" dirty="0" err="1"/>
              <a:t>urutan</a:t>
            </a:r>
            <a:r>
              <a:rPr lang="en-US" sz="2000" dirty="0"/>
              <a:t> </a:t>
            </a:r>
            <a:r>
              <a:rPr lang="en-US" sz="2000" dirty="0" err="1"/>
              <a:t>operasi</a:t>
            </a:r>
            <a:r>
              <a:rPr lang="en-US" sz="2000" dirty="0"/>
              <a:t> yang </a:t>
            </a:r>
            <a:r>
              <a:rPr lang="en-US" sz="2000" dirty="0" err="1"/>
              <a:t>telah</a:t>
            </a:r>
            <a:r>
              <a:rPr lang="en-US" sz="2000" dirty="0"/>
              <a:t> </a:t>
            </a:r>
            <a:r>
              <a:rPr lang="en-US" sz="2000" dirty="0" err="1"/>
              <a:t>ditentukan</a:t>
            </a:r>
            <a:r>
              <a:rPr lang="en-US" sz="2000" dirty="0"/>
              <a:t> </a:t>
            </a:r>
            <a:r>
              <a:rPr lang="en-US" sz="2000" dirty="0" err="1"/>
              <a:t>baik</a:t>
            </a:r>
            <a:r>
              <a:rPr lang="en-US" sz="2000" dirty="0"/>
              <a:t> </a:t>
            </a:r>
            <a:r>
              <a:rPr lang="en-US" sz="2000" dirty="0" err="1"/>
              <a:t>secara</a:t>
            </a:r>
            <a:r>
              <a:rPr lang="en-US" sz="2000" dirty="0"/>
              <a:t> manual </a:t>
            </a:r>
            <a:r>
              <a:rPr lang="en-US" sz="2000" dirty="0" err="1"/>
              <a:t>atau</a:t>
            </a:r>
            <a:r>
              <a:rPr lang="en-US" sz="2000" dirty="0"/>
              <a:t> </a:t>
            </a:r>
            <a:r>
              <a:rPr lang="en-US" sz="2000" dirty="0" err="1"/>
              <a:t>otomatis</a:t>
            </a:r>
            <a:r>
              <a:rPr lang="en-US" sz="2000" dirty="0"/>
              <a:t>.</a:t>
            </a:r>
            <a:endParaRPr lang="en-ID" sz="2000" dirty="0"/>
          </a:p>
        </p:txBody>
      </p:sp>
      <p:pic>
        <p:nvPicPr>
          <p:cNvPr id="25" name="Picture 24">
            <a:extLst>
              <a:ext uri="{FF2B5EF4-FFF2-40B4-BE49-F238E27FC236}">
                <a16:creationId xmlns:a16="http://schemas.microsoft.com/office/drawing/2014/main" id="{66C8D6D0-A4F9-B0BD-330D-B505C283B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405" y="3857347"/>
            <a:ext cx="1260000" cy="1260000"/>
          </a:xfrm>
          <a:prstGeom prst="rect">
            <a:avLst/>
          </a:prstGeom>
        </p:spPr>
      </p:pic>
      <p:pic>
        <p:nvPicPr>
          <p:cNvPr id="27" name="Picture 26">
            <a:extLst>
              <a:ext uri="{FF2B5EF4-FFF2-40B4-BE49-F238E27FC236}">
                <a16:creationId xmlns:a16="http://schemas.microsoft.com/office/drawing/2014/main" id="{0BD931A3-01B1-27AC-A1E0-DAA3D8B04B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7108" y="3857347"/>
            <a:ext cx="1260000" cy="1260000"/>
          </a:xfrm>
          <a:prstGeom prst="rect">
            <a:avLst/>
          </a:prstGeom>
        </p:spPr>
      </p:pic>
      <p:pic>
        <p:nvPicPr>
          <p:cNvPr id="29" name="Picture 28">
            <a:extLst>
              <a:ext uri="{FF2B5EF4-FFF2-40B4-BE49-F238E27FC236}">
                <a16:creationId xmlns:a16="http://schemas.microsoft.com/office/drawing/2014/main" id="{C54F2A54-B07E-B5E1-B2CB-19FC2374E3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1407" y="3906551"/>
            <a:ext cx="1260000" cy="1260000"/>
          </a:xfrm>
          <a:prstGeom prst="rect">
            <a:avLst/>
          </a:prstGeom>
        </p:spPr>
      </p:pic>
      <p:pic>
        <p:nvPicPr>
          <p:cNvPr id="31" name="Picture 30">
            <a:extLst>
              <a:ext uri="{FF2B5EF4-FFF2-40B4-BE49-F238E27FC236}">
                <a16:creationId xmlns:a16="http://schemas.microsoft.com/office/drawing/2014/main" id="{99B9E403-151A-AB67-576C-D1D764B8BC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3940" y="3826205"/>
            <a:ext cx="1260000" cy="1260000"/>
          </a:xfrm>
          <a:prstGeom prst="rect">
            <a:avLst/>
          </a:prstGeom>
        </p:spPr>
      </p:pic>
    </p:spTree>
    <p:extLst>
      <p:ext uri="{BB962C8B-B14F-4D97-AF65-F5344CB8AC3E}">
        <p14:creationId xmlns:p14="http://schemas.microsoft.com/office/powerpoint/2010/main" val="3906961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3FA04D-F811-AE0C-C777-9758AB5400B9}"/>
              </a:ext>
            </a:extLst>
          </p:cNvPr>
          <p:cNvSpPr>
            <a:spLocks noGrp="1"/>
          </p:cNvSpPr>
          <p:nvPr>
            <p:ph type="sldNum" sz="quarter" idx="12"/>
          </p:nvPr>
        </p:nvSpPr>
        <p:spPr/>
        <p:txBody>
          <a:bodyPr/>
          <a:lstStyle/>
          <a:p>
            <a:pPr>
              <a:defRPr/>
            </a:pPr>
            <a:fld id="{A88EA908-BA59-4183-8648-53219FC00D5C}" type="slidenum">
              <a:rPr lang="en-AU" b="1" smtClean="0"/>
              <a:pPr>
                <a:defRPr/>
              </a:pPr>
              <a:t>15</a:t>
            </a:fld>
            <a:endParaRPr lang="en-AU" b="1"/>
          </a:p>
        </p:txBody>
      </p:sp>
      <p:sp>
        <p:nvSpPr>
          <p:cNvPr id="3" name="Title 2">
            <a:extLst>
              <a:ext uri="{FF2B5EF4-FFF2-40B4-BE49-F238E27FC236}">
                <a16:creationId xmlns:a16="http://schemas.microsoft.com/office/drawing/2014/main" id="{9D74BF69-302D-2BDA-B89C-4AA1B6A7603F}"/>
              </a:ext>
            </a:extLst>
          </p:cNvPr>
          <p:cNvSpPr>
            <a:spLocks noGrp="1"/>
          </p:cNvSpPr>
          <p:nvPr>
            <p:ph type="title"/>
          </p:nvPr>
        </p:nvSpPr>
        <p:spPr/>
        <p:txBody>
          <a:bodyPr>
            <a:normAutofit fontScale="90000"/>
          </a:bodyPr>
          <a:lstStyle/>
          <a:p>
            <a:r>
              <a:rPr lang="en-US" dirty="0" err="1"/>
              <a:t>Validasi</a:t>
            </a:r>
            <a:r>
              <a:rPr lang="en-US" dirty="0"/>
              <a:t> Data</a:t>
            </a:r>
          </a:p>
        </p:txBody>
      </p:sp>
      <p:sp>
        <p:nvSpPr>
          <p:cNvPr id="4" name="Content Placeholder 9">
            <a:extLst>
              <a:ext uri="{FF2B5EF4-FFF2-40B4-BE49-F238E27FC236}">
                <a16:creationId xmlns:a16="http://schemas.microsoft.com/office/drawing/2014/main" id="{DC6B2B07-134E-B2BF-634A-65765D69D331}"/>
              </a:ext>
            </a:extLst>
          </p:cNvPr>
          <p:cNvSpPr txBox="1">
            <a:spLocks/>
          </p:cNvSpPr>
          <p:nvPr/>
        </p:nvSpPr>
        <p:spPr>
          <a:xfrm>
            <a:off x="278750" y="917280"/>
            <a:ext cx="11348058" cy="4738677"/>
          </a:xfrm>
          <a:prstGeom prst="rect">
            <a:avLst/>
          </a:prstGeom>
        </p:spPr>
        <p:txBody>
          <a:bodyPr/>
          <a:lst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4097"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120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0" indent="0">
              <a:lnSpc>
                <a:spcPct val="100000"/>
              </a:lnSpc>
              <a:buNone/>
            </a:pPr>
            <a:r>
              <a:rPr lang="en-ID" b="1" dirty="0" err="1"/>
              <a:t>Validasi</a:t>
            </a:r>
            <a:r>
              <a:rPr lang="en-ID" b="1" dirty="0"/>
              <a:t> data</a:t>
            </a:r>
            <a:r>
              <a:rPr lang="en-ID" dirty="0"/>
              <a:t> </a:t>
            </a:r>
            <a:r>
              <a:rPr lang="en-ID" dirty="0" err="1"/>
              <a:t>adalah</a:t>
            </a:r>
            <a:r>
              <a:rPr lang="en-ID" dirty="0"/>
              <a:t> proses </a:t>
            </a:r>
            <a:r>
              <a:rPr lang="en-ID" dirty="0" err="1"/>
              <a:t>untuk</a:t>
            </a:r>
            <a:r>
              <a:rPr lang="en-ID" dirty="0"/>
              <a:t> </a:t>
            </a:r>
            <a:r>
              <a:rPr lang="en-ID" dirty="0" err="1"/>
              <a:t>memastikan</a:t>
            </a:r>
            <a:r>
              <a:rPr lang="en-ID" dirty="0"/>
              <a:t> </a:t>
            </a:r>
            <a:r>
              <a:rPr lang="en-ID" dirty="0" err="1"/>
              <a:t>bahwa</a:t>
            </a:r>
            <a:r>
              <a:rPr lang="en-ID" dirty="0"/>
              <a:t> data yang </a:t>
            </a:r>
            <a:r>
              <a:rPr lang="en-ID" dirty="0" err="1"/>
              <a:t>dikumpulkan</a:t>
            </a:r>
            <a:r>
              <a:rPr lang="en-ID" dirty="0"/>
              <a:t>, </a:t>
            </a:r>
            <a:r>
              <a:rPr lang="en-ID" dirty="0" err="1"/>
              <a:t>dimasukkan</a:t>
            </a:r>
            <a:r>
              <a:rPr lang="en-ID" dirty="0"/>
              <a:t>, dan </a:t>
            </a:r>
            <a:r>
              <a:rPr lang="en-ID" dirty="0" err="1"/>
              <a:t>disimpan</a:t>
            </a:r>
            <a:r>
              <a:rPr lang="en-ID" dirty="0"/>
              <a:t> </a:t>
            </a:r>
            <a:r>
              <a:rPr lang="en-ID" dirty="0" err="1"/>
              <a:t>memenuhi</a:t>
            </a:r>
            <a:r>
              <a:rPr lang="en-ID" dirty="0"/>
              <a:t> </a:t>
            </a:r>
            <a:r>
              <a:rPr lang="en-ID" dirty="0" err="1"/>
              <a:t>kriteria</a:t>
            </a:r>
            <a:r>
              <a:rPr lang="en-ID" dirty="0"/>
              <a:t> </a:t>
            </a:r>
            <a:r>
              <a:rPr lang="en-ID" dirty="0" err="1"/>
              <a:t>tertentu</a:t>
            </a:r>
            <a:r>
              <a:rPr lang="en-ID" dirty="0"/>
              <a:t> </a:t>
            </a:r>
            <a:r>
              <a:rPr lang="en-ID" dirty="0" err="1"/>
              <a:t>untuk</a:t>
            </a:r>
            <a:r>
              <a:rPr lang="en-ID" dirty="0"/>
              <a:t> </a:t>
            </a:r>
            <a:r>
              <a:rPr lang="en-ID" dirty="0" err="1"/>
              <a:t>kualitas</a:t>
            </a:r>
            <a:r>
              <a:rPr lang="en-ID" dirty="0"/>
              <a:t>, </a:t>
            </a:r>
            <a:r>
              <a:rPr lang="en-ID" dirty="0" err="1"/>
              <a:t>keandalan</a:t>
            </a:r>
            <a:r>
              <a:rPr lang="en-ID" dirty="0"/>
              <a:t>, dan </a:t>
            </a:r>
            <a:r>
              <a:rPr lang="en-ID" dirty="0" err="1"/>
              <a:t>akurasi</a:t>
            </a:r>
            <a:r>
              <a:rPr lang="en-ID" dirty="0"/>
              <a:t>. Proses </a:t>
            </a:r>
            <a:r>
              <a:rPr lang="en-ID" dirty="0" err="1"/>
              <a:t>validasi</a:t>
            </a:r>
            <a:r>
              <a:rPr lang="en-ID" dirty="0"/>
              <a:t> data </a:t>
            </a:r>
            <a:r>
              <a:rPr lang="en-ID" dirty="0" err="1"/>
              <a:t>bertujuan</a:t>
            </a:r>
            <a:r>
              <a:rPr lang="en-ID" dirty="0"/>
              <a:t> </a:t>
            </a:r>
            <a:r>
              <a:rPr lang="en-ID" dirty="0" err="1"/>
              <a:t>untuk</a:t>
            </a:r>
            <a:r>
              <a:rPr lang="en-ID" dirty="0"/>
              <a:t> </a:t>
            </a:r>
            <a:r>
              <a:rPr lang="en-ID" dirty="0" err="1"/>
              <a:t>mendeteksi</a:t>
            </a:r>
            <a:r>
              <a:rPr lang="en-ID" dirty="0"/>
              <a:t> dan </a:t>
            </a:r>
            <a:r>
              <a:rPr lang="en-ID" dirty="0" err="1"/>
              <a:t>memperbaiki</a:t>
            </a:r>
            <a:r>
              <a:rPr lang="en-ID" dirty="0"/>
              <a:t> </a:t>
            </a:r>
            <a:r>
              <a:rPr lang="en-ID" dirty="0" err="1"/>
              <a:t>kesalahan</a:t>
            </a:r>
            <a:r>
              <a:rPr lang="en-ID" dirty="0"/>
              <a:t> </a:t>
            </a:r>
            <a:r>
              <a:rPr lang="en-ID" dirty="0" err="1"/>
              <a:t>atau</a:t>
            </a:r>
            <a:r>
              <a:rPr lang="en-ID" dirty="0"/>
              <a:t> </a:t>
            </a:r>
            <a:r>
              <a:rPr lang="en-ID" dirty="0" err="1"/>
              <a:t>inkonsistensi</a:t>
            </a:r>
            <a:r>
              <a:rPr lang="en-ID" dirty="0"/>
              <a:t> </a:t>
            </a:r>
            <a:r>
              <a:rPr lang="en-ID" dirty="0" err="1"/>
              <a:t>dalam</a:t>
            </a:r>
            <a:r>
              <a:rPr lang="en-ID" dirty="0"/>
              <a:t> data </a:t>
            </a:r>
            <a:r>
              <a:rPr lang="en-ID" dirty="0" err="1"/>
              <a:t>sehingga</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analisis</a:t>
            </a:r>
            <a:r>
              <a:rPr lang="en-ID" dirty="0"/>
              <a:t>, </a:t>
            </a:r>
            <a:r>
              <a:rPr lang="en-ID" dirty="0" err="1"/>
              <a:t>pengambilan</a:t>
            </a:r>
            <a:r>
              <a:rPr lang="en-ID" dirty="0"/>
              <a:t> </a:t>
            </a:r>
            <a:r>
              <a:rPr lang="en-ID" dirty="0" err="1"/>
              <a:t>keputusan</a:t>
            </a:r>
            <a:r>
              <a:rPr lang="en-ID" dirty="0"/>
              <a:t>, dan </a:t>
            </a:r>
            <a:r>
              <a:rPr lang="en-ID" dirty="0" err="1"/>
              <a:t>pelaporan</a:t>
            </a:r>
            <a:r>
              <a:rPr lang="en-ID" dirty="0"/>
              <a:t>.</a:t>
            </a:r>
          </a:p>
        </p:txBody>
      </p:sp>
      <p:pic>
        <p:nvPicPr>
          <p:cNvPr id="5" name="Picture 4">
            <a:extLst>
              <a:ext uri="{FF2B5EF4-FFF2-40B4-BE49-F238E27FC236}">
                <a16:creationId xmlns:a16="http://schemas.microsoft.com/office/drawing/2014/main" id="{C4AC4BD3-894A-28A7-2583-6D2A8227C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866" y="2918813"/>
            <a:ext cx="4151134" cy="4151134"/>
          </a:xfrm>
          <a:prstGeom prst="rect">
            <a:avLst/>
          </a:prstGeom>
        </p:spPr>
      </p:pic>
    </p:spTree>
    <p:extLst>
      <p:ext uri="{BB962C8B-B14F-4D97-AF65-F5344CB8AC3E}">
        <p14:creationId xmlns:p14="http://schemas.microsoft.com/office/powerpoint/2010/main" val="299574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049F13-2E8B-2E44-ACC5-460F5AA03935}"/>
              </a:ext>
            </a:extLst>
          </p:cNvPr>
          <p:cNvSpPr>
            <a:spLocks noGrp="1"/>
          </p:cNvSpPr>
          <p:nvPr>
            <p:ph type="sldNum" sz="quarter" idx="12"/>
          </p:nvPr>
        </p:nvSpPr>
        <p:spPr/>
        <p:txBody>
          <a:bodyPr/>
          <a:lstStyle/>
          <a:p>
            <a:pPr>
              <a:defRPr/>
            </a:pPr>
            <a:fld id="{A88EA908-BA59-4183-8648-53219FC00D5C}" type="slidenum">
              <a:rPr lang="en-AU" b="1" smtClean="0"/>
              <a:pPr>
                <a:defRPr/>
              </a:pPr>
              <a:t>16</a:t>
            </a:fld>
            <a:endParaRPr lang="en-AU" b="1"/>
          </a:p>
        </p:txBody>
      </p:sp>
      <p:sp>
        <p:nvSpPr>
          <p:cNvPr id="3" name="Title 2">
            <a:extLst>
              <a:ext uri="{FF2B5EF4-FFF2-40B4-BE49-F238E27FC236}">
                <a16:creationId xmlns:a16="http://schemas.microsoft.com/office/drawing/2014/main" id="{1CE8AD72-0928-3B73-223C-F249ED353246}"/>
              </a:ext>
            </a:extLst>
          </p:cNvPr>
          <p:cNvSpPr>
            <a:spLocks noGrp="1"/>
          </p:cNvSpPr>
          <p:nvPr>
            <p:ph type="title"/>
          </p:nvPr>
        </p:nvSpPr>
        <p:spPr/>
        <p:txBody>
          <a:bodyPr>
            <a:normAutofit fontScale="90000"/>
          </a:bodyPr>
          <a:lstStyle/>
          <a:p>
            <a:r>
              <a:rPr lang="en-US" dirty="0" err="1"/>
              <a:t>Jenis</a:t>
            </a:r>
            <a:r>
              <a:rPr lang="en-US" dirty="0"/>
              <a:t> </a:t>
            </a:r>
            <a:r>
              <a:rPr lang="en-US" dirty="0" err="1"/>
              <a:t>Validasi</a:t>
            </a:r>
            <a:r>
              <a:rPr lang="en-US" dirty="0"/>
              <a:t> Data</a:t>
            </a:r>
          </a:p>
        </p:txBody>
      </p:sp>
      <p:graphicFrame>
        <p:nvGraphicFramePr>
          <p:cNvPr id="4" name="Diagram 3">
            <a:extLst>
              <a:ext uri="{FF2B5EF4-FFF2-40B4-BE49-F238E27FC236}">
                <a16:creationId xmlns:a16="http://schemas.microsoft.com/office/drawing/2014/main" id="{D247F15F-336D-44C3-AF89-0151F8D57A4A}"/>
              </a:ext>
            </a:extLst>
          </p:cNvPr>
          <p:cNvGraphicFramePr/>
          <p:nvPr/>
        </p:nvGraphicFramePr>
        <p:xfrm>
          <a:off x="1018714" y="1032008"/>
          <a:ext cx="4556525" cy="5514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E5861F06-403E-7636-E7BF-47E8508FAD9E}"/>
              </a:ext>
            </a:extLst>
          </p:cNvPr>
          <p:cNvGraphicFramePr/>
          <p:nvPr/>
        </p:nvGraphicFramePr>
        <p:xfrm>
          <a:off x="5755225" y="1032008"/>
          <a:ext cx="4556525" cy="55148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87388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6">
          <a:extLst>
            <a:ext uri="{FF2B5EF4-FFF2-40B4-BE49-F238E27FC236}">
              <a16:creationId xmlns:a16="http://schemas.microsoft.com/office/drawing/2014/main" id="{FCDF39C6-AB34-CE08-53BB-750EF51922E1}"/>
            </a:ext>
          </a:extLst>
        </p:cNvPr>
        <p:cNvGrpSpPr/>
        <p:nvPr/>
      </p:nvGrpSpPr>
      <p:grpSpPr>
        <a:xfrm>
          <a:off x="0" y="0"/>
          <a:ext cx="0" cy="0"/>
          <a:chOff x="0" y="0"/>
          <a:chExt cx="0" cy="0"/>
        </a:xfrm>
      </p:grpSpPr>
      <p:sp>
        <p:nvSpPr>
          <p:cNvPr id="647" name="Google Shape;647;p3">
            <a:extLst>
              <a:ext uri="{FF2B5EF4-FFF2-40B4-BE49-F238E27FC236}">
                <a16:creationId xmlns:a16="http://schemas.microsoft.com/office/drawing/2014/main" id="{E6D7A6EF-C144-148A-8B0B-8037D78E5F51}"/>
              </a:ext>
            </a:extLst>
          </p:cNvPr>
          <p:cNvSpPr txBox="1"/>
          <p:nvPr/>
        </p:nvSpPr>
        <p:spPr>
          <a:xfrm>
            <a:off x="1801620" y="5440838"/>
            <a:ext cx="4368673" cy="944218"/>
          </a:xfrm>
          <a:prstGeom prst="rect">
            <a:avLst/>
          </a:prstGeom>
          <a:noFill/>
          <a:ln>
            <a:noFill/>
          </a:ln>
        </p:spPr>
        <p:txBody>
          <a:bodyPr spcFirstLastPara="1" wrap="square" lIns="121893" tIns="60934" rIns="121893" bIns="60934" anchor="t" anchorCtr="0">
            <a:noAutofit/>
          </a:bodyPr>
          <a:lstStyle/>
          <a:p>
            <a:r>
              <a:rPr lang="en-US" sz="3999" b="1" dirty="0" err="1">
                <a:solidFill>
                  <a:srgbClr val="FFFFFF"/>
                </a:solidFill>
                <a:latin typeface="Calibri"/>
                <a:ea typeface="Calibri"/>
                <a:cs typeface="Calibri"/>
                <a:sym typeface="Calibri"/>
              </a:rPr>
              <a:t>Analisis</a:t>
            </a:r>
            <a:r>
              <a:rPr lang="en-US" sz="3999" b="1" dirty="0">
                <a:solidFill>
                  <a:srgbClr val="FFFFFF"/>
                </a:solidFill>
                <a:latin typeface="Calibri"/>
                <a:ea typeface="Calibri"/>
                <a:cs typeface="Calibri"/>
                <a:sym typeface="Calibri"/>
              </a:rPr>
              <a:t> Data</a:t>
            </a:r>
            <a:endParaRPr sz="3999" b="1" dirty="0">
              <a:solidFill>
                <a:srgbClr val="FFFFFF"/>
              </a:solidFill>
              <a:latin typeface="Calibri"/>
              <a:ea typeface="Calibri"/>
              <a:cs typeface="Calibri"/>
              <a:sym typeface="Calibri"/>
            </a:endParaRPr>
          </a:p>
        </p:txBody>
      </p:sp>
      <p:sp>
        <p:nvSpPr>
          <p:cNvPr id="648" name="Google Shape;648;p3">
            <a:extLst>
              <a:ext uri="{FF2B5EF4-FFF2-40B4-BE49-F238E27FC236}">
                <a16:creationId xmlns:a16="http://schemas.microsoft.com/office/drawing/2014/main" id="{07471EFE-7521-6C2F-872B-8822D3FF6117}"/>
              </a:ext>
            </a:extLst>
          </p:cNvPr>
          <p:cNvSpPr txBox="1"/>
          <p:nvPr/>
        </p:nvSpPr>
        <p:spPr>
          <a:xfrm>
            <a:off x="774232" y="5626693"/>
            <a:ext cx="793092" cy="524551"/>
          </a:xfrm>
          <a:prstGeom prst="rect">
            <a:avLst/>
          </a:prstGeom>
          <a:noFill/>
          <a:ln>
            <a:noFill/>
          </a:ln>
        </p:spPr>
        <p:txBody>
          <a:bodyPr spcFirstLastPara="1" wrap="square" lIns="0" tIns="0" rIns="0" bIns="0" anchor="t" anchorCtr="0">
            <a:spAutoFit/>
          </a:bodyPr>
          <a:lstStyle/>
          <a:p>
            <a:pPr algn="ctr">
              <a:lnSpc>
                <a:spcPct val="70625"/>
              </a:lnSpc>
            </a:pPr>
            <a:r>
              <a:rPr lang="en-US" sz="4800" b="1" dirty="0">
                <a:solidFill>
                  <a:srgbClr val="9A0501"/>
                </a:solidFill>
                <a:latin typeface="Poppins"/>
                <a:ea typeface="Poppins"/>
                <a:cs typeface="Poppins"/>
                <a:sym typeface="Poppins"/>
              </a:rPr>
              <a:t>03</a:t>
            </a:r>
            <a:endParaRPr sz="2099" dirty="0">
              <a:solidFill>
                <a:srgbClr val="9A0501"/>
              </a:solidFill>
              <a:latin typeface="Calibri"/>
              <a:ea typeface="Calibri"/>
              <a:cs typeface="Calibri"/>
              <a:sym typeface="Calibri"/>
            </a:endParaRPr>
          </a:p>
        </p:txBody>
      </p:sp>
    </p:spTree>
    <p:extLst>
      <p:ext uri="{BB962C8B-B14F-4D97-AF65-F5344CB8AC3E}">
        <p14:creationId xmlns:p14="http://schemas.microsoft.com/office/powerpoint/2010/main" val="590706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4"/>
          <p:cNvSpPr txBox="1"/>
          <p:nvPr/>
        </p:nvSpPr>
        <p:spPr>
          <a:xfrm>
            <a:off x="397759" y="204586"/>
            <a:ext cx="10326664" cy="542379"/>
          </a:xfrm>
          <a:prstGeom prst="rect">
            <a:avLst/>
          </a:prstGeom>
          <a:noFill/>
          <a:ln>
            <a:noFill/>
          </a:ln>
        </p:spPr>
        <p:txBody>
          <a:bodyPr spcFirstLastPara="1" wrap="square" lIns="91401" tIns="45688" rIns="91401" bIns="45688" anchor="ctr" anchorCtr="0">
            <a:noAutofit/>
          </a:bodyPr>
          <a:lstStyle/>
          <a:p>
            <a:pPr>
              <a:buSzPts val="3001"/>
            </a:pPr>
            <a:r>
              <a:rPr lang="en-US" sz="3000" b="1" dirty="0">
                <a:solidFill>
                  <a:schemeClr val="dk1"/>
                </a:solidFill>
                <a:latin typeface="Raleway"/>
                <a:ea typeface="Raleway"/>
                <a:cs typeface="Raleway"/>
                <a:sym typeface="Raleway"/>
              </a:rPr>
              <a:t>TENTANG ANALISIS DATA</a:t>
            </a:r>
            <a:endParaRPr sz="3000" b="1" baseline="-25000" dirty="0">
              <a:solidFill>
                <a:schemeClr val="dk1"/>
              </a:solidFill>
              <a:latin typeface="Raleway"/>
              <a:ea typeface="Raleway"/>
              <a:cs typeface="Raleway"/>
              <a:sym typeface="Raleway"/>
            </a:endParaRPr>
          </a:p>
        </p:txBody>
      </p:sp>
      <p:sp>
        <p:nvSpPr>
          <p:cNvPr id="1204" name="Google Shape;1204;p4"/>
          <p:cNvSpPr txBox="1"/>
          <p:nvPr/>
        </p:nvSpPr>
        <p:spPr>
          <a:xfrm>
            <a:off x="158015" y="9711914"/>
            <a:ext cx="548295" cy="239161"/>
          </a:xfrm>
          <a:prstGeom prst="rect">
            <a:avLst/>
          </a:prstGeom>
          <a:noFill/>
          <a:ln>
            <a:noFill/>
          </a:ln>
        </p:spPr>
        <p:txBody>
          <a:bodyPr spcFirstLastPara="1" wrap="square" lIns="0" tIns="0" rIns="0" bIns="0" anchor="t" anchorCtr="0">
            <a:spAutoFit/>
          </a:bodyPr>
          <a:lstStyle/>
          <a:p>
            <a:pPr algn="r">
              <a:lnSpc>
                <a:spcPct val="110500"/>
              </a:lnSpc>
              <a:buSzPts val="1400"/>
            </a:pPr>
            <a:r>
              <a:rPr lang="en-US" b="1">
                <a:solidFill>
                  <a:schemeClr val="lt1"/>
                </a:solidFill>
                <a:latin typeface="Montserrat"/>
                <a:ea typeface="Montserrat"/>
                <a:cs typeface="Montserrat"/>
                <a:sym typeface="Montserrat"/>
              </a:rPr>
              <a:t>4</a:t>
            </a:r>
            <a:endParaRPr>
              <a:solidFill>
                <a:schemeClr val="dk1"/>
              </a:solidFill>
              <a:latin typeface="Calibri"/>
              <a:ea typeface="Calibri"/>
              <a:cs typeface="Calibri"/>
              <a:sym typeface="Calibri"/>
            </a:endParaRPr>
          </a:p>
        </p:txBody>
      </p:sp>
      <p:grpSp>
        <p:nvGrpSpPr>
          <p:cNvPr id="1205" name="Google Shape;1205;p4"/>
          <p:cNvGrpSpPr/>
          <p:nvPr/>
        </p:nvGrpSpPr>
        <p:grpSpPr>
          <a:xfrm>
            <a:off x="440515" y="1146927"/>
            <a:ext cx="603310" cy="478787"/>
            <a:chOff x="2925820" y="699061"/>
            <a:chExt cx="580047" cy="460326"/>
          </a:xfrm>
        </p:grpSpPr>
        <p:sp>
          <p:nvSpPr>
            <p:cNvPr id="1206" name="Google Shape;1206;p4"/>
            <p:cNvSpPr/>
            <p:nvPr/>
          </p:nvSpPr>
          <p:spPr>
            <a:xfrm>
              <a:off x="3273848" y="699061"/>
              <a:ext cx="232019" cy="460326"/>
            </a:xfrm>
            <a:custGeom>
              <a:avLst/>
              <a:gdLst/>
              <a:ahLst/>
              <a:cxnLst/>
              <a:rect l="l" t="t" r="r" b="b"/>
              <a:pathLst>
                <a:path w="232019" h="460326" extrusionOk="0">
                  <a:moveTo>
                    <a:pt x="232019" y="460326"/>
                  </a:moveTo>
                  <a:lnTo>
                    <a:pt x="232019" y="228307"/>
                  </a:lnTo>
                  <a:lnTo>
                    <a:pt x="99652" y="228307"/>
                  </a:lnTo>
                  <a:cubicBezTo>
                    <a:pt x="101662" y="156637"/>
                    <a:pt x="160322" y="99571"/>
                    <a:pt x="232019" y="99536"/>
                  </a:cubicBezTo>
                  <a:lnTo>
                    <a:pt x="232019" y="0"/>
                  </a:lnTo>
                  <a:cubicBezTo>
                    <a:pt x="105315" y="-16"/>
                    <a:pt x="2028" y="101619"/>
                    <a:pt x="0" y="228307"/>
                  </a:cubicBezTo>
                  <a:lnTo>
                    <a:pt x="0" y="228307"/>
                  </a:lnTo>
                  <a:lnTo>
                    <a:pt x="0" y="460326"/>
                  </a:lnTo>
                  <a:close/>
                </a:path>
              </a:pathLst>
            </a:custGeom>
            <a:solidFill>
              <a:srgbClr val="C45824"/>
            </a:solidFill>
            <a:ln>
              <a:noFill/>
            </a:ln>
          </p:spPr>
          <p:txBody>
            <a:bodyPr spcFirstLastPara="1" wrap="square" lIns="91401" tIns="45688" rIns="91401" bIns="45688" anchor="ctr" anchorCtr="0">
              <a:noAutofit/>
            </a:bodyPr>
            <a:lstStyle/>
            <a:p>
              <a:pPr>
                <a:buSzPts val="1800"/>
              </a:pPr>
              <a:endParaRPr sz="1799">
                <a:latin typeface="Calibri"/>
                <a:ea typeface="Calibri"/>
                <a:cs typeface="Calibri"/>
                <a:sym typeface="Calibri"/>
              </a:endParaRPr>
            </a:p>
          </p:txBody>
        </p:sp>
        <p:sp>
          <p:nvSpPr>
            <p:cNvPr id="1207" name="Google Shape;1207;p4"/>
            <p:cNvSpPr/>
            <p:nvPr/>
          </p:nvSpPr>
          <p:spPr>
            <a:xfrm>
              <a:off x="2925820" y="699061"/>
              <a:ext cx="232019" cy="460326"/>
            </a:xfrm>
            <a:custGeom>
              <a:avLst/>
              <a:gdLst/>
              <a:ahLst/>
              <a:cxnLst/>
              <a:rect l="l" t="t" r="r" b="b"/>
              <a:pathLst>
                <a:path w="232019" h="460326" extrusionOk="0">
                  <a:moveTo>
                    <a:pt x="232019" y="460326"/>
                  </a:moveTo>
                  <a:lnTo>
                    <a:pt x="232019" y="228307"/>
                  </a:lnTo>
                  <a:lnTo>
                    <a:pt x="99652" y="228307"/>
                  </a:lnTo>
                  <a:cubicBezTo>
                    <a:pt x="101662" y="156637"/>
                    <a:pt x="160322" y="99571"/>
                    <a:pt x="232019" y="99536"/>
                  </a:cubicBezTo>
                  <a:lnTo>
                    <a:pt x="232019" y="0"/>
                  </a:lnTo>
                  <a:cubicBezTo>
                    <a:pt x="105315" y="-16"/>
                    <a:pt x="2028" y="101619"/>
                    <a:pt x="0" y="228307"/>
                  </a:cubicBezTo>
                  <a:lnTo>
                    <a:pt x="0" y="228307"/>
                  </a:lnTo>
                  <a:lnTo>
                    <a:pt x="0" y="460326"/>
                  </a:lnTo>
                  <a:close/>
                </a:path>
              </a:pathLst>
            </a:custGeom>
            <a:solidFill>
              <a:srgbClr val="C45824"/>
            </a:solidFill>
            <a:ln>
              <a:noFill/>
            </a:ln>
          </p:spPr>
          <p:txBody>
            <a:bodyPr spcFirstLastPara="1" wrap="square" lIns="91401" tIns="45688" rIns="91401" bIns="45688" anchor="ctr" anchorCtr="0">
              <a:noAutofit/>
            </a:bodyPr>
            <a:lstStyle/>
            <a:p>
              <a:pPr>
                <a:buSzPts val="1800"/>
              </a:pPr>
              <a:endParaRPr sz="1799">
                <a:latin typeface="Calibri"/>
                <a:ea typeface="Calibri"/>
                <a:cs typeface="Calibri"/>
                <a:sym typeface="Calibri"/>
              </a:endParaRPr>
            </a:p>
          </p:txBody>
        </p:sp>
      </p:grpSp>
      <p:sp>
        <p:nvSpPr>
          <p:cNvPr id="1208" name="Google Shape;1208;p4"/>
          <p:cNvSpPr txBox="1"/>
          <p:nvPr/>
        </p:nvSpPr>
        <p:spPr>
          <a:xfrm>
            <a:off x="1164488" y="1090991"/>
            <a:ext cx="10385161" cy="707662"/>
          </a:xfrm>
          <a:prstGeom prst="rect">
            <a:avLst/>
          </a:prstGeom>
          <a:noFill/>
          <a:ln>
            <a:noFill/>
          </a:ln>
        </p:spPr>
        <p:txBody>
          <a:bodyPr spcFirstLastPara="1" wrap="square" lIns="91401" tIns="45688" rIns="91401" bIns="45688" anchor="t" anchorCtr="0">
            <a:spAutoFit/>
          </a:bodyPr>
          <a:lstStyle/>
          <a:p>
            <a:pPr>
              <a:buSzPts val="2000"/>
            </a:pPr>
            <a:r>
              <a:rPr lang="en-US" sz="1999" b="1" i="1">
                <a:solidFill>
                  <a:schemeClr val="dk1"/>
                </a:solidFill>
                <a:latin typeface="Arial Narrow"/>
                <a:ea typeface="Arial Narrow"/>
                <a:cs typeface="Arial Narrow"/>
                <a:sym typeface="Arial Narrow"/>
              </a:rPr>
              <a:t>Analisis data diartikan sebagai upaya mengolah data menjadi informasi, </a:t>
            </a:r>
            <a:r>
              <a:rPr lang="en-US" sz="1999" i="1">
                <a:solidFill>
                  <a:schemeClr val="dk1"/>
                </a:solidFill>
                <a:latin typeface="Arial Narrow"/>
                <a:ea typeface="Arial Narrow"/>
                <a:cs typeface="Arial Narrow"/>
                <a:sym typeface="Arial Narrow"/>
              </a:rPr>
              <a:t>sehingga data tersebut dapat dengan mudah dipahami dan bermanfaat untuk menjawab masalah-masalah yang terkait.</a:t>
            </a:r>
            <a:endParaRPr sz="2099">
              <a:solidFill>
                <a:schemeClr val="dk1"/>
              </a:solidFill>
              <a:latin typeface="Calibri"/>
              <a:ea typeface="Calibri"/>
              <a:cs typeface="Calibri"/>
              <a:sym typeface="Calibri"/>
            </a:endParaRPr>
          </a:p>
        </p:txBody>
      </p:sp>
      <p:sp>
        <p:nvSpPr>
          <p:cNvPr id="1209" name="Google Shape;1209;p4"/>
          <p:cNvSpPr/>
          <p:nvPr/>
        </p:nvSpPr>
        <p:spPr>
          <a:xfrm>
            <a:off x="177" y="3014147"/>
            <a:ext cx="12191647" cy="3512994"/>
          </a:xfrm>
          <a:prstGeom prst="rect">
            <a:avLst/>
          </a:prstGeom>
          <a:solidFill>
            <a:srgbClr val="C45824"/>
          </a:solidFill>
          <a:ln>
            <a:noFill/>
          </a:ln>
        </p:spPr>
        <p:txBody>
          <a:bodyPr spcFirstLastPara="1" wrap="square" lIns="91401" tIns="45688" rIns="91401" bIns="45688" anchor="ctr" anchorCtr="0">
            <a:noAutofit/>
          </a:bodyPr>
          <a:lstStyle/>
          <a:p>
            <a:pPr algn="ctr">
              <a:buSzPts val="1800"/>
            </a:pPr>
            <a:endParaRPr sz="1799">
              <a:solidFill>
                <a:srgbClr val="FFFFFF"/>
              </a:solidFill>
              <a:latin typeface="Calibri"/>
              <a:ea typeface="Calibri"/>
              <a:cs typeface="Calibri"/>
              <a:sym typeface="Calibri"/>
            </a:endParaRPr>
          </a:p>
        </p:txBody>
      </p:sp>
      <p:sp>
        <p:nvSpPr>
          <p:cNvPr id="1210" name="Google Shape;1210;p4"/>
          <p:cNvSpPr/>
          <p:nvPr/>
        </p:nvSpPr>
        <p:spPr>
          <a:xfrm>
            <a:off x="1164487" y="1870345"/>
            <a:ext cx="10032355" cy="830973"/>
          </a:xfrm>
          <a:prstGeom prst="rect">
            <a:avLst/>
          </a:prstGeom>
          <a:noFill/>
          <a:ln>
            <a:noFill/>
          </a:ln>
        </p:spPr>
        <p:txBody>
          <a:bodyPr spcFirstLastPara="1" wrap="square" lIns="91401" tIns="45688" rIns="91401" bIns="45688" anchor="t" anchorCtr="0">
            <a:spAutoFit/>
          </a:bodyPr>
          <a:lstStyle/>
          <a:p>
            <a:pPr>
              <a:buSzPts val="1600"/>
            </a:pPr>
            <a:r>
              <a:rPr lang="en-US" sz="1600">
                <a:solidFill>
                  <a:schemeClr val="dk1"/>
                </a:solidFill>
                <a:latin typeface="Arial Narrow"/>
                <a:ea typeface="Arial Narrow"/>
                <a:cs typeface="Arial Narrow"/>
                <a:sym typeface="Arial Narrow"/>
              </a:rPr>
              <a:t>Analisis dalam statistik dibagi menjadi dua yakni analisis deskriptif dan inferensia. </a:t>
            </a:r>
            <a:endParaRPr sz="2099">
              <a:solidFill>
                <a:schemeClr val="dk1"/>
              </a:solidFill>
              <a:latin typeface="Calibri"/>
              <a:ea typeface="Calibri"/>
              <a:cs typeface="Calibri"/>
              <a:sym typeface="Calibri"/>
            </a:endParaRPr>
          </a:p>
          <a:p>
            <a:pPr marL="285721" indent="-285721">
              <a:buClr>
                <a:srgbClr val="006633"/>
              </a:buClr>
              <a:buSzPts val="2400"/>
              <a:buFont typeface="Arial"/>
              <a:buChar char="•"/>
            </a:pPr>
            <a:r>
              <a:rPr lang="en-US" sz="1600">
                <a:solidFill>
                  <a:schemeClr val="dk1"/>
                </a:solidFill>
                <a:latin typeface="Arial Narrow"/>
                <a:ea typeface="Arial Narrow"/>
                <a:cs typeface="Arial Narrow"/>
                <a:sym typeface="Arial Narrow"/>
              </a:rPr>
              <a:t>Statistik deskriptif digunakan untuk menggambarkan fenomena suatu variable atau objek yang sedang diamati.</a:t>
            </a:r>
            <a:endParaRPr sz="2099">
              <a:solidFill>
                <a:schemeClr val="dk1"/>
              </a:solidFill>
              <a:latin typeface="Calibri"/>
              <a:ea typeface="Calibri"/>
              <a:cs typeface="Calibri"/>
              <a:sym typeface="Calibri"/>
            </a:endParaRPr>
          </a:p>
          <a:p>
            <a:pPr marL="285721" indent="-285721">
              <a:buClr>
                <a:srgbClr val="006633"/>
              </a:buClr>
              <a:buSzPts val="2400"/>
              <a:buFont typeface="Arial"/>
              <a:buChar char="•"/>
            </a:pPr>
            <a:r>
              <a:rPr lang="en-US" sz="1600">
                <a:solidFill>
                  <a:schemeClr val="dk1"/>
                </a:solidFill>
                <a:latin typeface="Arial Narrow"/>
                <a:ea typeface="Arial Narrow"/>
                <a:cs typeface="Arial Narrow"/>
                <a:sym typeface="Arial Narrow"/>
              </a:rPr>
              <a:t>Statistik inferensia mencakup analisis suatu variabel yang digunakan untuk menarik kesimpulan.</a:t>
            </a:r>
            <a:endParaRPr sz="1600">
              <a:solidFill>
                <a:srgbClr val="4B8AA7"/>
              </a:solidFill>
              <a:latin typeface="Arial Narrow"/>
              <a:ea typeface="Arial Narrow"/>
              <a:cs typeface="Arial Narrow"/>
              <a:sym typeface="Arial Narrow"/>
            </a:endParaRPr>
          </a:p>
        </p:txBody>
      </p:sp>
      <p:sp>
        <p:nvSpPr>
          <p:cNvPr id="1211" name="Google Shape;1211;p4"/>
          <p:cNvSpPr/>
          <p:nvPr/>
        </p:nvSpPr>
        <p:spPr>
          <a:xfrm>
            <a:off x="346588" y="3204598"/>
            <a:ext cx="719980" cy="719980"/>
          </a:xfrm>
          <a:prstGeom prst="roundRect">
            <a:avLst>
              <a:gd name="adj" fmla="val 24488"/>
            </a:avLst>
          </a:prstGeom>
          <a:solidFill>
            <a:srgbClr val="ADBAC6"/>
          </a:solidFill>
          <a:ln>
            <a:noFill/>
          </a:ln>
        </p:spPr>
        <p:txBody>
          <a:bodyPr spcFirstLastPara="1" wrap="square" lIns="91401" tIns="45688" rIns="91401" bIns="45688" anchor="ctr" anchorCtr="0">
            <a:noAutofit/>
          </a:bodyPr>
          <a:lstStyle/>
          <a:p>
            <a:pPr algn="ctr">
              <a:buSzPts val="3600"/>
            </a:pPr>
            <a:endParaRPr sz="3599" b="1">
              <a:solidFill>
                <a:schemeClr val="lt1"/>
              </a:solidFill>
              <a:latin typeface="Century Gothic"/>
              <a:ea typeface="Century Gothic"/>
              <a:cs typeface="Century Gothic"/>
              <a:sym typeface="Century Gothic"/>
            </a:endParaRPr>
          </a:p>
        </p:txBody>
      </p:sp>
      <p:pic>
        <p:nvPicPr>
          <p:cNvPr id="1212" name="Google Shape;1212;p4" descr="Icon&#10;&#10;Description automatically generated"/>
          <p:cNvPicPr preferRelativeResize="0"/>
          <p:nvPr/>
        </p:nvPicPr>
        <p:blipFill rotWithShape="1">
          <a:blip r:embed="rId3">
            <a:alphaModFix/>
          </a:blip>
          <a:srcRect/>
          <a:stretch/>
        </p:blipFill>
        <p:spPr>
          <a:xfrm>
            <a:off x="397759" y="3261950"/>
            <a:ext cx="606086" cy="606086"/>
          </a:xfrm>
          <a:prstGeom prst="rect">
            <a:avLst/>
          </a:prstGeom>
          <a:noFill/>
          <a:ln>
            <a:noFill/>
          </a:ln>
        </p:spPr>
      </p:pic>
      <p:sp>
        <p:nvSpPr>
          <p:cNvPr id="1213" name="Google Shape;1213;p4"/>
          <p:cNvSpPr/>
          <p:nvPr/>
        </p:nvSpPr>
        <p:spPr>
          <a:xfrm>
            <a:off x="1066568" y="3349289"/>
            <a:ext cx="4486997" cy="400099"/>
          </a:xfrm>
          <a:prstGeom prst="rect">
            <a:avLst/>
          </a:prstGeom>
          <a:noFill/>
          <a:ln>
            <a:noFill/>
          </a:ln>
        </p:spPr>
        <p:txBody>
          <a:bodyPr spcFirstLastPara="1" wrap="square" lIns="91401" tIns="45688" rIns="91401" bIns="45688" anchor="t" anchorCtr="0">
            <a:spAutoFit/>
          </a:bodyPr>
          <a:lstStyle/>
          <a:p>
            <a:pPr>
              <a:buSzPts val="2000"/>
            </a:pPr>
            <a:r>
              <a:rPr lang="en-US" sz="1999" b="1">
                <a:solidFill>
                  <a:schemeClr val="lt1"/>
                </a:solidFill>
              </a:rPr>
              <a:t>Tahapan Analisis menurut GSBPM:</a:t>
            </a:r>
            <a:endParaRPr sz="1999" b="1">
              <a:solidFill>
                <a:schemeClr val="lt1"/>
              </a:solidFill>
            </a:endParaRPr>
          </a:p>
        </p:txBody>
      </p:sp>
      <p:sp>
        <p:nvSpPr>
          <p:cNvPr id="1214" name="Google Shape;1214;p4"/>
          <p:cNvSpPr/>
          <p:nvPr/>
        </p:nvSpPr>
        <p:spPr>
          <a:xfrm>
            <a:off x="700802" y="3712004"/>
            <a:ext cx="5479863" cy="2509679"/>
          </a:xfrm>
          <a:prstGeom prst="rect">
            <a:avLst/>
          </a:prstGeom>
          <a:noFill/>
          <a:ln>
            <a:noFill/>
          </a:ln>
        </p:spPr>
        <p:txBody>
          <a:bodyPr spcFirstLastPara="1" wrap="square" lIns="91401" tIns="45688" rIns="91401" bIns="45688" anchor="ctr" anchorCtr="0">
            <a:noAutofit/>
          </a:bodyPr>
          <a:lstStyle/>
          <a:p>
            <a:pPr marL="342866" indent="-342866">
              <a:buClr>
                <a:schemeClr val="lt1"/>
              </a:buClr>
              <a:buSzPts val="2400"/>
              <a:buFont typeface="Calibri"/>
              <a:buChar char="•"/>
            </a:pPr>
            <a:r>
              <a:rPr lang="en-US" sz="2399">
                <a:solidFill>
                  <a:schemeClr val="lt1"/>
                </a:solidFill>
                <a:latin typeface="Calibri"/>
                <a:ea typeface="Calibri"/>
                <a:cs typeface="Calibri"/>
                <a:sym typeface="Calibri"/>
              </a:rPr>
              <a:t>Menyiapkan Naskah Output</a:t>
            </a:r>
            <a:endParaRPr sz="2099">
              <a:solidFill>
                <a:schemeClr val="dk1"/>
              </a:solidFill>
              <a:latin typeface="Calibri"/>
              <a:ea typeface="Calibri"/>
              <a:cs typeface="Calibri"/>
              <a:sym typeface="Calibri"/>
            </a:endParaRPr>
          </a:p>
          <a:p>
            <a:pPr marL="342866" indent="-342866">
              <a:buClr>
                <a:schemeClr val="lt1"/>
              </a:buClr>
              <a:buSzPts val="2400"/>
              <a:buFont typeface="Calibri"/>
              <a:buChar char="•"/>
            </a:pPr>
            <a:r>
              <a:rPr lang="en-US" sz="2399">
                <a:solidFill>
                  <a:schemeClr val="lt1"/>
                </a:solidFill>
                <a:latin typeface="Calibri"/>
                <a:ea typeface="Calibri"/>
                <a:cs typeface="Calibri"/>
                <a:sym typeface="Calibri"/>
              </a:rPr>
              <a:t>Validasi Output</a:t>
            </a:r>
            <a:endParaRPr sz="2099">
              <a:solidFill>
                <a:schemeClr val="dk1"/>
              </a:solidFill>
              <a:latin typeface="Calibri"/>
              <a:ea typeface="Calibri"/>
              <a:cs typeface="Calibri"/>
              <a:sym typeface="Calibri"/>
            </a:endParaRPr>
          </a:p>
          <a:p>
            <a:pPr marL="342866" indent="-342866">
              <a:buClr>
                <a:schemeClr val="lt1"/>
              </a:buClr>
              <a:buSzPts val="2400"/>
              <a:buFont typeface="Calibri"/>
              <a:buChar char="•"/>
            </a:pPr>
            <a:r>
              <a:rPr lang="en-US" sz="2399">
                <a:solidFill>
                  <a:schemeClr val="lt1"/>
                </a:solidFill>
                <a:latin typeface="Calibri"/>
                <a:ea typeface="Calibri"/>
                <a:cs typeface="Calibri"/>
                <a:sym typeface="Calibri"/>
              </a:rPr>
              <a:t>Interpretasi Output</a:t>
            </a:r>
            <a:endParaRPr sz="2099">
              <a:solidFill>
                <a:schemeClr val="dk1"/>
              </a:solidFill>
              <a:latin typeface="Calibri"/>
              <a:ea typeface="Calibri"/>
              <a:cs typeface="Calibri"/>
              <a:sym typeface="Calibri"/>
            </a:endParaRPr>
          </a:p>
          <a:p>
            <a:pPr marL="342866" indent="-342866">
              <a:buClr>
                <a:schemeClr val="lt1"/>
              </a:buClr>
              <a:buSzPts val="2400"/>
              <a:buFont typeface="Calibri"/>
              <a:buChar char="•"/>
            </a:pPr>
            <a:r>
              <a:rPr lang="en-US" sz="2399">
                <a:solidFill>
                  <a:schemeClr val="lt1"/>
                </a:solidFill>
                <a:latin typeface="Calibri"/>
                <a:ea typeface="Calibri"/>
                <a:cs typeface="Calibri"/>
                <a:sym typeface="Calibri"/>
              </a:rPr>
              <a:t>Kebijakan Penyajian Data</a:t>
            </a:r>
            <a:endParaRPr sz="2399">
              <a:solidFill>
                <a:schemeClr val="lt1"/>
              </a:solidFill>
              <a:latin typeface="Calibri"/>
              <a:ea typeface="Calibri"/>
              <a:cs typeface="Calibri"/>
              <a:sym typeface="Calibri"/>
            </a:endParaRPr>
          </a:p>
        </p:txBody>
      </p:sp>
      <p:sp>
        <p:nvSpPr>
          <p:cNvPr id="1215" name="Google Shape;1215;p4"/>
          <p:cNvSpPr/>
          <p:nvPr/>
        </p:nvSpPr>
        <p:spPr>
          <a:xfrm>
            <a:off x="6243387" y="3204598"/>
            <a:ext cx="719980" cy="719980"/>
          </a:xfrm>
          <a:prstGeom prst="roundRect">
            <a:avLst>
              <a:gd name="adj" fmla="val 24488"/>
            </a:avLst>
          </a:prstGeom>
          <a:solidFill>
            <a:srgbClr val="ADBAC6"/>
          </a:solidFill>
          <a:ln>
            <a:noFill/>
          </a:ln>
        </p:spPr>
        <p:txBody>
          <a:bodyPr spcFirstLastPara="1" wrap="square" lIns="91401" tIns="45688" rIns="91401" bIns="45688" anchor="ctr" anchorCtr="0">
            <a:noAutofit/>
          </a:bodyPr>
          <a:lstStyle/>
          <a:p>
            <a:pPr algn="ctr">
              <a:buSzPts val="3600"/>
            </a:pPr>
            <a:endParaRPr sz="3599" b="1">
              <a:solidFill>
                <a:schemeClr val="lt1"/>
              </a:solidFill>
              <a:latin typeface="Century Gothic"/>
              <a:ea typeface="Century Gothic"/>
              <a:cs typeface="Century Gothic"/>
              <a:sym typeface="Century Gothic"/>
            </a:endParaRPr>
          </a:p>
        </p:txBody>
      </p:sp>
      <p:sp>
        <p:nvSpPr>
          <p:cNvPr id="1216" name="Google Shape;1216;p4"/>
          <p:cNvSpPr/>
          <p:nvPr/>
        </p:nvSpPr>
        <p:spPr>
          <a:xfrm>
            <a:off x="6963368" y="3349289"/>
            <a:ext cx="3302411" cy="400099"/>
          </a:xfrm>
          <a:prstGeom prst="rect">
            <a:avLst/>
          </a:prstGeom>
          <a:noFill/>
          <a:ln>
            <a:noFill/>
          </a:ln>
        </p:spPr>
        <p:txBody>
          <a:bodyPr spcFirstLastPara="1" wrap="square" lIns="91401" tIns="45688" rIns="91401" bIns="45688" anchor="t" anchorCtr="0">
            <a:spAutoFit/>
          </a:bodyPr>
          <a:lstStyle/>
          <a:p>
            <a:pPr>
              <a:buSzPts val="2000"/>
            </a:pPr>
            <a:r>
              <a:rPr lang="en-US" sz="1999" b="1">
                <a:solidFill>
                  <a:schemeClr val="lt1"/>
                </a:solidFill>
              </a:rPr>
              <a:t>Teknik Analisis Deskriptif</a:t>
            </a:r>
            <a:endParaRPr sz="1999" b="1">
              <a:solidFill>
                <a:schemeClr val="lt1"/>
              </a:solidFill>
            </a:endParaRPr>
          </a:p>
        </p:txBody>
      </p:sp>
      <p:sp>
        <p:nvSpPr>
          <p:cNvPr id="1217" name="Google Shape;1217;p4"/>
          <p:cNvSpPr/>
          <p:nvPr/>
        </p:nvSpPr>
        <p:spPr>
          <a:xfrm>
            <a:off x="6597600" y="3712004"/>
            <a:ext cx="5479863" cy="2509679"/>
          </a:xfrm>
          <a:prstGeom prst="rect">
            <a:avLst/>
          </a:prstGeom>
          <a:noFill/>
          <a:ln>
            <a:noFill/>
          </a:ln>
        </p:spPr>
        <p:txBody>
          <a:bodyPr spcFirstLastPara="1" wrap="square" lIns="91401" tIns="45688" rIns="91401" bIns="45688" anchor="ctr" anchorCtr="0">
            <a:noAutofit/>
          </a:bodyPr>
          <a:lstStyle/>
          <a:p>
            <a:pPr marL="342866" indent="-342866">
              <a:buClr>
                <a:schemeClr val="lt1"/>
              </a:buClr>
              <a:buSzPts val="2400"/>
              <a:buFont typeface="Calibri"/>
              <a:buChar char="•"/>
            </a:pPr>
            <a:r>
              <a:rPr lang="en-US" sz="2399">
                <a:solidFill>
                  <a:schemeClr val="lt1"/>
                </a:solidFill>
                <a:latin typeface="Calibri"/>
                <a:ea typeface="Calibri"/>
                <a:cs typeface="Calibri"/>
                <a:sym typeface="Calibri"/>
              </a:rPr>
              <a:t>Distribusi Frekuensi</a:t>
            </a:r>
            <a:endParaRPr sz="2099">
              <a:solidFill>
                <a:schemeClr val="dk1"/>
              </a:solidFill>
              <a:latin typeface="Calibri"/>
              <a:ea typeface="Calibri"/>
              <a:cs typeface="Calibri"/>
              <a:sym typeface="Calibri"/>
            </a:endParaRPr>
          </a:p>
          <a:p>
            <a:pPr marL="342866" indent="-342866">
              <a:buClr>
                <a:schemeClr val="lt1"/>
              </a:buClr>
              <a:buSzPts val="2400"/>
              <a:buFont typeface="Calibri"/>
              <a:buChar char="•"/>
            </a:pPr>
            <a:r>
              <a:rPr lang="en-US" sz="2399">
                <a:solidFill>
                  <a:schemeClr val="lt1"/>
                </a:solidFill>
                <a:latin typeface="Calibri"/>
                <a:ea typeface="Calibri"/>
                <a:cs typeface="Calibri"/>
                <a:sym typeface="Calibri"/>
              </a:rPr>
              <a:t>Ukuran Pemusatan</a:t>
            </a:r>
            <a:endParaRPr sz="2099">
              <a:solidFill>
                <a:schemeClr val="dk1"/>
              </a:solidFill>
              <a:latin typeface="Calibri"/>
              <a:ea typeface="Calibri"/>
              <a:cs typeface="Calibri"/>
              <a:sym typeface="Calibri"/>
            </a:endParaRPr>
          </a:p>
          <a:p>
            <a:pPr marL="342866" indent="-342866">
              <a:buClr>
                <a:schemeClr val="lt1"/>
              </a:buClr>
              <a:buSzPts val="2400"/>
              <a:buFont typeface="Calibri"/>
              <a:buChar char="•"/>
            </a:pPr>
            <a:r>
              <a:rPr lang="en-US" sz="2399">
                <a:solidFill>
                  <a:schemeClr val="lt1"/>
                </a:solidFill>
                <a:latin typeface="Calibri"/>
                <a:ea typeface="Calibri"/>
                <a:cs typeface="Calibri"/>
                <a:sym typeface="Calibri"/>
              </a:rPr>
              <a:t>Ukuran Penyebaran</a:t>
            </a:r>
            <a:endParaRPr sz="2399">
              <a:solidFill>
                <a:schemeClr val="lt1"/>
              </a:solidFill>
              <a:latin typeface="Calibri"/>
              <a:ea typeface="Calibri"/>
              <a:cs typeface="Calibri"/>
              <a:sym typeface="Calibri"/>
            </a:endParaRPr>
          </a:p>
        </p:txBody>
      </p:sp>
      <p:pic>
        <p:nvPicPr>
          <p:cNvPr id="1218" name="Google Shape;1218;p4" descr="Icon&#10;&#10;Description automatically generated"/>
          <p:cNvPicPr preferRelativeResize="0"/>
          <p:nvPr/>
        </p:nvPicPr>
        <p:blipFill rotWithShape="1">
          <a:blip r:embed="rId4">
            <a:alphaModFix/>
          </a:blip>
          <a:srcRect/>
          <a:stretch/>
        </p:blipFill>
        <p:spPr>
          <a:xfrm>
            <a:off x="6329774" y="3298161"/>
            <a:ext cx="569876" cy="569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1"/>
          <p:cNvSpPr txBox="1"/>
          <p:nvPr/>
        </p:nvSpPr>
        <p:spPr>
          <a:xfrm>
            <a:off x="397759" y="204586"/>
            <a:ext cx="10326664" cy="542379"/>
          </a:xfrm>
          <a:prstGeom prst="rect">
            <a:avLst/>
          </a:prstGeom>
          <a:noFill/>
          <a:ln>
            <a:noFill/>
          </a:ln>
        </p:spPr>
        <p:txBody>
          <a:bodyPr spcFirstLastPara="1" wrap="square" lIns="91401" tIns="45688" rIns="91401" bIns="45688" anchor="ctr" anchorCtr="0">
            <a:noAutofit/>
          </a:bodyPr>
          <a:lstStyle/>
          <a:p>
            <a:pPr>
              <a:buSzPts val="3001"/>
            </a:pPr>
            <a:r>
              <a:rPr lang="en-US" sz="3000" b="1">
                <a:solidFill>
                  <a:schemeClr val="dk1"/>
                </a:solidFill>
                <a:latin typeface="Raleway"/>
                <a:ea typeface="Raleway"/>
                <a:cs typeface="Raleway"/>
                <a:sym typeface="Raleway"/>
              </a:rPr>
              <a:t>TEKNIK ANALISIS DESKRIPTIF</a:t>
            </a:r>
            <a:r>
              <a:rPr lang="en-US" sz="3000" b="1" baseline="-25000">
                <a:solidFill>
                  <a:schemeClr val="dk1"/>
                </a:solidFill>
                <a:latin typeface="Raleway"/>
                <a:ea typeface="Raleway"/>
                <a:cs typeface="Raleway"/>
                <a:sym typeface="Raleway"/>
              </a:rPr>
              <a:t>[1]</a:t>
            </a:r>
            <a:endParaRPr sz="2099" baseline="-25000">
              <a:solidFill>
                <a:schemeClr val="dk1"/>
              </a:solidFill>
              <a:latin typeface="Calibri"/>
              <a:ea typeface="Calibri"/>
              <a:cs typeface="Calibri"/>
              <a:sym typeface="Calibri"/>
            </a:endParaRPr>
          </a:p>
        </p:txBody>
      </p:sp>
      <p:sp>
        <p:nvSpPr>
          <p:cNvPr id="1330" name="Google Shape;1330;p11"/>
          <p:cNvSpPr txBox="1"/>
          <p:nvPr/>
        </p:nvSpPr>
        <p:spPr>
          <a:xfrm>
            <a:off x="158015" y="9711914"/>
            <a:ext cx="548295" cy="239161"/>
          </a:xfrm>
          <a:prstGeom prst="rect">
            <a:avLst/>
          </a:prstGeom>
          <a:noFill/>
          <a:ln>
            <a:noFill/>
          </a:ln>
        </p:spPr>
        <p:txBody>
          <a:bodyPr spcFirstLastPara="1" wrap="square" lIns="0" tIns="0" rIns="0" bIns="0" anchor="t" anchorCtr="0">
            <a:spAutoFit/>
          </a:bodyPr>
          <a:lstStyle/>
          <a:p>
            <a:pPr algn="r">
              <a:lnSpc>
                <a:spcPct val="110500"/>
              </a:lnSpc>
              <a:buSzPts val="1400"/>
            </a:pPr>
            <a:r>
              <a:rPr lang="en-US" b="1">
                <a:solidFill>
                  <a:schemeClr val="lt1"/>
                </a:solidFill>
                <a:latin typeface="Montserrat"/>
                <a:ea typeface="Montserrat"/>
                <a:cs typeface="Montserrat"/>
                <a:sym typeface="Montserrat"/>
              </a:rPr>
              <a:t>4</a:t>
            </a:r>
            <a:endParaRPr>
              <a:solidFill>
                <a:schemeClr val="dk1"/>
              </a:solidFill>
              <a:latin typeface="Calibri"/>
              <a:ea typeface="Calibri"/>
              <a:cs typeface="Calibri"/>
              <a:sym typeface="Calibri"/>
            </a:endParaRPr>
          </a:p>
        </p:txBody>
      </p:sp>
      <p:sp>
        <p:nvSpPr>
          <p:cNvPr id="1331" name="Google Shape;1331;p11"/>
          <p:cNvSpPr/>
          <p:nvPr/>
        </p:nvSpPr>
        <p:spPr>
          <a:xfrm>
            <a:off x="1198769" y="993246"/>
            <a:ext cx="8673254" cy="719980"/>
          </a:xfrm>
          <a:prstGeom prst="rect">
            <a:avLst/>
          </a:prstGeom>
          <a:noFill/>
          <a:ln>
            <a:noFill/>
          </a:ln>
        </p:spPr>
        <p:txBody>
          <a:bodyPr spcFirstLastPara="1" wrap="square" lIns="91401" tIns="45688" rIns="91401" bIns="45688" anchor="ctr" anchorCtr="0">
            <a:noAutofit/>
          </a:bodyPr>
          <a:lstStyle/>
          <a:p>
            <a:pPr>
              <a:buSzPts val="2400"/>
            </a:pPr>
            <a:r>
              <a:rPr lang="en-US" sz="2399" b="1">
                <a:solidFill>
                  <a:schemeClr val="dk1"/>
                </a:solidFill>
                <a:latin typeface="Calibri"/>
                <a:ea typeface="Calibri"/>
                <a:cs typeface="Calibri"/>
                <a:sym typeface="Calibri"/>
              </a:rPr>
              <a:t>Ukuran Statistik</a:t>
            </a:r>
            <a:endParaRPr sz="2399" b="1">
              <a:solidFill>
                <a:schemeClr val="dk1"/>
              </a:solidFill>
              <a:latin typeface="Calibri"/>
              <a:ea typeface="Calibri"/>
              <a:cs typeface="Calibri"/>
              <a:sym typeface="Calibri"/>
            </a:endParaRPr>
          </a:p>
        </p:txBody>
      </p:sp>
      <p:sp>
        <p:nvSpPr>
          <p:cNvPr id="1332" name="Google Shape;1332;p11"/>
          <p:cNvSpPr/>
          <p:nvPr/>
        </p:nvSpPr>
        <p:spPr>
          <a:xfrm>
            <a:off x="417389" y="929747"/>
            <a:ext cx="719980" cy="719980"/>
          </a:xfrm>
          <a:prstGeom prst="roundRect">
            <a:avLst>
              <a:gd name="adj" fmla="val 24488"/>
            </a:avLst>
          </a:prstGeom>
          <a:solidFill>
            <a:srgbClr val="C45824"/>
          </a:solidFill>
          <a:ln>
            <a:noFill/>
          </a:ln>
        </p:spPr>
        <p:txBody>
          <a:bodyPr spcFirstLastPara="1" wrap="square" lIns="91401" tIns="45688" rIns="91401" bIns="45688" anchor="ctr" anchorCtr="0">
            <a:noAutofit/>
          </a:bodyPr>
          <a:lstStyle/>
          <a:p>
            <a:pPr algn="ctr">
              <a:buSzPts val="3600"/>
            </a:pPr>
            <a:endParaRPr sz="3599" b="1">
              <a:solidFill>
                <a:schemeClr val="lt1"/>
              </a:solidFill>
              <a:latin typeface="Century Gothic"/>
              <a:ea typeface="Century Gothic"/>
              <a:cs typeface="Century Gothic"/>
              <a:sym typeface="Century Gothic"/>
            </a:endParaRPr>
          </a:p>
        </p:txBody>
      </p:sp>
      <p:pic>
        <p:nvPicPr>
          <p:cNvPr id="1333" name="Google Shape;1333;p11" descr="Icon&#10;&#10;Description automatically generated"/>
          <p:cNvPicPr preferRelativeResize="0"/>
          <p:nvPr/>
        </p:nvPicPr>
        <p:blipFill rotWithShape="1">
          <a:blip r:embed="rId3">
            <a:alphaModFix/>
          </a:blip>
          <a:srcRect/>
          <a:stretch/>
        </p:blipFill>
        <p:spPr>
          <a:xfrm>
            <a:off x="468560" y="987100"/>
            <a:ext cx="606086" cy="606086"/>
          </a:xfrm>
          <a:prstGeom prst="rect">
            <a:avLst/>
          </a:prstGeom>
          <a:noFill/>
          <a:ln>
            <a:noFill/>
          </a:ln>
        </p:spPr>
      </p:pic>
      <p:sp>
        <p:nvSpPr>
          <p:cNvPr id="1334" name="Google Shape;1334;p11"/>
          <p:cNvSpPr/>
          <p:nvPr/>
        </p:nvSpPr>
        <p:spPr>
          <a:xfrm>
            <a:off x="11036158" y="1175723"/>
            <a:ext cx="1155666" cy="5351418"/>
          </a:xfrm>
          <a:prstGeom prst="rect">
            <a:avLst/>
          </a:prstGeom>
          <a:solidFill>
            <a:srgbClr val="C45824"/>
          </a:solidFill>
          <a:ln>
            <a:noFill/>
          </a:ln>
        </p:spPr>
        <p:txBody>
          <a:bodyPr spcFirstLastPara="1" wrap="square" lIns="91401" tIns="45688" rIns="91401" bIns="45688" anchor="ctr" anchorCtr="0">
            <a:noAutofit/>
          </a:bodyPr>
          <a:lstStyle/>
          <a:p>
            <a:pPr algn="ctr">
              <a:buSzPts val="1800"/>
            </a:pPr>
            <a:endParaRPr sz="1799">
              <a:solidFill>
                <a:srgbClr val="FFFFFF"/>
              </a:solidFill>
              <a:latin typeface="Calibri"/>
              <a:ea typeface="Calibri"/>
              <a:cs typeface="Calibri"/>
              <a:sym typeface="Calibri"/>
            </a:endParaRPr>
          </a:p>
        </p:txBody>
      </p:sp>
      <p:sp>
        <p:nvSpPr>
          <p:cNvPr id="1335" name="Google Shape;1335;p11"/>
          <p:cNvSpPr/>
          <p:nvPr/>
        </p:nvSpPr>
        <p:spPr>
          <a:xfrm>
            <a:off x="488875" y="1974744"/>
            <a:ext cx="1007971" cy="1007971"/>
          </a:xfrm>
          <a:prstGeom prst="roundRect">
            <a:avLst>
              <a:gd name="adj" fmla="val 16667"/>
            </a:avLst>
          </a:prstGeom>
          <a:solidFill>
            <a:srgbClr val="FEBD26"/>
          </a:solidFill>
          <a:ln>
            <a:noFill/>
          </a:ln>
        </p:spPr>
        <p:txBody>
          <a:bodyPr spcFirstLastPara="1" wrap="square" lIns="91401" tIns="45688" rIns="91401" bIns="45688" anchor="ctr" anchorCtr="0">
            <a:noAutofit/>
          </a:bodyPr>
          <a:lstStyle/>
          <a:p>
            <a:pPr algn="ctr">
              <a:buSzPts val="1400"/>
            </a:pPr>
            <a:endParaRPr>
              <a:solidFill>
                <a:schemeClr val="dk1"/>
              </a:solidFill>
            </a:endParaRPr>
          </a:p>
        </p:txBody>
      </p:sp>
      <p:cxnSp>
        <p:nvCxnSpPr>
          <p:cNvPr id="1336" name="Google Shape;1336;p11"/>
          <p:cNvCxnSpPr/>
          <p:nvPr/>
        </p:nvCxnSpPr>
        <p:spPr>
          <a:xfrm>
            <a:off x="518480" y="3050421"/>
            <a:ext cx="948761" cy="0"/>
          </a:xfrm>
          <a:prstGeom prst="straightConnector1">
            <a:avLst/>
          </a:prstGeom>
          <a:noFill/>
          <a:ln w="9525" cap="flat" cmpd="sng">
            <a:solidFill>
              <a:schemeClr val="dk1"/>
            </a:solidFill>
            <a:prstDash val="dash"/>
            <a:miter lim="800000"/>
            <a:headEnd type="none" w="sm" len="sm"/>
            <a:tailEnd type="none" w="sm" len="sm"/>
          </a:ln>
        </p:spPr>
      </p:cxnSp>
      <p:sp>
        <p:nvSpPr>
          <p:cNvPr id="1337" name="Google Shape;1337;p11"/>
          <p:cNvSpPr/>
          <p:nvPr/>
        </p:nvSpPr>
        <p:spPr>
          <a:xfrm>
            <a:off x="1634163" y="1900311"/>
            <a:ext cx="811418" cy="400099"/>
          </a:xfrm>
          <a:prstGeom prst="rect">
            <a:avLst/>
          </a:prstGeom>
          <a:noFill/>
          <a:ln>
            <a:noFill/>
          </a:ln>
        </p:spPr>
        <p:txBody>
          <a:bodyPr spcFirstLastPara="1" wrap="square" lIns="91401" tIns="45688" rIns="91401" bIns="45688" anchor="t" anchorCtr="0">
            <a:spAutoFit/>
          </a:bodyPr>
          <a:lstStyle/>
          <a:p>
            <a:pPr>
              <a:buSzPts val="2000"/>
            </a:pPr>
            <a:r>
              <a:rPr lang="en-US" sz="1999" b="1" i="1">
                <a:solidFill>
                  <a:schemeClr val="dk1"/>
                </a:solidFill>
              </a:rPr>
              <a:t>Rate </a:t>
            </a:r>
            <a:endParaRPr sz="2099">
              <a:solidFill>
                <a:schemeClr val="dk1"/>
              </a:solidFill>
              <a:latin typeface="Calibri"/>
              <a:ea typeface="Calibri"/>
              <a:cs typeface="Calibri"/>
              <a:sym typeface="Calibri"/>
            </a:endParaRPr>
          </a:p>
        </p:txBody>
      </p:sp>
      <p:sp>
        <p:nvSpPr>
          <p:cNvPr id="1338" name="Google Shape;1338;p11"/>
          <p:cNvSpPr/>
          <p:nvPr/>
        </p:nvSpPr>
        <p:spPr>
          <a:xfrm>
            <a:off x="1612105" y="2223749"/>
            <a:ext cx="9097318" cy="860036"/>
          </a:xfrm>
          <a:prstGeom prst="rect">
            <a:avLst/>
          </a:prstGeom>
          <a:blipFill rotWithShape="1">
            <a:blip r:embed="rId4">
              <a:alphaModFix/>
            </a:blip>
            <a:stretch>
              <a:fillRect l="-200" t="-1417" b="-2126"/>
            </a:stretch>
          </a:blipFill>
          <a:ln>
            <a:noFill/>
          </a:ln>
        </p:spPr>
        <p:txBody>
          <a:bodyPr spcFirstLastPara="1" wrap="square" lIns="91401" tIns="45688" rIns="91401" bIns="45688" anchor="t" anchorCtr="0">
            <a:noAutofit/>
          </a:bodyPr>
          <a:lstStyle/>
          <a:p>
            <a:r>
              <a:rPr lang="en-US"/>
              <a:t> </a:t>
            </a:r>
            <a:endParaRPr/>
          </a:p>
        </p:txBody>
      </p:sp>
      <p:sp>
        <p:nvSpPr>
          <p:cNvPr id="1339" name="Google Shape;1339;p11"/>
          <p:cNvSpPr/>
          <p:nvPr/>
        </p:nvSpPr>
        <p:spPr>
          <a:xfrm>
            <a:off x="488875" y="3171533"/>
            <a:ext cx="1007971" cy="1007971"/>
          </a:xfrm>
          <a:prstGeom prst="roundRect">
            <a:avLst>
              <a:gd name="adj" fmla="val 16667"/>
            </a:avLst>
          </a:prstGeom>
          <a:solidFill>
            <a:srgbClr val="FEBD26"/>
          </a:solidFill>
          <a:ln>
            <a:noFill/>
          </a:ln>
        </p:spPr>
        <p:txBody>
          <a:bodyPr spcFirstLastPara="1" wrap="square" lIns="91401" tIns="45688" rIns="91401" bIns="45688" anchor="ctr" anchorCtr="0">
            <a:noAutofit/>
          </a:bodyPr>
          <a:lstStyle/>
          <a:p>
            <a:pPr algn="ctr">
              <a:buSzPts val="1400"/>
            </a:pPr>
            <a:endParaRPr>
              <a:solidFill>
                <a:schemeClr val="dk1"/>
              </a:solidFill>
            </a:endParaRPr>
          </a:p>
        </p:txBody>
      </p:sp>
      <p:cxnSp>
        <p:nvCxnSpPr>
          <p:cNvPr id="1340" name="Google Shape;1340;p11"/>
          <p:cNvCxnSpPr/>
          <p:nvPr/>
        </p:nvCxnSpPr>
        <p:spPr>
          <a:xfrm>
            <a:off x="518480" y="4359268"/>
            <a:ext cx="948761" cy="0"/>
          </a:xfrm>
          <a:prstGeom prst="straightConnector1">
            <a:avLst/>
          </a:prstGeom>
          <a:noFill/>
          <a:ln w="9525" cap="flat" cmpd="sng">
            <a:solidFill>
              <a:schemeClr val="dk1"/>
            </a:solidFill>
            <a:prstDash val="dash"/>
            <a:miter lim="800000"/>
            <a:headEnd type="none" w="sm" len="sm"/>
            <a:tailEnd type="none" w="sm" len="sm"/>
          </a:ln>
        </p:spPr>
      </p:cxnSp>
      <p:sp>
        <p:nvSpPr>
          <p:cNvPr id="1341" name="Google Shape;1341;p11"/>
          <p:cNvSpPr/>
          <p:nvPr/>
        </p:nvSpPr>
        <p:spPr>
          <a:xfrm>
            <a:off x="1612105" y="3066370"/>
            <a:ext cx="883550" cy="400099"/>
          </a:xfrm>
          <a:prstGeom prst="rect">
            <a:avLst/>
          </a:prstGeom>
          <a:noFill/>
          <a:ln>
            <a:noFill/>
          </a:ln>
        </p:spPr>
        <p:txBody>
          <a:bodyPr spcFirstLastPara="1" wrap="square" lIns="91401" tIns="45688" rIns="91401" bIns="45688" anchor="t" anchorCtr="0">
            <a:spAutoFit/>
          </a:bodyPr>
          <a:lstStyle/>
          <a:p>
            <a:pPr>
              <a:buSzPts val="2000"/>
            </a:pPr>
            <a:r>
              <a:rPr lang="en-US" sz="1999" b="1" i="1">
                <a:solidFill>
                  <a:schemeClr val="dk1"/>
                </a:solidFill>
              </a:rPr>
              <a:t>Rasio</a:t>
            </a:r>
            <a:endParaRPr sz="1999" b="1" i="1">
              <a:solidFill>
                <a:schemeClr val="dk1"/>
              </a:solidFill>
            </a:endParaRPr>
          </a:p>
        </p:txBody>
      </p:sp>
      <p:sp>
        <p:nvSpPr>
          <p:cNvPr id="1342" name="Google Shape;1342;p11"/>
          <p:cNvSpPr/>
          <p:nvPr/>
        </p:nvSpPr>
        <p:spPr>
          <a:xfrm>
            <a:off x="1612105" y="3438279"/>
            <a:ext cx="9424053" cy="855420"/>
          </a:xfrm>
          <a:prstGeom prst="rect">
            <a:avLst/>
          </a:prstGeom>
          <a:blipFill rotWithShape="1">
            <a:blip r:embed="rId5">
              <a:alphaModFix/>
            </a:blip>
            <a:stretch>
              <a:fillRect l="-193" t="-1417" b="-6381"/>
            </a:stretch>
          </a:blipFill>
          <a:ln>
            <a:noFill/>
          </a:ln>
        </p:spPr>
        <p:txBody>
          <a:bodyPr spcFirstLastPara="1" wrap="square" lIns="91401" tIns="45688" rIns="91401" bIns="45688" anchor="t" anchorCtr="0">
            <a:noAutofit/>
          </a:bodyPr>
          <a:lstStyle/>
          <a:p>
            <a:r>
              <a:rPr lang="en-US"/>
              <a:t> </a:t>
            </a:r>
            <a:endParaRPr/>
          </a:p>
        </p:txBody>
      </p:sp>
      <p:sp>
        <p:nvSpPr>
          <p:cNvPr id="1343" name="Google Shape;1343;p11"/>
          <p:cNvSpPr/>
          <p:nvPr/>
        </p:nvSpPr>
        <p:spPr>
          <a:xfrm>
            <a:off x="488875" y="4471679"/>
            <a:ext cx="1007971" cy="1007971"/>
          </a:xfrm>
          <a:prstGeom prst="roundRect">
            <a:avLst>
              <a:gd name="adj" fmla="val 16667"/>
            </a:avLst>
          </a:prstGeom>
          <a:solidFill>
            <a:srgbClr val="FEBD26"/>
          </a:solidFill>
          <a:ln>
            <a:noFill/>
          </a:ln>
        </p:spPr>
        <p:txBody>
          <a:bodyPr spcFirstLastPara="1" wrap="square" lIns="91401" tIns="45688" rIns="91401" bIns="45688" anchor="ctr" anchorCtr="0">
            <a:noAutofit/>
          </a:bodyPr>
          <a:lstStyle/>
          <a:p>
            <a:pPr algn="ctr">
              <a:buSzPts val="1400"/>
            </a:pPr>
            <a:endParaRPr>
              <a:solidFill>
                <a:schemeClr val="dk1"/>
              </a:solidFill>
            </a:endParaRPr>
          </a:p>
        </p:txBody>
      </p:sp>
      <p:cxnSp>
        <p:nvCxnSpPr>
          <p:cNvPr id="1344" name="Google Shape;1344;p11"/>
          <p:cNvCxnSpPr/>
          <p:nvPr/>
        </p:nvCxnSpPr>
        <p:spPr>
          <a:xfrm>
            <a:off x="518480" y="5547355"/>
            <a:ext cx="948761" cy="0"/>
          </a:xfrm>
          <a:prstGeom prst="straightConnector1">
            <a:avLst/>
          </a:prstGeom>
          <a:noFill/>
          <a:ln w="9525" cap="flat" cmpd="sng">
            <a:solidFill>
              <a:schemeClr val="dk1"/>
            </a:solidFill>
            <a:prstDash val="dash"/>
            <a:miter lim="800000"/>
            <a:headEnd type="none" w="sm" len="sm"/>
            <a:tailEnd type="none" w="sm" len="sm"/>
          </a:ln>
        </p:spPr>
      </p:cxnSp>
      <p:sp>
        <p:nvSpPr>
          <p:cNvPr id="1345" name="Google Shape;1345;p11"/>
          <p:cNvSpPr/>
          <p:nvPr/>
        </p:nvSpPr>
        <p:spPr>
          <a:xfrm>
            <a:off x="1634164" y="4476010"/>
            <a:ext cx="1239406" cy="400099"/>
          </a:xfrm>
          <a:prstGeom prst="rect">
            <a:avLst/>
          </a:prstGeom>
          <a:noFill/>
          <a:ln>
            <a:noFill/>
          </a:ln>
        </p:spPr>
        <p:txBody>
          <a:bodyPr spcFirstLastPara="1" wrap="square" lIns="91401" tIns="45688" rIns="91401" bIns="45688" anchor="t" anchorCtr="0">
            <a:spAutoFit/>
          </a:bodyPr>
          <a:lstStyle/>
          <a:p>
            <a:pPr>
              <a:buSzPts val="2000"/>
            </a:pPr>
            <a:r>
              <a:rPr lang="en-US" sz="1999" b="1" i="1">
                <a:solidFill>
                  <a:schemeClr val="dk1"/>
                </a:solidFill>
              </a:rPr>
              <a:t>Proporsi</a:t>
            </a:r>
            <a:endParaRPr sz="1999" b="1" i="1">
              <a:solidFill>
                <a:schemeClr val="dk1"/>
              </a:solidFill>
            </a:endParaRPr>
          </a:p>
        </p:txBody>
      </p:sp>
      <p:sp>
        <p:nvSpPr>
          <p:cNvPr id="1346" name="Google Shape;1346;p11"/>
          <p:cNvSpPr/>
          <p:nvPr/>
        </p:nvSpPr>
        <p:spPr>
          <a:xfrm>
            <a:off x="1624052" y="4838836"/>
            <a:ext cx="10283709" cy="631315"/>
          </a:xfrm>
          <a:prstGeom prst="rect">
            <a:avLst/>
          </a:prstGeom>
          <a:blipFill rotWithShape="1">
            <a:blip r:embed="rId6">
              <a:alphaModFix/>
            </a:blip>
            <a:stretch>
              <a:fillRect l="-177" t="-1922"/>
            </a:stretch>
          </a:blipFill>
          <a:ln>
            <a:noFill/>
          </a:ln>
        </p:spPr>
        <p:txBody>
          <a:bodyPr spcFirstLastPara="1" wrap="square" lIns="91401" tIns="45688" rIns="91401" bIns="45688" anchor="t" anchorCtr="0">
            <a:noAutofit/>
          </a:bodyPr>
          <a:lstStyle/>
          <a:p>
            <a:r>
              <a:rPr lang="en-US"/>
              <a:t> </a:t>
            </a:r>
            <a:endParaRPr/>
          </a:p>
        </p:txBody>
      </p:sp>
      <p:grpSp>
        <p:nvGrpSpPr>
          <p:cNvPr id="1347" name="Google Shape;1347;p11"/>
          <p:cNvGrpSpPr/>
          <p:nvPr/>
        </p:nvGrpSpPr>
        <p:grpSpPr>
          <a:xfrm>
            <a:off x="626804" y="2098760"/>
            <a:ext cx="732114" cy="759939"/>
            <a:chOff x="-3227911" y="2520081"/>
            <a:chExt cx="2379494" cy="2469929"/>
          </a:xfrm>
        </p:grpSpPr>
        <p:grpSp>
          <p:nvGrpSpPr>
            <p:cNvPr id="1348" name="Google Shape;1348;p11"/>
            <p:cNvGrpSpPr/>
            <p:nvPr/>
          </p:nvGrpSpPr>
          <p:grpSpPr>
            <a:xfrm>
              <a:off x="-1630350" y="4529067"/>
              <a:ext cx="781933" cy="460943"/>
              <a:chOff x="-1630350" y="4529067"/>
              <a:chExt cx="781933" cy="460943"/>
            </a:xfrm>
          </p:grpSpPr>
          <p:sp>
            <p:nvSpPr>
              <p:cNvPr id="1349" name="Google Shape;1349;p11"/>
              <p:cNvSpPr/>
              <p:nvPr/>
            </p:nvSpPr>
            <p:spPr>
              <a:xfrm>
                <a:off x="-1630350" y="4688504"/>
                <a:ext cx="517757" cy="301506"/>
              </a:xfrm>
              <a:custGeom>
                <a:avLst/>
                <a:gdLst/>
                <a:ahLst/>
                <a:cxnLst/>
                <a:rect l="l" t="t" r="r" b="b"/>
                <a:pathLst>
                  <a:path w="517757" h="301506" extrusionOk="0">
                    <a:moveTo>
                      <a:pt x="258913" y="301506"/>
                    </a:moveTo>
                    <a:cubicBezTo>
                      <a:pt x="192832" y="301506"/>
                      <a:pt x="126820" y="286989"/>
                      <a:pt x="76558" y="257954"/>
                    </a:cubicBezTo>
                    <a:cubicBezTo>
                      <a:pt x="26295" y="228920"/>
                      <a:pt x="0" y="191394"/>
                      <a:pt x="0" y="150719"/>
                    </a:cubicBezTo>
                    <a:cubicBezTo>
                      <a:pt x="0" y="110043"/>
                      <a:pt x="27391" y="72038"/>
                      <a:pt x="76558" y="43552"/>
                    </a:cubicBezTo>
                    <a:cubicBezTo>
                      <a:pt x="177082" y="-14517"/>
                      <a:pt x="340675" y="-14517"/>
                      <a:pt x="441268" y="43552"/>
                    </a:cubicBezTo>
                    <a:lnTo>
                      <a:pt x="441268" y="43552"/>
                    </a:lnTo>
                    <a:cubicBezTo>
                      <a:pt x="490572" y="72038"/>
                      <a:pt x="517758" y="110112"/>
                      <a:pt x="517758" y="150719"/>
                    </a:cubicBezTo>
                    <a:cubicBezTo>
                      <a:pt x="517758" y="191326"/>
                      <a:pt x="490367" y="229468"/>
                      <a:pt x="441268" y="257954"/>
                    </a:cubicBezTo>
                    <a:cubicBezTo>
                      <a:pt x="390937" y="286989"/>
                      <a:pt x="324925" y="301506"/>
                      <a:pt x="258913" y="301506"/>
                    </a:cubicBezTo>
                    <a:close/>
                    <a:moveTo>
                      <a:pt x="258913" y="6574"/>
                    </a:moveTo>
                    <a:cubicBezTo>
                      <a:pt x="194065" y="6574"/>
                      <a:pt x="129217" y="20817"/>
                      <a:pt x="79845" y="49304"/>
                    </a:cubicBezTo>
                    <a:cubicBezTo>
                      <a:pt x="32664" y="76695"/>
                      <a:pt x="6642" y="112577"/>
                      <a:pt x="6642" y="150719"/>
                    </a:cubicBezTo>
                    <a:cubicBezTo>
                      <a:pt x="6642" y="188861"/>
                      <a:pt x="32664" y="224948"/>
                      <a:pt x="79845" y="252202"/>
                    </a:cubicBezTo>
                    <a:cubicBezTo>
                      <a:pt x="178589" y="309176"/>
                      <a:pt x="339169" y="309176"/>
                      <a:pt x="437913" y="252202"/>
                    </a:cubicBezTo>
                    <a:cubicBezTo>
                      <a:pt x="485094" y="224811"/>
                      <a:pt x="511115" y="188929"/>
                      <a:pt x="511115" y="150719"/>
                    </a:cubicBezTo>
                    <a:cubicBezTo>
                      <a:pt x="511115" y="112508"/>
                      <a:pt x="485094" y="76558"/>
                      <a:pt x="437913" y="49304"/>
                    </a:cubicBezTo>
                    <a:lnTo>
                      <a:pt x="437913" y="49304"/>
                    </a:lnTo>
                    <a:cubicBezTo>
                      <a:pt x="388609" y="20817"/>
                      <a:pt x="323693" y="6574"/>
                      <a:pt x="258913" y="6574"/>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nvGrpSpPr>
              <p:cNvPr id="1350" name="Google Shape;1350;p11"/>
              <p:cNvGrpSpPr/>
              <p:nvPr/>
            </p:nvGrpSpPr>
            <p:grpSpPr>
              <a:xfrm>
                <a:off x="-1590161" y="4529067"/>
                <a:ext cx="741744" cy="434904"/>
                <a:chOff x="-1590161" y="4529067"/>
                <a:chExt cx="741744" cy="434904"/>
              </a:xfrm>
            </p:grpSpPr>
            <p:sp>
              <p:nvSpPr>
                <p:cNvPr id="1351" name="Google Shape;1351;p11"/>
                <p:cNvSpPr/>
                <p:nvPr/>
              </p:nvSpPr>
              <p:spPr>
                <a:xfrm>
                  <a:off x="-1407113" y="4670289"/>
                  <a:ext cx="42455" cy="158045"/>
                </a:xfrm>
                <a:custGeom>
                  <a:avLst/>
                  <a:gdLst/>
                  <a:ahLst/>
                  <a:cxnLst/>
                  <a:rect l="l" t="t" r="r" b="b"/>
                  <a:pathLst>
                    <a:path w="42455" h="158045" extrusionOk="0">
                      <a:moveTo>
                        <a:pt x="42456" y="115042"/>
                      </a:moveTo>
                      <a:lnTo>
                        <a:pt x="42456" y="158046"/>
                      </a:lnTo>
                      <a:lnTo>
                        <a:pt x="0" y="42935"/>
                      </a:lnTo>
                      <a:lnTo>
                        <a:pt x="0" y="0"/>
                      </a:lnTo>
                      <a:lnTo>
                        <a:pt x="0" y="0"/>
                      </a:ln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52" name="Google Shape;1352;p11"/>
                <p:cNvSpPr/>
                <p:nvPr/>
              </p:nvSpPr>
              <p:spPr>
                <a:xfrm>
                  <a:off x="-1364589" y="4724592"/>
                  <a:ext cx="175165" cy="103743"/>
                </a:xfrm>
                <a:custGeom>
                  <a:avLst/>
                  <a:gdLst/>
                  <a:ahLst/>
                  <a:cxnLst/>
                  <a:rect l="l" t="t" r="r" b="b"/>
                  <a:pathLst>
                    <a:path w="175165" h="103743" extrusionOk="0">
                      <a:moveTo>
                        <a:pt x="0" y="60739"/>
                      </a:moveTo>
                      <a:lnTo>
                        <a:pt x="0" y="103743"/>
                      </a:lnTo>
                      <a:lnTo>
                        <a:pt x="175165" y="42935"/>
                      </a:lnTo>
                      <a:lnTo>
                        <a:pt x="175165" y="0"/>
                      </a:lnTo>
                      <a:lnTo>
                        <a:pt x="0" y="60739"/>
                      </a:ln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53" name="Google Shape;1353;p11"/>
                <p:cNvSpPr/>
                <p:nvPr/>
              </p:nvSpPr>
              <p:spPr>
                <a:xfrm>
                  <a:off x="-1407113" y="4668162"/>
                  <a:ext cx="217689" cy="117169"/>
                </a:xfrm>
                <a:custGeom>
                  <a:avLst/>
                  <a:gdLst/>
                  <a:ahLst/>
                  <a:cxnLst/>
                  <a:rect l="l" t="t" r="r" b="b"/>
                  <a:pathLst>
                    <a:path w="217689" h="117169" extrusionOk="0">
                      <a:moveTo>
                        <a:pt x="0" y="1785"/>
                      </a:moveTo>
                      <a:lnTo>
                        <a:pt x="42524" y="117170"/>
                      </a:lnTo>
                      <a:lnTo>
                        <a:pt x="217690" y="56430"/>
                      </a:lnTo>
                      <a:cubicBezTo>
                        <a:pt x="169618" y="14453"/>
                        <a:pt x="86350" y="-6501"/>
                        <a:pt x="0" y="1785"/>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54" name="Google Shape;1354;p11"/>
                <p:cNvSpPr/>
                <p:nvPr/>
              </p:nvSpPr>
              <p:spPr>
                <a:xfrm>
                  <a:off x="-1590111" y="4793343"/>
                  <a:ext cx="25" cy="1301"/>
                </a:xfrm>
                <a:custGeom>
                  <a:avLst/>
                  <a:gdLst/>
                  <a:ahLst/>
                  <a:cxnLst/>
                  <a:rect l="l" t="t" r="r" b="b"/>
                  <a:pathLst>
                    <a:path w="25" h="1301" extrusionOk="0">
                      <a:moveTo>
                        <a:pt x="26" y="0"/>
                      </a:moveTo>
                      <a:cubicBezTo>
                        <a:pt x="-9" y="431"/>
                        <a:pt x="-9" y="870"/>
                        <a:pt x="26" y="1301"/>
                      </a:cubicBezTo>
                      <a:lnTo>
                        <a:pt x="26"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55" name="Google Shape;1355;p11"/>
                <p:cNvSpPr/>
                <p:nvPr/>
              </p:nvSpPr>
              <p:spPr>
                <a:xfrm>
                  <a:off x="-1590093" y="4794576"/>
                  <a:ext cx="208041" cy="167358"/>
                </a:xfrm>
                <a:custGeom>
                  <a:avLst/>
                  <a:gdLst/>
                  <a:ahLst/>
                  <a:cxnLst/>
                  <a:rect l="l" t="t" r="r" b="b"/>
                  <a:pathLst>
                    <a:path w="208041" h="167358" extrusionOk="0">
                      <a:moveTo>
                        <a:pt x="208042" y="44990"/>
                      </a:moveTo>
                      <a:lnTo>
                        <a:pt x="182021" y="167359"/>
                      </a:lnTo>
                      <a:cubicBezTo>
                        <a:pt x="75812" y="157019"/>
                        <a:pt x="-883" y="103264"/>
                        <a:pt x="8" y="41908"/>
                      </a:cubicBezTo>
                      <a:lnTo>
                        <a:pt x="8" y="41908"/>
                      </a:lnTo>
                      <a:lnTo>
                        <a:pt x="8" y="0"/>
                      </a:lnTo>
                      <a:cubicBezTo>
                        <a:pt x="8" y="60876"/>
                        <a:pt x="76565" y="114015"/>
                        <a:pt x="182089" y="124355"/>
                      </a:cubicBezTo>
                      <a:lnTo>
                        <a:pt x="199962" y="40265"/>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56" name="Google Shape;1356;p11"/>
                <p:cNvSpPr/>
                <p:nvPr/>
              </p:nvSpPr>
              <p:spPr>
                <a:xfrm>
                  <a:off x="-1590093" y="4794576"/>
                  <a:ext cx="208041" cy="167358"/>
                </a:xfrm>
                <a:custGeom>
                  <a:avLst/>
                  <a:gdLst/>
                  <a:ahLst/>
                  <a:cxnLst/>
                  <a:rect l="l" t="t" r="r" b="b"/>
                  <a:pathLst>
                    <a:path w="208041" h="167358" extrusionOk="0">
                      <a:moveTo>
                        <a:pt x="208042" y="44990"/>
                      </a:moveTo>
                      <a:lnTo>
                        <a:pt x="182021" y="167359"/>
                      </a:lnTo>
                      <a:cubicBezTo>
                        <a:pt x="75812" y="157019"/>
                        <a:pt x="-883" y="103264"/>
                        <a:pt x="8" y="41908"/>
                      </a:cubicBezTo>
                      <a:lnTo>
                        <a:pt x="8" y="41908"/>
                      </a:lnTo>
                      <a:lnTo>
                        <a:pt x="8" y="0"/>
                      </a:lnTo>
                      <a:cubicBezTo>
                        <a:pt x="8" y="60876"/>
                        <a:pt x="76565" y="114015"/>
                        <a:pt x="182089" y="124355"/>
                      </a:cubicBezTo>
                      <a:lnTo>
                        <a:pt x="199962" y="40265"/>
                      </a:lnTo>
                      <a:close/>
                    </a:path>
                  </a:pathLst>
                </a:custGeom>
                <a:solidFill>
                  <a:srgbClr val="000000">
                    <a:alpha val="4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57" name="Google Shape;1357;p11"/>
                <p:cNvSpPr/>
                <p:nvPr/>
              </p:nvSpPr>
              <p:spPr>
                <a:xfrm>
                  <a:off x="-1388145" y="4777867"/>
                  <a:ext cx="235356" cy="186104"/>
                </a:xfrm>
                <a:custGeom>
                  <a:avLst/>
                  <a:gdLst/>
                  <a:ahLst/>
                  <a:cxnLst/>
                  <a:rect l="l" t="t" r="r" b="b"/>
                  <a:pathLst>
                    <a:path w="235356" h="186104" extrusionOk="0">
                      <a:moveTo>
                        <a:pt x="0" y="142501"/>
                      </a:moveTo>
                      <a:lnTo>
                        <a:pt x="0" y="185505"/>
                      </a:lnTo>
                      <a:cubicBezTo>
                        <a:pt x="43716" y="188107"/>
                        <a:pt x="87528" y="182225"/>
                        <a:pt x="129011" y="168180"/>
                      </a:cubicBezTo>
                      <a:cubicBezTo>
                        <a:pt x="179068" y="150787"/>
                        <a:pt x="214403" y="123191"/>
                        <a:pt x="228509" y="90527"/>
                      </a:cubicBezTo>
                      <a:cubicBezTo>
                        <a:pt x="232803" y="81070"/>
                        <a:pt x="235131" y="70847"/>
                        <a:pt x="235357" y="60465"/>
                      </a:cubicBezTo>
                      <a:cubicBezTo>
                        <a:pt x="235357" y="56425"/>
                        <a:pt x="235357" y="16092"/>
                        <a:pt x="235357" y="16092"/>
                      </a:cubicBezTo>
                      <a:cubicBezTo>
                        <a:pt x="235357" y="16092"/>
                        <a:pt x="223236" y="15133"/>
                        <a:pt x="209062" y="0"/>
                      </a:cubicBezTo>
                      <a:lnTo>
                        <a:pt x="176261" y="11367"/>
                      </a:lnTo>
                      <a:lnTo>
                        <a:pt x="26295" y="63136"/>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58" name="Google Shape;1358;p11"/>
                <p:cNvSpPr/>
                <p:nvPr/>
              </p:nvSpPr>
              <p:spPr>
                <a:xfrm>
                  <a:off x="-1388145" y="4777867"/>
                  <a:ext cx="235356" cy="186104"/>
                </a:xfrm>
                <a:custGeom>
                  <a:avLst/>
                  <a:gdLst/>
                  <a:ahLst/>
                  <a:cxnLst/>
                  <a:rect l="l" t="t" r="r" b="b"/>
                  <a:pathLst>
                    <a:path w="235356" h="186104" extrusionOk="0">
                      <a:moveTo>
                        <a:pt x="0" y="142501"/>
                      </a:moveTo>
                      <a:lnTo>
                        <a:pt x="0" y="185505"/>
                      </a:lnTo>
                      <a:cubicBezTo>
                        <a:pt x="43716" y="188107"/>
                        <a:pt x="87528" y="182225"/>
                        <a:pt x="129011" y="168180"/>
                      </a:cubicBezTo>
                      <a:cubicBezTo>
                        <a:pt x="179068" y="150787"/>
                        <a:pt x="214403" y="123191"/>
                        <a:pt x="228509" y="90527"/>
                      </a:cubicBezTo>
                      <a:cubicBezTo>
                        <a:pt x="232803" y="81070"/>
                        <a:pt x="235131" y="70847"/>
                        <a:pt x="235357" y="60465"/>
                      </a:cubicBezTo>
                      <a:cubicBezTo>
                        <a:pt x="235357" y="56425"/>
                        <a:pt x="235357" y="16092"/>
                        <a:pt x="235357" y="16092"/>
                      </a:cubicBezTo>
                      <a:cubicBezTo>
                        <a:pt x="235357" y="16092"/>
                        <a:pt x="223236" y="15133"/>
                        <a:pt x="209062" y="0"/>
                      </a:cubicBezTo>
                      <a:lnTo>
                        <a:pt x="176261" y="11367"/>
                      </a:lnTo>
                      <a:lnTo>
                        <a:pt x="26295" y="63136"/>
                      </a:lnTo>
                      <a:close/>
                    </a:path>
                  </a:pathLst>
                </a:custGeom>
                <a:solidFill>
                  <a:srgbClr val="FFFFFF">
                    <a:alpha val="6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59" name="Google Shape;1359;p11"/>
                <p:cNvSpPr/>
                <p:nvPr/>
              </p:nvSpPr>
              <p:spPr>
                <a:xfrm>
                  <a:off x="-1518869" y="4701241"/>
                  <a:ext cx="130517" cy="118260"/>
                </a:xfrm>
                <a:custGeom>
                  <a:avLst/>
                  <a:gdLst/>
                  <a:ahLst/>
                  <a:cxnLst/>
                  <a:rect l="l" t="t" r="r" b="b"/>
                  <a:pathLst>
                    <a:path w="130517" h="118260" extrusionOk="0">
                      <a:moveTo>
                        <a:pt x="0" y="42935"/>
                      </a:moveTo>
                      <a:lnTo>
                        <a:pt x="130518" y="118260"/>
                      </a:lnTo>
                      <a:lnTo>
                        <a:pt x="130518" y="75325"/>
                      </a:lnTo>
                      <a:lnTo>
                        <a:pt x="0" y="0"/>
                      </a:lnTo>
                      <a:lnTo>
                        <a:pt x="0" y="42935"/>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60" name="Google Shape;1360;p11"/>
                <p:cNvSpPr/>
                <p:nvPr/>
              </p:nvSpPr>
              <p:spPr>
                <a:xfrm>
                  <a:off x="-1518869" y="4701241"/>
                  <a:ext cx="130517" cy="118260"/>
                </a:xfrm>
                <a:custGeom>
                  <a:avLst/>
                  <a:gdLst/>
                  <a:ahLst/>
                  <a:cxnLst/>
                  <a:rect l="l" t="t" r="r" b="b"/>
                  <a:pathLst>
                    <a:path w="130517" h="118260" extrusionOk="0">
                      <a:moveTo>
                        <a:pt x="0" y="42935"/>
                      </a:moveTo>
                      <a:lnTo>
                        <a:pt x="130518" y="118260"/>
                      </a:lnTo>
                      <a:lnTo>
                        <a:pt x="130518" y="75325"/>
                      </a:lnTo>
                      <a:lnTo>
                        <a:pt x="0" y="0"/>
                      </a:lnTo>
                      <a:lnTo>
                        <a:pt x="0" y="42935"/>
                      </a:lnTo>
                      <a:close/>
                    </a:path>
                  </a:pathLst>
                </a:custGeom>
                <a:solidFill>
                  <a:srgbClr val="000000">
                    <a:alpha val="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61" name="Google Shape;1361;p11"/>
                <p:cNvSpPr/>
                <p:nvPr/>
              </p:nvSpPr>
              <p:spPr>
                <a:xfrm>
                  <a:off x="-1590161" y="4709458"/>
                  <a:ext cx="208109" cy="209540"/>
                </a:xfrm>
                <a:custGeom>
                  <a:avLst/>
                  <a:gdLst/>
                  <a:ahLst/>
                  <a:cxnLst/>
                  <a:rect l="l" t="t" r="r" b="b"/>
                  <a:pathLst>
                    <a:path w="208109" h="209540" extrusionOk="0">
                      <a:moveTo>
                        <a:pt x="1650" y="69641"/>
                      </a:moveTo>
                      <a:cubicBezTo>
                        <a:pt x="-12661" y="136818"/>
                        <a:pt x="67663" y="198310"/>
                        <a:pt x="182088" y="209541"/>
                      </a:cubicBezTo>
                      <a:lnTo>
                        <a:pt x="208110" y="87172"/>
                      </a:lnTo>
                      <a:lnTo>
                        <a:pt x="57117" y="0"/>
                      </a:lnTo>
                      <a:cubicBezTo>
                        <a:pt x="25549" y="19721"/>
                        <a:pt x="7403" y="42593"/>
                        <a:pt x="1650" y="69641"/>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62" name="Google Shape;1362;p11"/>
                <p:cNvSpPr/>
                <p:nvPr/>
              </p:nvSpPr>
              <p:spPr>
                <a:xfrm>
                  <a:off x="-1590161" y="4709458"/>
                  <a:ext cx="208109" cy="209540"/>
                </a:xfrm>
                <a:custGeom>
                  <a:avLst/>
                  <a:gdLst/>
                  <a:ahLst/>
                  <a:cxnLst/>
                  <a:rect l="l" t="t" r="r" b="b"/>
                  <a:pathLst>
                    <a:path w="208109" h="209540" extrusionOk="0">
                      <a:moveTo>
                        <a:pt x="1650" y="69641"/>
                      </a:moveTo>
                      <a:cubicBezTo>
                        <a:pt x="-12661" y="136818"/>
                        <a:pt x="67663" y="198310"/>
                        <a:pt x="182088" y="209541"/>
                      </a:cubicBezTo>
                      <a:lnTo>
                        <a:pt x="208110" y="87172"/>
                      </a:lnTo>
                      <a:lnTo>
                        <a:pt x="57117" y="0"/>
                      </a:lnTo>
                      <a:cubicBezTo>
                        <a:pt x="25549" y="19721"/>
                        <a:pt x="7403" y="42593"/>
                        <a:pt x="1650" y="69641"/>
                      </a:cubicBezTo>
                      <a:close/>
                    </a:path>
                  </a:pathLst>
                </a:custGeom>
                <a:solidFill>
                  <a:srgbClr val="000000">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63" name="Google Shape;1363;p11"/>
                <p:cNvSpPr/>
                <p:nvPr/>
              </p:nvSpPr>
              <p:spPr>
                <a:xfrm>
                  <a:off x="-1388145" y="4734521"/>
                  <a:ext cx="235113" cy="186410"/>
                </a:xfrm>
                <a:custGeom>
                  <a:avLst/>
                  <a:gdLst/>
                  <a:ahLst/>
                  <a:cxnLst/>
                  <a:rect l="l" t="t" r="r" b="b"/>
                  <a:pathLst>
                    <a:path w="235113" h="186410" extrusionOk="0">
                      <a:moveTo>
                        <a:pt x="753" y="182287"/>
                      </a:moveTo>
                      <a:lnTo>
                        <a:pt x="0" y="185848"/>
                      </a:lnTo>
                      <a:cubicBezTo>
                        <a:pt x="43743" y="188375"/>
                        <a:pt x="87555" y="182369"/>
                        <a:pt x="129011" y="168181"/>
                      </a:cubicBezTo>
                      <a:cubicBezTo>
                        <a:pt x="179068" y="150787"/>
                        <a:pt x="214403" y="123259"/>
                        <a:pt x="228509" y="90527"/>
                      </a:cubicBezTo>
                      <a:cubicBezTo>
                        <a:pt x="241862" y="59712"/>
                        <a:pt x="234809" y="27802"/>
                        <a:pt x="208788" y="0"/>
                      </a:cubicBezTo>
                      <a:lnTo>
                        <a:pt x="175987" y="11367"/>
                      </a:lnTo>
                      <a:lnTo>
                        <a:pt x="26295" y="63479"/>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64" name="Google Shape;1364;p11"/>
                <p:cNvSpPr/>
                <p:nvPr/>
              </p:nvSpPr>
              <p:spPr>
                <a:xfrm>
                  <a:off x="-1388145" y="4734521"/>
                  <a:ext cx="235113" cy="186410"/>
                </a:xfrm>
                <a:custGeom>
                  <a:avLst/>
                  <a:gdLst/>
                  <a:ahLst/>
                  <a:cxnLst/>
                  <a:rect l="l" t="t" r="r" b="b"/>
                  <a:pathLst>
                    <a:path w="235113" h="186410" extrusionOk="0">
                      <a:moveTo>
                        <a:pt x="753" y="182287"/>
                      </a:moveTo>
                      <a:lnTo>
                        <a:pt x="0" y="185848"/>
                      </a:lnTo>
                      <a:cubicBezTo>
                        <a:pt x="43743" y="188375"/>
                        <a:pt x="87555" y="182369"/>
                        <a:pt x="129011" y="168181"/>
                      </a:cubicBezTo>
                      <a:cubicBezTo>
                        <a:pt x="179068" y="150787"/>
                        <a:pt x="214403" y="123259"/>
                        <a:pt x="228509" y="90527"/>
                      </a:cubicBezTo>
                      <a:cubicBezTo>
                        <a:pt x="241862" y="59712"/>
                        <a:pt x="234809" y="27802"/>
                        <a:pt x="208788" y="0"/>
                      </a:cubicBezTo>
                      <a:lnTo>
                        <a:pt x="175987" y="11367"/>
                      </a:lnTo>
                      <a:lnTo>
                        <a:pt x="26295" y="63479"/>
                      </a:lnTo>
                      <a:close/>
                    </a:path>
                  </a:pathLst>
                </a:custGeom>
                <a:solidFill>
                  <a:srgbClr val="FFFFFF">
                    <a:alpha val="74117"/>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65" name="Google Shape;1365;p11"/>
                <p:cNvSpPr/>
                <p:nvPr/>
              </p:nvSpPr>
              <p:spPr>
                <a:xfrm>
                  <a:off x="-1518869" y="4672138"/>
                  <a:ext cx="130517" cy="104428"/>
                </a:xfrm>
                <a:custGeom>
                  <a:avLst/>
                  <a:gdLst/>
                  <a:ahLst/>
                  <a:cxnLst/>
                  <a:rect l="l" t="t" r="r" b="b"/>
                  <a:pathLst>
                    <a:path w="130517" h="104428" extrusionOk="0">
                      <a:moveTo>
                        <a:pt x="0" y="29103"/>
                      </a:moveTo>
                      <a:lnTo>
                        <a:pt x="130518" y="104428"/>
                      </a:lnTo>
                      <a:lnTo>
                        <a:pt x="92102" y="0"/>
                      </a:lnTo>
                      <a:cubicBezTo>
                        <a:pt x="59890" y="4033"/>
                        <a:pt x="28678" y="13894"/>
                        <a:pt x="0" y="29103"/>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66" name="Google Shape;1366;p11"/>
                <p:cNvSpPr/>
                <p:nvPr/>
              </p:nvSpPr>
              <p:spPr>
                <a:xfrm>
                  <a:off x="-1408072" y="4796630"/>
                  <a:ext cx="26021" cy="165304"/>
                </a:xfrm>
                <a:custGeom>
                  <a:avLst/>
                  <a:gdLst/>
                  <a:ahLst/>
                  <a:cxnLst/>
                  <a:rect l="l" t="t" r="r" b="b"/>
                  <a:pathLst>
                    <a:path w="26021" h="165304" extrusionOk="0">
                      <a:moveTo>
                        <a:pt x="26021" y="42935"/>
                      </a:moveTo>
                      <a:lnTo>
                        <a:pt x="26021" y="0"/>
                      </a:lnTo>
                      <a:lnTo>
                        <a:pt x="0" y="122369"/>
                      </a:lnTo>
                      <a:lnTo>
                        <a:pt x="0" y="165305"/>
                      </a:lnTo>
                      <a:lnTo>
                        <a:pt x="26021" y="42935"/>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67" name="Google Shape;1367;p11"/>
                <p:cNvSpPr/>
                <p:nvPr/>
              </p:nvSpPr>
              <p:spPr>
                <a:xfrm>
                  <a:off x="-1408072" y="4796630"/>
                  <a:ext cx="26021" cy="165304"/>
                </a:xfrm>
                <a:custGeom>
                  <a:avLst/>
                  <a:gdLst/>
                  <a:ahLst/>
                  <a:cxnLst/>
                  <a:rect l="l" t="t" r="r" b="b"/>
                  <a:pathLst>
                    <a:path w="26021" h="165304" extrusionOk="0">
                      <a:moveTo>
                        <a:pt x="26021" y="42935"/>
                      </a:moveTo>
                      <a:lnTo>
                        <a:pt x="26021" y="0"/>
                      </a:lnTo>
                      <a:lnTo>
                        <a:pt x="0" y="122369"/>
                      </a:lnTo>
                      <a:lnTo>
                        <a:pt x="0" y="165305"/>
                      </a:lnTo>
                      <a:lnTo>
                        <a:pt x="26021" y="42935"/>
                      </a:lnTo>
                      <a:close/>
                    </a:path>
                  </a:pathLst>
                </a:custGeom>
                <a:solidFill>
                  <a:srgbClr val="000000">
                    <a:alpha val="54117"/>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68" name="Google Shape;1368;p11"/>
                <p:cNvSpPr/>
                <p:nvPr/>
              </p:nvSpPr>
              <p:spPr>
                <a:xfrm>
                  <a:off x="-1244000" y="4605441"/>
                  <a:ext cx="56836" cy="32869"/>
                </a:xfrm>
                <a:custGeom>
                  <a:avLst/>
                  <a:gdLst/>
                  <a:ahLst/>
                  <a:cxnLst/>
                  <a:rect l="l" t="t" r="r" b="b"/>
                  <a:pathLst>
                    <a:path w="56836" h="32869" extrusionOk="0">
                      <a:moveTo>
                        <a:pt x="28418" y="0"/>
                      </a:moveTo>
                      <a:lnTo>
                        <a:pt x="0" y="16435"/>
                      </a:lnTo>
                      <a:lnTo>
                        <a:pt x="28418" y="32869"/>
                      </a:lnTo>
                      <a:lnTo>
                        <a:pt x="56836" y="16435"/>
                      </a:lnTo>
                      <a:lnTo>
                        <a:pt x="28418"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69" name="Google Shape;1369;p11"/>
                <p:cNvSpPr/>
                <p:nvPr/>
              </p:nvSpPr>
              <p:spPr>
                <a:xfrm>
                  <a:off x="-1244000" y="4605441"/>
                  <a:ext cx="56836" cy="32869"/>
                </a:xfrm>
                <a:custGeom>
                  <a:avLst/>
                  <a:gdLst/>
                  <a:ahLst/>
                  <a:cxnLst/>
                  <a:rect l="l" t="t" r="r" b="b"/>
                  <a:pathLst>
                    <a:path w="56836" h="32869" extrusionOk="0">
                      <a:moveTo>
                        <a:pt x="28418" y="0"/>
                      </a:moveTo>
                      <a:lnTo>
                        <a:pt x="0" y="16435"/>
                      </a:lnTo>
                      <a:lnTo>
                        <a:pt x="28418" y="32869"/>
                      </a:lnTo>
                      <a:lnTo>
                        <a:pt x="56836" y="16435"/>
                      </a:lnTo>
                      <a:lnTo>
                        <a:pt x="28418" y="0"/>
                      </a:lnTo>
                      <a:close/>
                    </a:path>
                  </a:pathLst>
                </a:custGeom>
                <a:solidFill>
                  <a:srgbClr val="000000">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70" name="Google Shape;1370;p11"/>
                <p:cNvSpPr/>
                <p:nvPr/>
              </p:nvSpPr>
              <p:spPr>
                <a:xfrm>
                  <a:off x="-1215582" y="4621876"/>
                  <a:ext cx="28418" cy="32869"/>
                </a:xfrm>
                <a:custGeom>
                  <a:avLst/>
                  <a:gdLst/>
                  <a:ahLst/>
                  <a:cxnLst/>
                  <a:rect l="l" t="t" r="r" b="b"/>
                  <a:pathLst>
                    <a:path w="28418" h="32869" extrusionOk="0">
                      <a:moveTo>
                        <a:pt x="28418" y="0"/>
                      </a:moveTo>
                      <a:lnTo>
                        <a:pt x="28418" y="16435"/>
                      </a:lnTo>
                      <a:lnTo>
                        <a:pt x="0" y="32869"/>
                      </a:lnTo>
                      <a:lnTo>
                        <a:pt x="0" y="16435"/>
                      </a:lnTo>
                      <a:lnTo>
                        <a:pt x="28418"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71" name="Google Shape;1371;p11"/>
                <p:cNvSpPr/>
                <p:nvPr/>
              </p:nvSpPr>
              <p:spPr>
                <a:xfrm>
                  <a:off x="-1215582" y="4621876"/>
                  <a:ext cx="28418" cy="32869"/>
                </a:xfrm>
                <a:custGeom>
                  <a:avLst/>
                  <a:gdLst/>
                  <a:ahLst/>
                  <a:cxnLst/>
                  <a:rect l="l" t="t" r="r" b="b"/>
                  <a:pathLst>
                    <a:path w="28418" h="32869" extrusionOk="0">
                      <a:moveTo>
                        <a:pt x="28418" y="0"/>
                      </a:moveTo>
                      <a:lnTo>
                        <a:pt x="28418" y="16435"/>
                      </a:lnTo>
                      <a:lnTo>
                        <a:pt x="0" y="32869"/>
                      </a:lnTo>
                      <a:lnTo>
                        <a:pt x="0" y="16435"/>
                      </a:lnTo>
                      <a:lnTo>
                        <a:pt x="28418" y="0"/>
                      </a:lnTo>
                      <a:close/>
                    </a:path>
                  </a:pathLst>
                </a:custGeom>
                <a:solidFill>
                  <a:srgbClr val="000000">
                    <a:alpha val="4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72" name="Google Shape;1372;p11"/>
                <p:cNvSpPr/>
                <p:nvPr/>
              </p:nvSpPr>
              <p:spPr>
                <a:xfrm>
                  <a:off x="-1244000" y="4621876"/>
                  <a:ext cx="28418" cy="32869"/>
                </a:xfrm>
                <a:custGeom>
                  <a:avLst/>
                  <a:gdLst/>
                  <a:ahLst/>
                  <a:cxnLst/>
                  <a:rect l="l" t="t" r="r" b="b"/>
                  <a:pathLst>
                    <a:path w="28418" h="32869" extrusionOk="0">
                      <a:moveTo>
                        <a:pt x="28418" y="16435"/>
                      </a:moveTo>
                      <a:lnTo>
                        <a:pt x="28418" y="32869"/>
                      </a:lnTo>
                      <a:lnTo>
                        <a:pt x="0" y="16435"/>
                      </a:lnTo>
                      <a:lnTo>
                        <a:pt x="0" y="0"/>
                      </a:lnTo>
                      <a:lnTo>
                        <a:pt x="28418" y="16435"/>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73" name="Google Shape;1373;p11"/>
                <p:cNvSpPr/>
                <p:nvPr/>
              </p:nvSpPr>
              <p:spPr>
                <a:xfrm>
                  <a:off x="-1244000" y="4621876"/>
                  <a:ext cx="28418" cy="32869"/>
                </a:xfrm>
                <a:custGeom>
                  <a:avLst/>
                  <a:gdLst/>
                  <a:ahLst/>
                  <a:cxnLst/>
                  <a:rect l="l" t="t" r="r" b="b"/>
                  <a:pathLst>
                    <a:path w="28418" h="32869" extrusionOk="0">
                      <a:moveTo>
                        <a:pt x="28418" y="16435"/>
                      </a:moveTo>
                      <a:lnTo>
                        <a:pt x="28418" y="32869"/>
                      </a:lnTo>
                      <a:lnTo>
                        <a:pt x="0" y="16435"/>
                      </a:lnTo>
                      <a:lnTo>
                        <a:pt x="0" y="0"/>
                      </a:lnTo>
                      <a:lnTo>
                        <a:pt x="28418" y="16435"/>
                      </a:lnTo>
                      <a:close/>
                    </a:path>
                  </a:pathLst>
                </a:custGeom>
                <a:solidFill>
                  <a:srgbClr val="000000">
                    <a:alpha val="54117"/>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74" name="Google Shape;1374;p11"/>
                <p:cNvSpPr/>
                <p:nvPr/>
              </p:nvSpPr>
              <p:spPr>
                <a:xfrm>
                  <a:off x="-1177114" y="4529067"/>
                  <a:ext cx="136550" cy="78817"/>
                </a:xfrm>
                <a:custGeom>
                  <a:avLst/>
                  <a:gdLst/>
                  <a:ahLst/>
                  <a:cxnLst/>
                  <a:rect l="l" t="t" r="r" b="b"/>
                  <a:pathLst>
                    <a:path w="136550" h="78817" extrusionOk="0">
                      <a:moveTo>
                        <a:pt x="4947" y="63637"/>
                      </a:moveTo>
                      <a:lnTo>
                        <a:pt x="110265" y="2829"/>
                      </a:lnTo>
                      <a:cubicBezTo>
                        <a:pt x="117134" y="-794"/>
                        <a:pt x="125317" y="-944"/>
                        <a:pt x="132315" y="2418"/>
                      </a:cubicBezTo>
                      <a:cubicBezTo>
                        <a:pt x="138204" y="5842"/>
                        <a:pt x="137930" y="11526"/>
                        <a:pt x="131630" y="15155"/>
                      </a:cubicBezTo>
                      <a:lnTo>
                        <a:pt x="26312" y="75963"/>
                      </a:lnTo>
                      <a:cubicBezTo>
                        <a:pt x="19450" y="79620"/>
                        <a:pt x="11254" y="79770"/>
                        <a:pt x="4262" y="76374"/>
                      </a:cubicBezTo>
                      <a:cubicBezTo>
                        <a:pt x="-1695" y="73018"/>
                        <a:pt x="-1353" y="67266"/>
                        <a:pt x="4947" y="63637"/>
                      </a:cubicBezTo>
                      <a:close/>
                    </a:path>
                  </a:pathLst>
                </a:custGeom>
                <a:solidFill>
                  <a:srgbClr val="E0E0E0"/>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75" name="Google Shape;1375;p11"/>
                <p:cNvSpPr/>
                <p:nvPr/>
              </p:nvSpPr>
              <p:spPr>
                <a:xfrm>
                  <a:off x="-1179974" y="4642487"/>
                  <a:ext cx="56904" cy="32800"/>
                </a:xfrm>
                <a:custGeom>
                  <a:avLst/>
                  <a:gdLst/>
                  <a:ahLst/>
                  <a:cxnLst/>
                  <a:rect l="l" t="t" r="r" b="b"/>
                  <a:pathLst>
                    <a:path w="56904" h="32800" extrusionOk="0">
                      <a:moveTo>
                        <a:pt x="28418" y="0"/>
                      </a:moveTo>
                      <a:lnTo>
                        <a:pt x="0" y="16366"/>
                      </a:lnTo>
                      <a:lnTo>
                        <a:pt x="28418" y="32801"/>
                      </a:lnTo>
                      <a:lnTo>
                        <a:pt x="56905" y="16366"/>
                      </a:lnTo>
                      <a:lnTo>
                        <a:pt x="28418"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76" name="Google Shape;1376;p11"/>
                <p:cNvSpPr/>
                <p:nvPr/>
              </p:nvSpPr>
              <p:spPr>
                <a:xfrm>
                  <a:off x="-1179974" y="4642487"/>
                  <a:ext cx="56904" cy="32800"/>
                </a:xfrm>
                <a:custGeom>
                  <a:avLst/>
                  <a:gdLst/>
                  <a:ahLst/>
                  <a:cxnLst/>
                  <a:rect l="l" t="t" r="r" b="b"/>
                  <a:pathLst>
                    <a:path w="56904" h="32800" extrusionOk="0">
                      <a:moveTo>
                        <a:pt x="28418" y="0"/>
                      </a:moveTo>
                      <a:lnTo>
                        <a:pt x="0" y="16366"/>
                      </a:lnTo>
                      <a:lnTo>
                        <a:pt x="28418" y="32801"/>
                      </a:lnTo>
                      <a:lnTo>
                        <a:pt x="56905" y="16366"/>
                      </a:lnTo>
                      <a:lnTo>
                        <a:pt x="28418" y="0"/>
                      </a:lnTo>
                      <a:close/>
                    </a:path>
                  </a:pathLst>
                </a:custGeom>
                <a:solidFill>
                  <a:srgbClr val="FFFFFF">
                    <a:alpha val="87058"/>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77" name="Google Shape;1377;p11"/>
                <p:cNvSpPr/>
                <p:nvPr/>
              </p:nvSpPr>
              <p:spPr>
                <a:xfrm>
                  <a:off x="-1151556" y="4658853"/>
                  <a:ext cx="28486" cy="32869"/>
                </a:xfrm>
                <a:custGeom>
                  <a:avLst/>
                  <a:gdLst/>
                  <a:ahLst/>
                  <a:cxnLst/>
                  <a:rect l="l" t="t" r="r" b="b"/>
                  <a:pathLst>
                    <a:path w="28486" h="32869" extrusionOk="0">
                      <a:moveTo>
                        <a:pt x="28487" y="0"/>
                      </a:moveTo>
                      <a:lnTo>
                        <a:pt x="28487" y="16435"/>
                      </a:lnTo>
                      <a:lnTo>
                        <a:pt x="0" y="32869"/>
                      </a:lnTo>
                      <a:lnTo>
                        <a:pt x="0" y="16435"/>
                      </a:lnTo>
                      <a:lnTo>
                        <a:pt x="28487"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78" name="Google Shape;1378;p11"/>
                <p:cNvSpPr/>
                <p:nvPr/>
              </p:nvSpPr>
              <p:spPr>
                <a:xfrm>
                  <a:off x="-1151556" y="4658853"/>
                  <a:ext cx="28486" cy="32869"/>
                </a:xfrm>
                <a:custGeom>
                  <a:avLst/>
                  <a:gdLst/>
                  <a:ahLst/>
                  <a:cxnLst/>
                  <a:rect l="l" t="t" r="r" b="b"/>
                  <a:pathLst>
                    <a:path w="28486" h="32869" extrusionOk="0">
                      <a:moveTo>
                        <a:pt x="28487" y="0"/>
                      </a:moveTo>
                      <a:lnTo>
                        <a:pt x="28487" y="16435"/>
                      </a:lnTo>
                      <a:lnTo>
                        <a:pt x="0" y="32869"/>
                      </a:lnTo>
                      <a:lnTo>
                        <a:pt x="0" y="16435"/>
                      </a:lnTo>
                      <a:lnTo>
                        <a:pt x="28487" y="0"/>
                      </a:lnTo>
                      <a:close/>
                    </a:path>
                  </a:pathLst>
                </a:custGeom>
                <a:solidFill>
                  <a:srgbClr val="FFFFFF">
                    <a:alpha val="74117"/>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79" name="Google Shape;1379;p11"/>
                <p:cNvSpPr/>
                <p:nvPr/>
              </p:nvSpPr>
              <p:spPr>
                <a:xfrm>
                  <a:off x="-1179974" y="4658853"/>
                  <a:ext cx="28418" cy="32869"/>
                </a:xfrm>
                <a:custGeom>
                  <a:avLst/>
                  <a:gdLst/>
                  <a:ahLst/>
                  <a:cxnLst/>
                  <a:rect l="l" t="t" r="r" b="b"/>
                  <a:pathLst>
                    <a:path w="28418" h="32869" extrusionOk="0">
                      <a:moveTo>
                        <a:pt x="28418" y="16435"/>
                      </a:moveTo>
                      <a:lnTo>
                        <a:pt x="28418" y="32869"/>
                      </a:lnTo>
                      <a:lnTo>
                        <a:pt x="0" y="16435"/>
                      </a:lnTo>
                      <a:lnTo>
                        <a:pt x="0" y="0"/>
                      </a:lnTo>
                      <a:lnTo>
                        <a:pt x="28418" y="16435"/>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80" name="Google Shape;1380;p11"/>
                <p:cNvSpPr/>
                <p:nvPr/>
              </p:nvSpPr>
              <p:spPr>
                <a:xfrm>
                  <a:off x="-1179974" y="4658853"/>
                  <a:ext cx="28418" cy="32869"/>
                </a:xfrm>
                <a:custGeom>
                  <a:avLst/>
                  <a:gdLst/>
                  <a:ahLst/>
                  <a:cxnLst/>
                  <a:rect l="l" t="t" r="r" b="b"/>
                  <a:pathLst>
                    <a:path w="28418" h="32869" extrusionOk="0">
                      <a:moveTo>
                        <a:pt x="28418" y="16435"/>
                      </a:moveTo>
                      <a:lnTo>
                        <a:pt x="28418" y="32869"/>
                      </a:lnTo>
                      <a:lnTo>
                        <a:pt x="0" y="16435"/>
                      </a:lnTo>
                      <a:lnTo>
                        <a:pt x="0" y="0"/>
                      </a:lnTo>
                      <a:lnTo>
                        <a:pt x="28418" y="16435"/>
                      </a:lnTo>
                      <a:close/>
                    </a:path>
                  </a:pathLst>
                </a:custGeom>
                <a:solidFill>
                  <a:srgbClr val="FFFFFF">
                    <a:alpha val="6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81" name="Google Shape;1381;p11"/>
                <p:cNvSpPr/>
                <p:nvPr/>
              </p:nvSpPr>
              <p:spPr>
                <a:xfrm>
                  <a:off x="-1113061" y="4566045"/>
                  <a:ext cx="136560" cy="78850"/>
                </a:xfrm>
                <a:custGeom>
                  <a:avLst/>
                  <a:gdLst/>
                  <a:ahLst/>
                  <a:cxnLst/>
                  <a:rect l="l" t="t" r="r" b="b"/>
                  <a:pathLst>
                    <a:path w="136560" h="78850" extrusionOk="0">
                      <a:moveTo>
                        <a:pt x="4920" y="63705"/>
                      </a:moveTo>
                      <a:lnTo>
                        <a:pt x="110239" y="2829"/>
                      </a:lnTo>
                      <a:cubicBezTo>
                        <a:pt x="117134" y="-794"/>
                        <a:pt x="125331" y="-944"/>
                        <a:pt x="132357" y="2418"/>
                      </a:cubicBezTo>
                      <a:cubicBezTo>
                        <a:pt x="138246" y="5842"/>
                        <a:pt x="137903" y="11526"/>
                        <a:pt x="131603" y="15155"/>
                      </a:cubicBezTo>
                      <a:lnTo>
                        <a:pt x="26285" y="76031"/>
                      </a:lnTo>
                      <a:cubicBezTo>
                        <a:pt x="19410" y="79667"/>
                        <a:pt x="11220" y="79791"/>
                        <a:pt x="4236" y="76374"/>
                      </a:cubicBezTo>
                      <a:cubicBezTo>
                        <a:pt x="-1654" y="73018"/>
                        <a:pt x="-1380" y="67266"/>
                        <a:pt x="4920" y="63705"/>
                      </a:cubicBezTo>
                      <a:close/>
                    </a:path>
                  </a:pathLst>
                </a:custGeom>
                <a:solidFill>
                  <a:srgbClr val="E0E0E0"/>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82" name="Google Shape;1382;p11"/>
                <p:cNvSpPr/>
                <p:nvPr/>
              </p:nvSpPr>
              <p:spPr>
                <a:xfrm>
                  <a:off x="-1115879" y="4679397"/>
                  <a:ext cx="56836" cy="32869"/>
                </a:xfrm>
                <a:custGeom>
                  <a:avLst/>
                  <a:gdLst/>
                  <a:ahLst/>
                  <a:cxnLst/>
                  <a:rect l="l" t="t" r="r" b="b"/>
                  <a:pathLst>
                    <a:path w="56836" h="32869" extrusionOk="0">
                      <a:moveTo>
                        <a:pt x="28418" y="0"/>
                      </a:moveTo>
                      <a:lnTo>
                        <a:pt x="0" y="16435"/>
                      </a:lnTo>
                      <a:lnTo>
                        <a:pt x="28418" y="32869"/>
                      </a:lnTo>
                      <a:lnTo>
                        <a:pt x="56836" y="16435"/>
                      </a:lnTo>
                      <a:lnTo>
                        <a:pt x="28418"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83" name="Google Shape;1383;p11"/>
                <p:cNvSpPr/>
                <p:nvPr/>
              </p:nvSpPr>
              <p:spPr>
                <a:xfrm>
                  <a:off x="-1115879" y="4679397"/>
                  <a:ext cx="56836" cy="32869"/>
                </a:xfrm>
                <a:custGeom>
                  <a:avLst/>
                  <a:gdLst/>
                  <a:ahLst/>
                  <a:cxnLst/>
                  <a:rect l="l" t="t" r="r" b="b"/>
                  <a:pathLst>
                    <a:path w="56836" h="32869" extrusionOk="0">
                      <a:moveTo>
                        <a:pt x="28418" y="0"/>
                      </a:moveTo>
                      <a:lnTo>
                        <a:pt x="0" y="16435"/>
                      </a:lnTo>
                      <a:lnTo>
                        <a:pt x="28418" y="32869"/>
                      </a:lnTo>
                      <a:lnTo>
                        <a:pt x="56836" y="16435"/>
                      </a:lnTo>
                      <a:lnTo>
                        <a:pt x="28418" y="0"/>
                      </a:lnTo>
                      <a:close/>
                    </a:path>
                  </a:pathLst>
                </a:custGeom>
                <a:solidFill>
                  <a:srgbClr val="FFFFFF">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84" name="Google Shape;1384;p11"/>
                <p:cNvSpPr/>
                <p:nvPr/>
              </p:nvSpPr>
              <p:spPr>
                <a:xfrm>
                  <a:off x="-1087461" y="4695831"/>
                  <a:ext cx="28418" cy="32869"/>
                </a:xfrm>
                <a:custGeom>
                  <a:avLst/>
                  <a:gdLst/>
                  <a:ahLst/>
                  <a:cxnLst/>
                  <a:rect l="l" t="t" r="r" b="b"/>
                  <a:pathLst>
                    <a:path w="28418" h="32869" extrusionOk="0">
                      <a:moveTo>
                        <a:pt x="28418" y="0"/>
                      </a:moveTo>
                      <a:lnTo>
                        <a:pt x="28418" y="16435"/>
                      </a:lnTo>
                      <a:lnTo>
                        <a:pt x="0" y="32869"/>
                      </a:lnTo>
                      <a:lnTo>
                        <a:pt x="0" y="16435"/>
                      </a:lnTo>
                      <a:lnTo>
                        <a:pt x="28418"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85" name="Google Shape;1385;p11"/>
                <p:cNvSpPr/>
                <p:nvPr/>
              </p:nvSpPr>
              <p:spPr>
                <a:xfrm>
                  <a:off x="-1115879" y="4695831"/>
                  <a:ext cx="28418" cy="32869"/>
                </a:xfrm>
                <a:custGeom>
                  <a:avLst/>
                  <a:gdLst/>
                  <a:ahLst/>
                  <a:cxnLst/>
                  <a:rect l="l" t="t" r="r" b="b"/>
                  <a:pathLst>
                    <a:path w="28418" h="32869" extrusionOk="0">
                      <a:moveTo>
                        <a:pt x="28418" y="16435"/>
                      </a:moveTo>
                      <a:lnTo>
                        <a:pt x="28418" y="32869"/>
                      </a:lnTo>
                      <a:lnTo>
                        <a:pt x="0" y="16435"/>
                      </a:lnTo>
                      <a:lnTo>
                        <a:pt x="0" y="0"/>
                      </a:lnTo>
                      <a:lnTo>
                        <a:pt x="28418" y="16435"/>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86" name="Google Shape;1386;p11"/>
                <p:cNvSpPr/>
                <p:nvPr/>
              </p:nvSpPr>
              <p:spPr>
                <a:xfrm>
                  <a:off x="-1115879" y="4695831"/>
                  <a:ext cx="28418" cy="32869"/>
                </a:xfrm>
                <a:custGeom>
                  <a:avLst/>
                  <a:gdLst/>
                  <a:ahLst/>
                  <a:cxnLst/>
                  <a:rect l="l" t="t" r="r" b="b"/>
                  <a:pathLst>
                    <a:path w="28418" h="32869" extrusionOk="0">
                      <a:moveTo>
                        <a:pt x="28418" y="16435"/>
                      </a:moveTo>
                      <a:lnTo>
                        <a:pt x="28418" y="32869"/>
                      </a:lnTo>
                      <a:lnTo>
                        <a:pt x="0" y="16435"/>
                      </a:lnTo>
                      <a:lnTo>
                        <a:pt x="0" y="0"/>
                      </a:lnTo>
                      <a:lnTo>
                        <a:pt x="28418" y="16435"/>
                      </a:lnTo>
                      <a:close/>
                    </a:path>
                  </a:pathLst>
                </a:custGeom>
                <a:solidFill>
                  <a:srgbClr val="000000">
                    <a:alpha val="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87" name="Google Shape;1387;p11"/>
                <p:cNvSpPr/>
                <p:nvPr/>
              </p:nvSpPr>
              <p:spPr>
                <a:xfrm>
                  <a:off x="-1049003" y="4603023"/>
                  <a:ext cx="136535" cy="78781"/>
                </a:xfrm>
                <a:custGeom>
                  <a:avLst/>
                  <a:gdLst/>
                  <a:ahLst/>
                  <a:cxnLst/>
                  <a:rect l="l" t="t" r="r" b="b"/>
                  <a:pathLst>
                    <a:path w="136535" h="78781" extrusionOk="0">
                      <a:moveTo>
                        <a:pt x="4957" y="63705"/>
                      </a:moveTo>
                      <a:lnTo>
                        <a:pt x="110275" y="2829"/>
                      </a:lnTo>
                      <a:cubicBezTo>
                        <a:pt x="117143" y="-794"/>
                        <a:pt x="125326" y="-944"/>
                        <a:pt x="132325" y="2418"/>
                      </a:cubicBezTo>
                      <a:cubicBezTo>
                        <a:pt x="138214" y="5842"/>
                        <a:pt x="137871" y="11526"/>
                        <a:pt x="131640" y="15155"/>
                      </a:cubicBezTo>
                      <a:lnTo>
                        <a:pt x="26253" y="75963"/>
                      </a:lnTo>
                      <a:cubicBezTo>
                        <a:pt x="19378" y="79599"/>
                        <a:pt x="11188" y="79722"/>
                        <a:pt x="4203" y="76305"/>
                      </a:cubicBezTo>
                      <a:cubicBezTo>
                        <a:pt x="-1686" y="73018"/>
                        <a:pt x="-1343" y="67335"/>
                        <a:pt x="4957" y="63705"/>
                      </a:cubicBezTo>
                      <a:close/>
                    </a:path>
                  </a:pathLst>
                </a:custGeom>
                <a:solidFill>
                  <a:srgbClr val="E0E0E0"/>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88" name="Google Shape;1388;p11"/>
                <p:cNvSpPr/>
                <p:nvPr/>
              </p:nvSpPr>
              <p:spPr>
                <a:xfrm>
                  <a:off x="-1051853" y="4716374"/>
                  <a:ext cx="56836" cy="32869"/>
                </a:xfrm>
                <a:custGeom>
                  <a:avLst/>
                  <a:gdLst/>
                  <a:ahLst/>
                  <a:cxnLst/>
                  <a:rect l="l" t="t" r="r" b="b"/>
                  <a:pathLst>
                    <a:path w="56836" h="32869" extrusionOk="0">
                      <a:moveTo>
                        <a:pt x="28418" y="0"/>
                      </a:moveTo>
                      <a:lnTo>
                        <a:pt x="0" y="16435"/>
                      </a:lnTo>
                      <a:lnTo>
                        <a:pt x="28418" y="32869"/>
                      </a:lnTo>
                      <a:lnTo>
                        <a:pt x="56836" y="16435"/>
                      </a:lnTo>
                      <a:lnTo>
                        <a:pt x="28418" y="0"/>
                      </a:ln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89" name="Google Shape;1389;p11"/>
                <p:cNvSpPr/>
                <p:nvPr/>
              </p:nvSpPr>
              <p:spPr>
                <a:xfrm>
                  <a:off x="-1023435" y="4732809"/>
                  <a:ext cx="28418" cy="32869"/>
                </a:xfrm>
                <a:custGeom>
                  <a:avLst/>
                  <a:gdLst/>
                  <a:ahLst/>
                  <a:cxnLst/>
                  <a:rect l="l" t="t" r="r" b="b"/>
                  <a:pathLst>
                    <a:path w="28418" h="32869" extrusionOk="0">
                      <a:moveTo>
                        <a:pt x="28418" y="0"/>
                      </a:moveTo>
                      <a:lnTo>
                        <a:pt x="28418" y="16435"/>
                      </a:lnTo>
                      <a:lnTo>
                        <a:pt x="0" y="32869"/>
                      </a:lnTo>
                      <a:lnTo>
                        <a:pt x="0" y="16435"/>
                      </a:lnTo>
                      <a:lnTo>
                        <a:pt x="28418" y="0"/>
                      </a:ln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90" name="Google Shape;1390;p11"/>
                <p:cNvSpPr/>
                <p:nvPr/>
              </p:nvSpPr>
              <p:spPr>
                <a:xfrm>
                  <a:off x="-1051853" y="4732809"/>
                  <a:ext cx="28418" cy="32869"/>
                </a:xfrm>
                <a:custGeom>
                  <a:avLst/>
                  <a:gdLst/>
                  <a:ahLst/>
                  <a:cxnLst/>
                  <a:rect l="l" t="t" r="r" b="b"/>
                  <a:pathLst>
                    <a:path w="28418" h="32869" extrusionOk="0">
                      <a:moveTo>
                        <a:pt x="28418" y="16435"/>
                      </a:moveTo>
                      <a:lnTo>
                        <a:pt x="28418" y="32869"/>
                      </a:lnTo>
                      <a:lnTo>
                        <a:pt x="0" y="16435"/>
                      </a:lnTo>
                      <a:lnTo>
                        <a:pt x="0" y="0"/>
                      </a:lnTo>
                      <a:lnTo>
                        <a:pt x="28418" y="16435"/>
                      </a:ln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91" name="Google Shape;1391;p11"/>
                <p:cNvSpPr/>
                <p:nvPr/>
              </p:nvSpPr>
              <p:spPr>
                <a:xfrm>
                  <a:off x="-984940" y="4640011"/>
                  <a:ext cx="136523" cy="78850"/>
                </a:xfrm>
                <a:custGeom>
                  <a:avLst/>
                  <a:gdLst/>
                  <a:ahLst/>
                  <a:cxnLst/>
                  <a:rect l="l" t="t" r="r" b="b"/>
                  <a:pathLst>
                    <a:path w="136523" h="78850" extrusionOk="0">
                      <a:moveTo>
                        <a:pt x="4920" y="63695"/>
                      </a:moveTo>
                      <a:lnTo>
                        <a:pt x="110239" y="2819"/>
                      </a:lnTo>
                      <a:cubicBezTo>
                        <a:pt x="117114" y="-817"/>
                        <a:pt x="125304" y="-940"/>
                        <a:pt x="132288" y="2477"/>
                      </a:cubicBezTo>
                      <a:cubicBezTo>
                        <a:pt x="138177" y="5832"/>
                        <a:pt x="137903" y="11516"/>
                        <a:pt x="131604" y="15145"/>
                      </a:cubicBezTo>
                      <a:lnTo>
                        <a:pt x="26285" y="76021"/>
                      </a:lnTo>
                      <a:cubicBezTo>
                        <a:pt x="19417" y="79644"/>
                        <a:pt x="11234" y="79794"/>
                        <a:pt x="4236" y="76432"/>
                      </a:cubicBezTo>
                      <a:cubicBezTo>
                        <a:pt x="-1654" y="73214"/>
                        <a:pt x="-1380" y="67325"/>
                        <a:pt x="4920" y="63695"/>
                      </a:cubicBezTo>
                      <a:close/>
                    </a:path>
                  </a:pathLst>
                </a:custGeom>
                <a:solidFill>
                  <a:srgbClr val="E0E0E0"/>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grpSp>
          <p:nvGrpSpPr>
            <p:cNvPr id="1392" name="Google Shape;1392;p11"/>
            <p:cNvGrpSpPr/>
            <p:nvPr/>
          </p:nvGrpSpPr>
          <p:grpSpPr>
            <a:xfrm>
              <a:off x="-3227911" y="2520081"/>
              <a:ext cx="2376999" cy="2446852"/>
              <a:chOff x="-3227911" y="2520081"/>
              <a:chExt cx="2376999" cy="2446852"/>
            </a:xfrm>
          </p:grpSpPr>
          <p:grpSp>
            <p:nvGrpSpPr>
              <p:cNvPr id="1393" name="Google Shape;1393;p11"/>
              <p:cNvGrpSpPr/>
              <p:nvPr/>
            </p:nvGrpSpPr>
            <p:grpSpPr>
              <a:xfrm>
                <a:off x="-3227911" y="2666616"/>
                <a:ext cx="834383" cy="2121222"/>
                <a:chOff x="-3518258" y="2666616"/>
                <a:chExt cx="834383" cy="2121222"/>
              </a:xfrm>
            </p:grpSpPr>
            <p:grpSp>
              <p:nvGrpSpPr>
                <p:cNvPr id="1394" name="Google Shape;1394;p11"/>
                <p:cNvGrpSpPr/>
                <p:nvPr/>
              </p:nvGrpSpPr>
              <p:grpSpPr>
                <a:xfrm>
                  <a:off x="-3463564" y="3425986"/>
                  <a:ext cx="569592" cy="1361852"/>
                  <a:chOff x="-3463564" y="3425986"/>
                  <a:chExt cx="569592" cy="1361852"/>
                </a:xfrm>
              </p:grpSpPr>
              <p:sp>
                <p:nvSpPr>
                  <p:cNvPr id="1395" name="Google Shape;1395;p11"/>
                  <p:cNvSpPr/>
                  <p:nvPr/>
                </p:nvSpPr>
                <p:spPr>
                  <a:xfrm>
                    <a:off x="-3183349" y="4132194"/>
                    <a:ext cx="229878" cy="472418"/>
                  </a:xfrm>
                  <a:custGeom>
                    <a:avLst/>
                    <a:gdLst/>
                    <a:ahLst/>
                    <a:cxnLst/>
                    <a:rect l="l" t="t" r="r" b="b"/>
                    <a:pathLst>
                      <a:path w="229878" h="472418" extrusionOk="0">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96" name="Google Shape;1396;p11"/>
                  <p:cNvSpPr/>
                  <p:nvPr/>
                </p:nvSpPr>
                <p:spPr>
                  <a:xfrm>
                    <a:off x="-3180634" y="4546961"/>
                    <a:ext cx="286662" cy="128972"/>
                  </a:xfrm>
                  <a:custGeom>
                    <a:avLst/>
                    <a:gdLst/>
                    <a:ahLst/>
                    <a:cxnLst/>
                    <a:rect l="l" t="t" r="r" b="b"/>
                    <a:pathLst>
                      <a:path w="286662" h="128972" extrusionOk="0">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97" name="Google Shape;1397;p11"/>
                  <p:cNvSpPr/>
                  <p:nvPr/>
                </p:nvSpPr>
                <p:spPr>
                  <a:xfrm>
                    <a:off x="-3181645" y="4435759"/>
                    <a:ext cx="287553" cy="228790"/>
                  </a:xfrm>
                  <a:custGeom>
                    <a:avLst/>
                    <a:gdLst/>
                    <a:ahLst/>
                    <a:cxnLst/>
                    <a:rect l="l" t="t" r="r" b="b"/>
                    <a:pathLst>
                      <a:path w="287553" h="228790" extrusionOk="0">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98" name="Google Shape;1398;p11"/>
                  <p:cNvSpPr/>
                  <p:nvPr/>
                </p:nvSpPr>
                <p:spPr>
                  <a:xfrm>
                    <a:off x="-3055288" y="4549066"/>
                    <a:ext cx="77439" cy="35854"/>
                  </a:xfrm>
                  <a:custGeom>
                    <a:avLst/>
                    <a:gdLst/>
                    <a:ahLst/>
                    <a:cxnLst/>
                    <a:rect l="l" t="t" r="r" b="b"/>
                    <a:pathLst>
                      <a:path w="77439" h="35854" extrusionOk="0">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399" name="Google Shape;1399;p11"/>
                  <p:cNvSpPr/>
                  <p:nvPr/>
                </p:nvSpPr>
                <p:spPr>
                  <a:xfrm>
                    <a:off x="-3077693" y="4527011"/>
                    <a:ext cx="70262" cy="35151"/>
                  </a:xfrm>
                  <a:custGeom>
                    <a:avLst/>
                    <a:gdLst/>
                    <a:ahLst/>
                    <a:cxnLst/>
                    <a:rect l="l" t="t" r="r" b="b"/>
                    <a:pathLst>
                      <a:path w="70262" h="35151" extrusionOk="0">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00" name="Google Shape;1400;p11"/>
                  <p:cNvSpPr/>
                  <p:nvPr/>
                </p:nvSpPr>
                <p:spPr>
                  <a:xfrm>
                    <a:off x="-3094185" y="4502782"/>
                    <a:ext cx="62171" cy="29636"/>
                  </a:xfrm>
                  <a:custGeom>
                    <a:avLst/>
                    <a:gdLst/>
                    <a:ahLst/>
                    <a:cxnLst/>
                    <a:rect l="l" t="t" r="r" b="b"/>
                    <a:pathLst>
                      <a:path w="62171" h="29636" extrusionOk="0">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01" name="Google Shape;1401;p11"/>
                  <p:cNvSpPr/>
                  <p:nvPr/>
                </p:nvSpPr>
                <p:spPr>
                  <a:xfrm>
                    <a:off x="-3038519" y="4571476"/>
                    <a:ext cx="144427" cy="92731"/>
                  </a:xfrm>
                  <a:custGeom>
                    <a:avLst/>
                    <a:gdLst/>
                    <a:ahLst/>
                    <a:cxnLst/>
                    <a:rect l="l" t="t" r="r" b="b"/>
                    <a:pathLst>
                      <a:path w="144427" h="92731" extrusionOk="0">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02" name="Google Shape;1402;p11"/>
                  <p:cNvSpPr/>
                  <p:nvPr/>
                </p:nvSpPr>
                <p:spPr>
                  <a:xfrm>
                    <a:off x="-3439080" y="4242168"/>
                    <a:ext cx="152467" cy="468797"/>
                  </a:xfrm>
                  <a:custGeom>
                    <a:avLst/>
                    <a:gdLst/>
                    <a:ahLst/>
                    <a:cxnLst/>
                    <a:rect l="l" t="t" r="r" b="b"/>
                    <a:pathLst>
                      <a:path w="152467" h="468797" extrusionOk="0">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03" name="Google Shape;1403;p11"/>
                  <p:cNvSpPr/>
                  <p:nvPr/>
                </p:nvSpPr>
                <p:spPr>
                  <a:xfrm>
                    <a:off x="-3463564" y="4590506"/>
                    <a:ext cx="127510" cy="197332"/>
                  </a:xfrm>
                  <a:custGeom>
                    <a:avLst/>
                    <a:gdLst/>
                    <a:ahLst/>
                    <a:cxnLst/>
                    <a:rect l="l" t="t" r="r" b="b"/>
                    <a:pathLst>
                      <a:path w="127510" h="197332" extrusionOk="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04" name="Google Shape;1404;p11"/>
                  <p:cNvSpPr/>
                  <p:nvPr/>
                </p:nvSpPr>
                <p:spPr>
                  <a:xfrm>
                    <a:off x="-3462052" y="4478681"/>
                    <a:ext cx="137788" cy="222902"/>
                  </a:xfrm>
                  <a:custGeom>
                    <a:avLst/>
                    <a:gdLst/>
                    <a:ahLst/>
                    <a:cxnLst/>
                    <a:rect l="l" t="t" r="r" b="b"/>
                    <a:pathLst>
                      <a:path w="137788" h="222902" extrusionOk="0">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05" name="Google Shape;1405;p11"/>
                  <p:cNvSpPr/>
                  <p:nvPr/>
                </p:nvSpPr>
                <p:spPr>
                  <a:xfrm>
                    <a:off x="-3435964" y="4634369"/>
                    <a:ext cx="85667" cy="22545"/>
                  </a:xfrm>
                  <a:custGeom>
                    <a:avLst/>
                    <a:gdLst/>
                    <a:ahLst/>
                    <a:cxnLst/>
                    <a:rect l="l" t="t" r="r" b="b"/>
                    <a:pathLst>
                      <a:path w="85667" h="22545" extrusionOk="0">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06" name="Google Shape;1406;p11"/>
                  <p:cNvSpPr/>
                  <p:nvPr/>
                </p:nvSpPr>
                <p:spPr>
                  <a:xfrm>
                    <a:off x="-3428088" y="4599118"/>
                    <a:ext cx="77038" cy="22056"/>
                  </a:xfrm>
                  <a:custGeom>
                    <a:avLst/>
                    <a:gdLst/>
                    <a:ahLst/>
                    <a:cxnLst/>
                    <a:rect l="l" t="t" r="r" b="b"/>
                    <a:pathLst>
                      <a:path w="77038" h="22056" extrusionOk="0">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07" name="Google Shape;1407;p11"/>
                  <p:cNvSpPr/>
                  <p:nvPr/>
                </p:nvSpPr>
                <p:spPr>
                  <a:xfrm>
                    <a:off x="-3421481" y="4565191"/>
                    <a:ext cx="72348" cy="21384"/>
                  </a:xfrm>
                  <a:custGeom>
                    <a:avLst/>
                    <a:gdLst/>
                    <a:ahLst/>
                    <a:cxnLst/>
                    <a:rect l="l" t="t" r="r" b="b"/>
                    <a:pathLst>
                      <a:path w="72348" h="21384" extrusionOk="0">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08" name="Google Shape;1408;p11"/>
                  <p:cNvSpPr/>
                  <p:nvPr/>
                </p:nvSpPr>
                <p:spPr>
                  <a:xfrm>
                    <a:off x="-3461987" y="4678790"/>
                    <a:ext cx="125933" cy="94749"/>
                  </a:xfrm>
                  <a:custGeom>
                    <a:avLst/>
                    <a:gdLst/>
                    <a:ahLst/>
                    <a:cxnLst/>
                    <a:rect l="l" t="t" r="r" b="b"/>
                    <a:pathLst>
                      <a:path w="125933" h="94749" extrusionOk="0">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09" name="Google Shape;1409;p11"/>
                  <p:cNvSpPr/>
                  <p:nvPr/>
                </p:nvSpPr>
                <p:spPr>
                  <a:xfrm>
                    <a:off x="-3425378" y="3425986"/>
                    <a:ext cx="408043" cy="1016273"/>
                  </a:xfrm>
                  <a:custGeom>
                    <a:avLst/>
                    <a:gdLst/>
                    <a:ahLst/>
                    <a:cxnLst/>
                    <a:rect l="l" t="t" r="r" b="b"/>
                    <a:pathLst>
                      <a:path w="408043" h="1016273" extrusionOk="0">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10" name="Google Shape;1410;p11"/>
                  <p:cNvSpPr/>
                  <p:nvPr/>
                </p:nvSpPr>
                <p:spPr>
                  <a:xfrm>
                    <a:off x="-3211630" y="3629843"/>
                    <a:ext cx="121478" cy="385253"/>
                  </a:xfrm>
                  <a:custGeom>
                    <a:avLst/>
                    <a:gdLst/>
                    <a:ahLst/>
                    <a:cxnLst/>
                    <a:rect l="l" t="t" r="r" b="b"/>
                    <a:pathLst>
                      <a:path w="121478" h="385253" extrusionOk="0">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nvGrpSpPr>
                <p:cNvPr id="1411" name="Google Shape;1411;p11"/>
                <p:cNvGrpSpPr/>
                <p:nvPr/>
              </p:nvGrpSpPr>
              <p:grpSpPr>
                <a:xfrm>
                  <a:off x="-3518258" y="2666616"/>
                  <a:ext cx="834383" cy="968500"/>
                  <a:chOff x="-3518258" y="2666616"/>
                  <a:chExt cx="834383" cy="968500"/>
                </a:xfrm>
              </p:grpSpPr>
              <p:grpSp>
                <p:nvGrpSpPr>
                  <p:cNvPr id="1412" name="Google Shape;1412;p11"/>
                  <p:cNvGrpSpPr/>
                  <p:nvPr/>
                </p:nvGrpSpPr>
                <p:grpSpPr>
                  <a:xfrm>
                    <a:off x="-3516453" y="3010325"/>
                    <a:ext cx="738490" cy="583486"/>
                    <a:chOff x="-3516453" y="3010325"/>
                    <a:chExt cx="738490" cy="583486"/>
                  </a:xfrm>
                </p:grpSpPr>
                <p:sp>
                  <p:nvSpPr>
                    <p:cNvPr id="1413" name="Google Shape;1413;p11"/>
                    <p:cNvSpPr/>
                    <p:nvPr/>
                  </p:nvSpPr>
                  <p:spPr>
                    <a:xfrm>
                      <a:off x="-3114871" y="3022586"/>
                      <a:ext cx="336908" cy="412850"/>
                    </a:xfrm>
                    <a:custGeom>
                      <a:avLst/>
                      <a:gdLst/>
                      <a:ahLst/>
                      <a:cxnLst/>
                      <a:rect l="l" t="t" r="r" b="b"/>
                      <a:pathLst>
                        <a:path w="336908" h="412850" extrusionOk="0">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14" name="Google Shape;1414;p11"/>
                    <p:cNvSpPr/>
                    <p:nvPr/>
                  </p:nvSpPr>
                  <p:spPr>
                    <a:xfrm>
                      <a:off x="-3406178" y="3010325"/>
                      <a:ext cx="391212" cy="583486"/>
                    </a:xfrm>
                    <a:custGeom>
                      <a:avLst/>
                      <a:gdLst/>
                      <a:ahLst/>
                      <a:cxnLst/>
                      <a:rect l="l" t="t" r="r" b="b"/>
                      <a:pathLst>
                        <a:path w="391212" h="583486" extrusionOk="0">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15" name="Google Shape;1415;p11"/>
                    <p:cNvSpPr/>
                    <p:nvPr/>
                  </p:nvSpPr>
                  <p:spPr>
                    <a:xfrm>
                      <a:off x="-3516453" y="3038062"/>
                      <a:ext cx="174769" cy="298307"/>
                    </a:xfrm>
                    <a:custGeom>
                      <a:avLst/>
                      <a:gdLst/>
                      <a:ahLst/>
                      <a:cxnLst/>
                      <a:rect l="l" t="t" r="r" b="b"/>
                      <a:pathLst>
                        <a:path w="174769" h="298307" extrusionOk="0">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nvGrpSpPr>
                  <p:cNvPr id="1416" name="Google Shape;1416;p11"/>
                  <p:cNvGrpSpPr/>
                  <p:nvPr/>
                </p:nvGrpSpPr>
                <p:grpSpPr>
                  <a:xfrm>
                    <a:off x="-3333663" y="2666616"/>
                    <a:ext cx="283201" cy="453846"/>
                    <a:chOff x="-3333663" y="2666616"/>
                    <a:chExt cx="283201" cy="453846"/>
                  </a:xfrm>
                </p:grpSpPr>
                <p:sp>
                  <p:nvSpPr>
                    <p:cNvPr id="1417" name="Google Shape;1417;p11"/>
                    <p:cNvSpPr/>
                    <p:nvPr/>
                  </p:nvSpPr>
                  <p:spPr>
                    <a:xfrm>
                      <a:off x="-3326179" y="2666616"/>
                      <a:ext cx="274585" cy="296120"/>
                    </a:xfrm>
                    <a:custGeom>
                      <a:avLst/>
                      <a:gdLst/>
                      <a:ahLst/>
                      <a:cxnLst/>
                      <a:rect l="l" t="t" r="r" b="b"/>
                      <a:pathLst>
                        <a:path w="274585" h="296120" extrusionOk="0">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18" name="Google Shape;1418;p11"/>
                    <p:cNvSpPr/>
                    <p:nvPr/>
                  </p:nvSpPr>
                  <p:spPr>
                    <a:xfrm>
                      <a:off x="-3333663" y="2734577"/>
                      <a:ext cx="283201" cy="363539"/>
                    </a:xfrm>
                    <a:custGeom>
                      <a:avLst/>
                      <a:gdLst/>
                      <a:ahLst/>
                      <a:cxnLst/>
                      <a:rect l="l" t="t" r="r" b="b"/>
                      <a:pathLst>
                        <a:path w="283201" h="363539" extrusionOk="0">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19" name="Google Shape;1419;p11"/>
                    <p:cNvSpPr/>
                    <p:nvPr/>
                  </p:nvSpPr>
                  <p:spPr>
                    <a:xfrm>
                      <a:off x="-3246759" y="2943015"/>
                      <a:ext cx="106003" cy="54576"/>
                    </a:xfrm>
                    <a:custGeom>
                      <a:avLst/>
                      <a:gdLst/>
                      <a:ahLst/>
                      <a:cxnLst/>
                      <a:rect l="l" t="t" r="r" b="b"/>
                      <a:pathLst>
                        <a:path w="106003" h="54576" extrusionOk="0">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20" name="Google Shape;1420;p11"/>
                    <p:cNvSpPr/>
                    <p:nvPr/>
                  </p:nvSpPr>
                  <p:spPr>
                    <a:xfrm>
                      <a:off x="-3193137" y="2833520"/>
                      <a:ext cx="21087" cy="21087"/>
                    </a:xfrm>
                    <a:custGeom>
                      <a:avLst/>
                      <a:gdLst/>
                      <a:ahLst/>
                      <a:cxnLst/>
                      <a:rect l="l" t="t" r="r" b="b"/>
                      <a:pathLst>
                        <a:path w="21087" h="21087" extrusionOk="0">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21" name="Google Shape;1421;p11"/>
                    <p:cNvSpPr/>
                    <p:nvPr/>
                  </p:nvSpPr>
                  <p:spPr>
                    <a:xfrm>
                      <a:off x="-3101587" y="2778419"/>
                      <a:ext cx="31599" cy="23327"/>
                    </a:xfrm>
                    <a:custGeom>
                      <a:avLst/>
                      <a:gdLst/>
                      <a:ahLst/>
                      <a:cxnLst/>
                      <a:rect l="l" t="t" r="r" b="b"/>
                      <a:pathLst>
                        <a:path w="31599" h="23327" extrusionOk="0">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22" name="Google Shape;1422;p11"/>
                    <p:cNvSpPr/>
                    <p:nvPr/>
                  </p:nvSpPr>
                  <p:spPr>
                    <a:xfrm>
                      <a:off x="-3173225" y="2906311"/>
                      <a:ext cx="38358" cy="25615"/>
                    </a:xfrm>
                    <a:custGeom>
                      <a:avLst/>
                      <a:gdLst/>
                      <a:ahLst/>
                      <a:cxnLst/>
                      <a:rect l="l" t="t" r="r" b="b"/>
                      <a:pathLst>
                        <a:path w="38358" h="25615" extrusionOk="0">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23" name="Google Shape;1423;p11"/>
                    <p:cNvSpPr/>
                    <p:nvPr/>
                  </p:nvSpPr>
                  <p:spPr>
                    <a:xfrm>
                      <a:off x="-3172392" y="2915008"/>
                      <a:ext cx="19789" cy="16870"/>
                    </a:xfrm>
                    <a:custGeom>
                      <a:avLst/>
                      <a:gdLst/>
                      <a:ahLst/>
                      <a:cxnLst/>
                      <a:rect l="l" t="t" r="r" b="b"/>
                      <a:pathLst>
                        <a:path w="19789" h="16870" extrusionOk="0">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24" name="Google Shape;1424;p11"/>
                    <p:cNvSpPr/>
                    <p:nvPr/>
                  </p:nvSpPr>
                  <p:spPr>
                    <a:xfrm>
                      <a:off x="-3208138" y="2807165"/>
                      <a:ext cx="30061" cy="23752"/>
                    </a:xfrm>
                    <a:custGeom>
                      <a:avLst/>
                      <a:gdLst/>
                      <a:ahLst/>
                      <a:cxnLst/>
                      <a:rect l="l" t="t" r="r" b="b"/>
                      <a:pathLst>
                        <a:path w="30061" h="23752" extrusionOk="0">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25" name="Google Shape;1425;p11"/>
                    <p:cNvSpPr/>
                    <p:nvPr/>
                  </p:nvSpPr>
                  <p:spPr>
                    <a:xfrm>
                      <a:off x="-3099939" y="2825303"/>
                      <a:ext cx="21223" cy="21223"/>
                    </a:xfrm>
                    <a:custGeom>
                      <a:avLst/>
                      <a:gdLst/>
                      <a:ahLst/>
                      <a:cxnLst/>
                      <a:rect l="l" t="t" r="r" b="b"/>
                      <a:pathLst>
                        <a:path w="21223" h="21223" extrusionOk="0">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26" name="Google Shape;1426;p11"/>
                    <p:cNvSpPr/>
                    <p:nvPr/>
                  </p:nvSpPr>
                  <p:spPr>
                    <a:xfrm>
                      <a:off x="-3141646" y="2815921"/>
                      <a:ext cx="45469" cy="77927"/>
                    </a:xfrm>
                    <a:custGeom>
                      <a:avLst/>
                      <a:gdLst/>
                      <a:ahLst/>
                      <a:cxnLst/>
                      <a:rect l="l" t="t" r="r" b="b"/>
                      <a:pathLst>
                        <a:path w="45469" h="77927" extrusionOk="0">
                          <a:moveTo>
                            <a:pt x="0" y="0"/>
                          </a:moveTo>
                          <a:lnTo>
                            <a:pt x="6848" y="77927"/>
                          </a:lnTo>
                          <a:lnTo>
                            <a:pt x="45469" y="66081"/>
                          </a:lnTo>
                          <a:cubicBezTo>
                            <a:pt x="35122" y="41107"/>
                            <a:pt x="19626" y="18592"/>
                            <a:pt x="0" y="0"/>
                          </a:cubicBezTo>
                          <a:close/>
                        </a:path>
                      </a:pathLst>
                    </a:custGeom>
                    <a:solidFill>
                      <a:srgbClr val="874C4C"/>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27" name="Google Shape;1427;p11"/>
                    <p:cNvSpPr/>
                    <p:nvPr/>
                  </p:nvSpPr>
                  <p:spPr>
                    <a:xfrm>
                      <a:off x="-3301267" y="2978007"/>
                      <a:ext cx="149349" cy="142455"/>
                    </a:xfrm>
                    <a:custGeom>
                      <a:avLst/>
                      <a:gdLst/>
                      <a:ahLst/>
                      <a:cxnLst/>
                      <a:rect l="l" t="t" r="r" b="b"/>
                      <a:pathLst>
                        <a:path w="149349" h="142455" extrusionOk="0">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28" name="Google Shape;1428;p11"/>
                    <p:cNvSpPr/>
                    <p:nvPr/>
                  </p:nvSpPr>
                  <p:spPr>
                    <a:xfrm>
                      <a:off x="-3151918" y="3001769"/>
                      <a:ext cx="58490" cy="96926"/>
                    </a:xfrm>
                    <a:custGeom>
                      <a:avLst/>
                      <a:gdLst/>
                      <a:ahLst/>
                      <a:cxnLst/>
                      <a:rect l="l" t="t" r="r" b="b"/>
                      <a:pathLst>
                        <a:path w="58490" h="96926" extrusionOk="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nvGrpSpPr>
                  <p:cNvPr id="1429" name="Google Shape;1429;p11"/>
                  <p:cNvGrpSpPr/>
                  <p:nvPr/>
                </p:nvGrpSpPr>
                <p:grpSpPr>
                  <a:xfrm>
                    <a:off x="-3518258" y="2925571"/>
                    <a:ext cx="330775" cy="475626"/>
                    <a:chOff x="-3518258" y="2925571"/>
                    <a:chExt cx="330775" cy="475626"/>
                  </a:xfrm>
                </p:grpSpPr>
                <p:sp>
                  <p:nvSpPr>
                    <p:cNvPr id="1430" name="Google Shape;1430;p11"/>
                    <p:cNvSpPr/>
                    <p:nvPr/>
                  </p:nvSpPr>
                  <p:spPr>
                    <a:xfrm>
                      <a:off x="-3356734" y="2926545"/>
                      <a:ext cx="168028" cy="212452"/>
                    </a:xfrm>
                    <a:custGeom>
                      <a:avLst/>
                      <a:gdLst/>
                      <a:ahLst/>
                      <a:cxnLst/>
                      <a:rect l="l" t="t" r="r" b="b"/>
                      <a:pathLst>
                        <a:path w="168028" h="212452" extrusionOk="0">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31" name="Google Shape;1431;p11"/>
                    <p:cNvSpPr/>
                    <p:nvPr/>
                  </p:nvSpPr>
                  <p:spPr>
                    <a:xfrm>
                      <a:off x="-3239089" y="2982298"/>
                      <a:ext cx="21425" cy="11664"/>
                    </a:xfrm>
                    <a:custGeom>
                      <a:avLst/>
                      <a:gdLst/>
                      <a:ahLst/>
                      <a:cxnLst/>
                      <a:rect l="l" t="t" r="r" b="b"/>
                      <a:pathLst>
                        <a:path w="21425" h="11664" extrusionOk="0">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32" name="Google Shape;1432;p11"/>
                    <p:cNvSpPr/>
                    <p:nvPr/>
                  </p:nvSpPr>
                  <p:spPr>
                    <a:xfrm>
                      <a:off x="-3238131" y="3008137"/>
                      <a:ext cx="32800" cy="16503"/>
                    </a:xfrm>
                    <a:custGeom>
                      <a:avLst/>
                      <a:gdLst/>
                      <a:ahLst/>
                      <a:cxnLst/>
                      <a:rect l="l" t="t" r="r" b="b"/>
                      <a:pathLst>
                        <a:path w="32800" h="16503" extrusionOk="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33" name="Google Shape;1433;p11"/>
                    <p:cNvSpPr/>
                    <p:nvPr/>
                  </p:nvSpPr>
                  <p:spPr>
                    <a:xfrm>
                      <a:off x="-3219779" y="3031830"/>
                      <a:ext cx="21775" cy="12599"/>
                    </a:xfrm>
                    <a:custGeom>
                      <a:avLst/>
                      <a:gdLst/>
                      <a:ahLst/>
                      <a:cxnLst/>
                      <a:rect l="l" t="t" r="r" b="b"/>
                      <a:pathLst>
                        <a:path w="21775" h="12599" extrusionOk="0">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34" name="Google Shape;1434;p11"/>
                    <p:cNvSpPr/>
                    <p:nvPr/>
                  </p:nvSpPr>
                  <p:spPr>
                    <a:xfrm>
                      <a:off x="-3238131" y="3061222"/>
                      <a:ext cx="31612" cy="29087"/>
                    </a:xfrm>
                    <a:custGeom>
                      <a:avLst/>
                      <a:gdLst/>
                      <a:ahLst/>
                      <a:cxnLst/>
                      <a:rect l="l" t="t" r="r" b="b"/>
                      <a:pathLst>
                        <a:path w="31612" h="29087" extrusionOk="0">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35" name="Google Shape;1435;p11"/>
                    <p:cNvSpPr/>
                    <p:nvPr/>
                  </p:nvSpPr>
                  <p:spPr>
                    <a:xfrm>
                      <a:off x="-3262303" y="2938701"/>
                      <a:ext cx="71284" cy="48002"/>
                    </a:xfrm>
                    <a:custGeom>
                      <a:avLst/>
                      <a:gdLst/>
                      <a:ahLst/>
                      <a:cxnLst/>
                      <a:rect l="l" t="t" r="r" b="b"/>
                      <a:pathLst>
                        <a:path w="71284" h="48002" extrusionOk="0">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36" name="Google Shape;1436;p11"/>
                    <p:cNvSpPr/>
                    <p:nvPr/>
                  </p:nvSpPr>
                  <p:spPr>
                    <a:xfrm>
                      <a:off x="-3518258" y="3093391"/>
                      <a:ext cx="228084" cy="307806"/>
                    </a:xfrm>
                    <a:custGeom>
                      <a:avLst/>
                      <a:gdLst/>
                      <a:ahLst/>
                      <a:cxnLst/>
                      <a:rect l="l" t="t" r="r" b="b"/>
                      <a:pathLst>
                        <a:path w="228084" h="307806" extrusionOk="0">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37" name="Google Shape;1437;p11"/>
                    <p:cNvSpPr/>
                    <p:nvPr/>
                  </p:nvSpPr>
                  <p:spPr>
                    <a:xfrm>
                      <a:off x="-3356734" y="2925571"/>
                      <a:ext cx="169251" cy="213632"/>
                    </a:xfrm>
                    <a:custGeom>
                      <a:avLst/>
                      <a:gdLst/>
                      <a:ahLst/>
                      <a:cxnLst/>
                      <a:rect l="l" t="t" r="r" b="b"/>
                      <a:pathLst>
                        <a:path w="169251" h="213632" extrusionOk="0">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sp>
                <p:nvSpPr>
                  <p:cNvPr id="1438" name="Google Shape;1438;p11"/>
                  <p:cNvSpPr/>
                  <p:nvPr/>
                </p:nvSpPr>
                <p:spPr>
                  <a:xfrm>
                    <a:off x="-3037150" y="3196382"/>
                    <a:ext cx="353274" cy="438734"/>
                  </a:xfrm>
                  <a:custGeom>
                    <a:avLst/>
                    <a:gdLst/>
                    <a:ahLst/>
                    <a:cxnLst/>
                    <a:rect l="l" t="t" r="r" b="b"/>
                    <a:pathLst>
                      <a:path w="353274" h="438734" extrusionOk="0">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39" name="Google Shape;1439;p11"/>
                  <p:cNvSpPr/>
                  <p:nvPr/>
                </p:nvSpPr>
                <p:spPr>
                  <a:xfrm>
                    <a:off x="-3037150" y="3196382"/>
                    <a:ext cx="353274" cy="438734"/>
                  </a:xfrm>
                  <a:custGeom>
                    <a:avLst/>
                    <a:gdLst/>
                    <a:ahLst/>
                    <a:cxnLst/>
                    <a:rect l="l" t="t" r="r" b="b"/>
                    <a:pathLst>
                      <a:path w="353274" h="438734" extrusionOk="0">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40" name="Google Shape;1440;p11"/>
                  <p:cNvSpPr/>
                  <p:nvPr/>
                </p:nvSpPr>
                <p:spPr>
                  <a:xfrm>
                    <a:off x="-3037150" y="3298002"/>
                    <a:ext cx="77790" cy="337114"/>
                  </a:xfrm>
                  <a:custGeom>
                    <a:avLst/>
                    <a:gdLst/>
                    <a:ahLst/>
                    <a:cxnLst/>
                    <a:rect l="l" t="t" r="r" b="b"/>
                    <a:pathLst>
                      <a:path w="77790" h="337114" extrusionOk="0">
                        <a:moveTo>
                          <a:pt x="77790" y="6505"/>
                        </a:moveTo>
                        <a:lnTo>
                          <a:pt x="6300" y="337114"/>
                        </a:lnTo>
                        <a:lnTo>
                          <a:pt x="0" y="330609"/>
                        </a:lnTo>
                        <a:lnTo>
                          <a:pt x="71490" y="0"/>
                        </a:lnTo>
                        <a:lnTo>
                          <a:pt x="77790" y="6505"/>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41" name="Google Shape;1441;p11"/>
                  <p:cNvSpPr/>
                  <p:nvPr/>
                </p:nvSpPr>
                <p:spPr>
                  <a:xfrm>
                    <a:off x="-3037150" y="3298002"/>
                    <a:ext cx="77790" cy="337114"/>
                  </a:xfrm>
                  <a:custGeom>
                    <a:avLst/>
                    <a:gdLst/>
                    <a:ahLst/>
                    <a:cxnLst/>
                    <a:rect l="l" t="t" r="r" b="b"/>
                    <a:pathLst>
                      <a:path w="77790" h="337114" extrusionOk="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42" name="Google Shape;1442;p11"/>
                  <p:cNvSpPr/>
                  <p:nvPr/>
                </p:nvSpPr>
                <p:spPr>
                  <a:xfrm>
                    <a:off x="-3030850" y="3202818"/>
                    <a:ext cx="346975" cy="432297"/>
                  </a:xfrm>
                  <a:custGeom>
                    <a:avLst/>
                    <a:gdLst/>
                    <a:ahLst/>
                    <a:cxnLst/>
                    <a:rect l="l" t="t" r="r" b="b"/>
                    <a:pathLst>
                      <a:path w="346975" h="432297" extrusionOk="0">
                        <a:moveTo>
                          <a:pt x="346975" y="0"/>
                        </a:moveTo>
                        <a:lnTo>
                          <a:pt x="71490" y="101689"/>
                        </a:lnTo>
                        <a:lnTo>
                          <a:pt x="0" y="432298"/>
                        </a:lnTo>
                        <a:lnTo>
                          <a:pt x="261789" y="330198"/>
                        </a:lnTo>
                        <a:lnTo>
                          <a:pt x="346975"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43" name="Google Shape;1443;p11"/>
                  <p:cNvSpPr/>
                  <p:nvPr/>
                </p:nvSpPr>
                <p:spPr>
                  <a:xfrm>
                    <a:off x="-2811174" y="3465224"/>
                    <a:ext cx="59712" cy="19557"/>
                  </a:xfrm>
                  <a:custGeom>
                    <a:avLst/>
                    <a:gdLst/>
                    <a:ahLst/>
                    <a:cxnLst/>
                    <a:rect l="l" t="t" r="r" b="b"/>
                    <a:pathLst>
                      <a:path w="59712" h="19557" extrusionOk="0">
                        <a:moveTo>
                          <a:pt x="0" y="1712"/>
                        </a:moveTo>
                        <a:cubicBezTo>
                          <a:pt x="2671" y="8149"/>
                          <a:pt x="24104" y="22255"/>
                          <a:pt x="54782" y="19105"/>
                        </a:cubicBezTo>
                        <a:lnTo>
                          <a:pt x="59712" y="0"/>
                        </a:lnTo>
                        <a:close/>
                      </a:path>
                    </a:pathLst>
                  </a:custGeom>
                  <a:solidFill>
                    <a:srgbClr val="000000"/>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44" name="Google Shape;1444;p11"/>
                  <p:cNvSpPr/>
                  <p:nvPr/>
                </p:nvSpPr>
                <p:spPr>
                  <a:xfrm>
                    <a:off x="-2894648" y="3257412"/>
                    <a:ext cx="130508" cy="61886"/>
                  </a:xfrm>
                  <a:custGeom>
                    <a:avLst/>
                    <a:gdLst/>
                    <a:ahLst/>
                    <a:cxnLst/>
                    <a:rect l="l" t="t" r="r" b="b"/>
                    <a:pathLst>
                      <a:path w="130508" h="61886" extrusionOk="0">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45" name="Google Shape;1445;p11"/>
                  <p:cNvSpPr/>
                  <p:nvPr/>
                </p:nvSpPr>
                <p:spPr>
                  <a:xfrm>
                    <a:off x="-2892183" y="3216244"/>
                    <a:ext cx="141671" cy="63200"/>
                  </a:xfrm>
                  <a:custGeom>
                    <a:avLst/>
                    <a:gdLst/>
                    <a:ahLst/>
                    <a:cxnLst/>
                    <a:rect l="l" t="t" r="r" b="b"/>
                    <a:pathLst>
                      <a:path w="141671" h="63200" extrusionOk="0">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46" name="Google Shape;1446;p11"/>
                  <p:cNvSpPr/>
                  <p:nvPr/>
                </p:nvSpPr>
                <p:spPr>
                  <a:xfrm>
                    <a:off x="-2878008" y="3231990"/>
                    <a:ext cx="115658" cy="74571"/>
                  </a:xfrm>
                  <a:custGeom>
                    <a:avLst/>
                    <a:gdLst/>
                    <a:ahLst/>
                    <a:cxnLst/>
                    <a:rect l="l" t="t" r="r" b="b"/>
                    <a:pathLst>
                      <a:path w="115658" h="74571" extrusionOk="0">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47" name="Google Shape;1447;p11"/>
                  <p:cNvSpPr/>
                  <p:nvPr/>
                </p:nvSpPr>
                <p:spPr>
                  <a:xfrm>
                    <a:off x="-2890882" y="3257549"/>
                    <a:ext cx="130508" cy="61886"/>
                  </a:xfrm>
                  <a:custGeom>
                    <a:avLst/>
                    <a:gdLst/>
                    <a:ahLst/>
                    <a:cxnLst/>
                    <a:rect l="l" t="t" r="r" b="b"/>
                    <a:pathLst>
                      <a:path w="130508" h="61886" extrusionOk="0">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48" name="Google Shape;1448;p11"/>
                  <p:cNvSpPr/>
                  <p:nvPr/>
                </p:nvSpPr>
                <p:spPr>
                  <a:xfrm>
                    <a:off x="-2837066" y="3309633"/>
                    <a:ext cx="145940" cy="167294"/>
                  </a:xfrm>
                  <a:custGeom>
                    <a:avLst/>
                    <a:gdLst/>
                    <a:ahLst/>
                    <a:cxnLst/>
                    <a:rect l="l" t="t" r="r" b="b"/>
                    <a:pathLst>
                      <a:path w="145940" h="167294" extrusionOk="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grpSp>
            <p:nvGrpSpPr>
              <p:cNvPr id="1449" name="Google Shape;1449;p11"/>
              <p:cNvGrpSpPr/>
              <p:nvPr/>
            </p:nvGrpSpPr>
            <p:grpSpPr>
              <a:xfrm>
                <a:off x="-2592628" y="2520081"/>
                <a:ext cx="1073658" cy="1862273"/>
                <a:chOff x="-2882975" y="2520081"/>
                <a:chExt cx="1073658" cy="1862273"/>
              </a:xfrm>
            </p:grpSpPr>
            <p:grpSp>
              <p:nvGrpSpPr>
                <p:cNvPr id="1450" name="Google Shape;1450;p11"/>
                <p:cNvGrpSpPr/>
                <p:nvPr/>
              </p:nvGrpSpPr>
              <p:grpSpPr>
                <a:xfrm>
                  <a:off x="-2882975" y="2520081"/>
                  <a:ext cx="1073658" cy="1862273"/>
                  <a:chOff x="-2882975" y="2520081"/>
                  <a:chExt cx="1073658" cy="1862273"/>
                </a:xfrm>
              </p:grpSpPr>
              <p:sp>
                <p:nvSpPr>
                  <p:cNvPr id="1451" name="Google Shape;1451;p11"/>
                  <p:cNvSpPr/>
                  <p:nvPr/>
                </p:nvSpPr>
                <p:spPr>
                  <a:xfrm>
                    <a:off x="-2882975" y="3704267"/>
                    <a:ext cx="385954" cy="678087"/>
                  </a:xfrm>
                  <a:custGeom>
                    <a:avLst/>
                    <a:gdLst/>
                    <a:ahLst/>
                    <a:cxnLst/>
                    <a:rect l="l" t="t" r="r" b="b"/>
                    <a:pathLst>
                      <a:path w="385954" h="678087" extrusionOk="0">
                        <a:moveTo>
                          <a:pt x="272303" y="16036"/>
                        </a:moveTo>
                        <a:lnTo>
                          <a:pt x="272303" y="16036"/>
                        </a:lnTo>
                        <a:cubicBezTo>
                          <a:pt x="275795" y="7818"/>
                          <a:pt x="284766" y="1861"/>
                          <a:pt x="298324" y="217"/>
                        </a:cubicBezTo>
                        <a:cubicBezTo>
                          <a:pt x="328639" y="-1837"/>
                          <a:pt x="358105" y="10770"/>
                          <a:pt x="377553" y="34114"/>
                        </a:cubicBezTo>
                        <a:cubicBezTo>
                          <a:pt x="385770" y="45001"/>
                          <a:pt x="387756" y="55615"/>
                          <a:pt x="384401" y="63833"/>
                        </a:cubicBezTo>
                        <a:lnTo>
                          <a:pt x="384401" y="63833"/>
                        </a:lnTo>
                        <a:lnTo>
                          <a:pt x="158768" y="653560"/>
                        </a:lnTo>
                        <a:lnTo>
                          <a:pt x="158768" y="653560"/>
                        </a:lnTo>
                        <a:cubicBezTo>
                          <a:pt x="154453" y="666023"/>
                          <a:pt x="141717" y="674994"/>
                          <a:pt x="121790" y="677459"/>
                        </a:cubicBezTo>
                        <a:cubicBezTo>
                          <a:pt x="83853" y="682047"/>
                          <a:pt x="34481" y="661024"/>
                          <a:pt x="11541" y="630483"/>
                        </a:cubicBezTo>
                        <a:cubicBezTo>
                          <a:pt x="-511" y="614460"/>
                          <a:pt x="-2771" y="598984"/>
                          <a:pt x="3118" y="587274"/>
                        </a:cubicBezTo>
                        <a:lnTo>
                          <a:pt x="3118" y="587274"/>
                        </a:ln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52" name="Google Shape;1452;p11"/>
                  <p:cNvSpPr/>
                  <p:nvPr/>
                </p:nvSpPr>
                <p:spPr>
                  <a:xfrm>
                    <a:off x="-2612000" y="3704547"/>
                    <a:ext cx="114889" cy="79576"/>
                  </a:xfrm>
                  <a:custGeom>
                    <a:avLst/>
                    <a:gdLst/>
                    <a:ahLst/>
                    <a:cxnLst/>
                    <a:rect l="l" t="t" r="r" b="b"/>
                    <a:pathLst>
                      <a:path w="114889" h="79576" extrusionOk="0">
                        <a:moveTo>
                          <a:pt x="106577" y="33833"/>
                        </a:moveTo>
                        <a:cubicBezTo>
                          <a:pt x="123012" y="55678"/>
                          <a:pt x="114315" y="76084"/>
                          <a:pt x="87198" y="79371"/>
                        </a:cubicBezTo>
                        <a:cubicBezTo>
                          <a:pt x="57047" y="81357"/>
                          <a:pt x="27760" y="68873"/>
                          <a:pt x="8312" y="45748"/>
                        </a:cubicBezTo>
                        <a:cubicBezTo>
                          <a:pt x="-8123" y="23904"/>
                          <a:pt x="574" y="3498"/>
                          <a:pt x="27691" y="211"/>
                        </a:cubicBezTo>
                        <a:cubicBezTo>
                          <a:pt x="57842" y="-1802"/>
                          <a:pt x="87143" y="10688"/>
                          <a:pt x="106577" y="33833"/>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53" name="Google Shape;1453;p11"/>
                  <p:cNvSpPr/>
                  <p:nvPr/>
                </p:nvSpPr>
                <p:spPr>
                  <a:xfrm>
                    <a:off x="-2589495" y="3548978"/>
                    <a:ext cx="142465" cy="219459"/>
                  </a:xfrm>
                  <a:custGeom>
                    <a:avLst/>
                    <a:gdLst/>
                    <a:ahLst/>
                    <a:cxnLst/>
                    <a:rect l="l" t="t" r="r" b="b"/>
                    <a:pathLst>
                      <a:path w="142465" h="219459" extrusionOk="0">
                        <a:moveTo>
                          <a:pt x="89619" y="131"/>
                        </a:moveTo>
                        <a:cubicBezTo>
                          <a:pt x="107971" y="-1109"/>
                          <a:pt x="125795" y="6533"/>
                          <a:pt x="137553" y="20674"/>
                        </a:cubicBezTo>
                        <a:cubicBezTo>
                          <a:pt x="142066" y="25474"/>
                          <a:pt x="143613" y="32342"/>
                          <a:pt x="141593" y="38615"/>
                        </a:cubicBezTo>
                        <a:lnTo>
                          <a:pt x="141593" y="38615"/>
                        </a:lnTo>
                        <a:lnTo>
                          <a:pt x="68596" y="209808"/>
                        </a:lnTo>
                        <a:lnTo>
                          <a:pt x="68596" y="209808"/>
                        </a:lnTo>
                        <a:cubicBezTo>
                          <a:pt x="65474" y="215615"/>
                          <a:pt x="59441" y="219265"/>
                          <a:pt x="52846" y="219327"/>
                        </a:cubicBezTo>
                        <a:cubicBezTo>
                          <a:pt x="34494" y="220580"/>
                          <a:pt x="16663" y="212931"/>
                          <a:pt x="4912" y="198783"/>
                        </a:cubicBezTo>
                        <a:cubicBezTo>
                          <a:pt x="400" y="193956"/>
                          <a:pt x="-1148" y="187067"/>
                          <a:pt x="872" y="180774"/>
                        </a:cubicBezTo>
                        <a:lnTo>
                          <a:pt x="73869" y="9580"/>
                        </a:lnTo>
                        <a:lnTo>
                          <a:pt x="73869" y="9580"/>
                        </a:lnTo>
                        <a:cubicBezTo>
                          <a:pt x="77033" y="3821"/>
                          <a:pt x="83052" y="213"/>
                          <a:pt x="89619" y="131"/>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54" name="Google Shape;1454;p11"/>
                  <p:cNvSpPr/>
                  <p:nvPr/>
                </p:nvSpPr>
                <p:spPr>
                  <a:xfrm>
                    <a:off x="-2589495" y="3548978"/>
                    <a:ext cx="142465" cy="219459"/>
                  </a:xfrm>
                  <a:custGeom>
                    <a:avLst/>
                    <a:gdLst/>
                    <a:ahLst/>
                    <a:cxnLst/>
                    <a:rect l="l" t="t" r="r" b="b"/>
                    <a:pathLst>
                      <a:path w="142465" h="219459" extrusionOk="0">
                        <a:moveTo>
                          <a:pt x="89619" y="131"/>
                        </a:moveTo>
                        <a:cubicBezTo>
                          <a:pt x="107971" y="-1109"/>
                          <a:pt x="125795" y="6533"/>
                          <a:pt x="137553" y="20674"/>
                        </a:cubicBezTo>
                        <a:cubicBezTo>
                          <a:pt x="142066" y="25474"/>
                          <a:pt x="143613" y="32342"/>
                          <a:pt x="141593" y="38615"/>
                        </a:cubicBezTo>
                        <a:lnTo>
                          <a:pt x="141593" y="38615"/>
                        </a:lnTo>
                        <a:lnTo>
                          <a:pt x="68596" y="209808"/>
                        </a:lnTo>
                        <a:lnTo>
                          <a:pt x="68596" y="209808"/>
                        </a:lnTo>
                        <a:cubicBezTo>
                          <a:pt x="65474" y="215615"/>
                          <a:pt x="59441" y="219265"/>
                          <a:pt x="52846" y="219327"/>
                        </a:cubicBezTo>
                        <a:cubicBezTo>
                          <a:pt x="34494" y="220580"/>
                          <a:pt x="16663" y="212931"/>
                          <a:pt x="4912" y="198783"/>
                        </a:cubicBezTo>
                        <a:cubicBezTo>
                          <a:pt x="400" y="193956"/>
                          <a:pt x="-1148" y="187067"/>
                          <a:pt x="872" y="180774"/>
                        </a:cubicBezTo>
                        <a:lnTo>
                          <a:pt x="73869" y="9580"/>
                        </a:lnTo>
                        <a:lnTo>
                          <a:pt x="73869" y="9580"/>
                        </a:lnTo>
                        <a:cubicBezTo>
                          <a:pt x="77033" y="3821"/>
                          <a:pt x="83052" y="213"/>
                          <a:pt x="89619" y="131"/>
                        </a:cubicBezTo>
                        <a:close/>
                      </a:path>
                    </a:pathLst>
                  </a:custGeom>
                  <a:solidFill>
                    <a:srgbClr val="000000">
                      <a:alpha val="2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55" name="Google Shape;1455;p11"/>
                  <p:cNvSpPr/>
                  <p:nvPr/>
                </p:nvSpPr>
                <p:spPr>
                  <a:xfrm>
                    <a:off x="-2549248" y="3562256"/>
                    <a:ext cx="102013" cy="101483"/>
                  </a:xfrm>
                  <a:custGeom>
                    <a:avLst/>
                    <a:gdLst/>
                    <a:ahLst/>
                    <a:cxnLst/>
                    <a:rect l="l" t="t" r="r" b="b"/>
                    <a:pathLst>
                      <a:path w="102013" h="101483" extrusionOk="0">
                        <a:moveTo>
                          <a:pt x="0" y="75394"/>
                        </a:moveTo>
                        <a:lnTo>
                          <a:pt x="5067" y="78338"/>
                        </a:lnTo>
                        <a:cubicBezTo>
                          <a:pt x="5067" y="78338"/>
                          <a:pt x="5067" y="78338"/>
                          <a:pt x="5067" y="78338"/>
                        </a:cubicBezTo>
                        <a:lnTo>
                          <a:pt x="5821" y="78817"/>
                        </a:lnTo>
                        <a:lnTo>
                          <a:pt x="5821" y="78817"/>
                        </a:lnTo>
                        <a:lnTo>
                          <a:pt x="6779" y="79365"/>
                        </a:lnTo>
                        <a:lnTo>
                          <a:pt x="7875" y="79913"/>
                        </a:lnTo>
                        <a:cubicBezTo>
                          <a:pt x="11086" y="81824"/>
                          <a:pt x="14408" y="83563"/>
                          <a:pt x="17804" y="85117"/>
                        </a:cubicBezTo>
                        <a:cubicBezTo>
                          <a:pt x="21899" y="87192"/>
                          <a:pt x="26110" y="89041"/>
                          <a:pt x="30404" y="90664"/>
                        </a:cubicBezTo>
                        <a:cubicBezTo>
                          <a:pt x="34184" y="92301"/>
                          <a:pt x="38046" y="93746"/>
                          <a:pt x="41977" y="94978"/>
                        </a:cubicBezTo>
                        <a:cubicBezTo>
                          <a:pt x="43969" y="95697"/>
                          <a:pt x="46003" y="96293"/>
                          <a:pt x="48071" y="96759"/>
                        </a:cubicBezTo>
                        <a:cubicBezTo>
                          <a:pt x="50297" y="97601"/>
                          <a:pt x="52584" y="98265"/>
                          <a:pt x="54919" y="98744"/>
                        </a:cubicBezTo>
                        <a:cubicBezTo>
                          <a:pt x="57247" y="99429"/>
                          <a:pt x="59370" y="99977"/>
                          <a:pt x="61767" y="100456"/>
                        </a:cubicBezTo>
                        <a:cubicBezTo>
                          <a:pt x="63403" y="100929"/>
                          <a:pt x="65074" y="101271"/>
                          <a:pt x="66765" y="101484"/>
                        </a:cubicBezTo>
                        <a:lnTo>
                          <a:pt x="68477" y="101484"/>
                        </a:lnTo>
                        <a:lnTo>
                          <a:pt x="101141" y="24789"/>
                        </a:lnTo>
                        <a:lnTo>
                          <a:pt x="101141" y="24789"/>
                        </a:lnTo>
                        <a:cubicBezTo>
                          <a:pt x="103161" y="18516"/>
                          <a:pt x="101614" y="11648"/>
                          <a:pt x="97101" y="6848"/>
                        </a:cubicBezTo>
                        <a:cubicBezTo>
                          <a:pt x="95115" y="4287"/>
                          <a:pt x="92814" y="1986"/>
                          <a:pt x="90253" y="0"/>
                        </a:cubicBezTo>
                        <a:cubicBezTo>
                          <a:pt x="69867" y="6245"/>
                          <a:pt x="48763" y="9861"/>
                          <a:pt x="27459" y="10751"/>
                        </a:cubicBezTo>
                        <a:close/>
                      </a:path>
                    </a:pathLst>
                  </a:custGeom>
                  <a:solidFill>
                    <a:srgbClr val="000000">
                      <a:alpha val="2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56" name="Google Shape;1456;p11"/>
                  <p:cNvSpPr/>
                  <p:nvPr/>
                </p:nvSpPr>
                <p:spPr>
                  <a:xfrm>
                    <a:off x="-2789261" y="3768236"/>
                    <a:ext cx="290138" cy="613899"/>
                  </a:xfrm>
                  <a:custGeom>
                    <a:avLst/>
                    <a:gdLst/>
                    <a:ahLst/>
                    <a:cxnLst/>
                    <a:rect l="l" t="t" r="r" b="b"/>
                    <a:pathLst>
                      <a:path w="290138" h="613899" extrusionOk="0">
                        <a:moveTo>
                          <a:pt x="237548" y="13695"/>
                        </a:moveTo>
                        <a:lnTo>
                          <a:pt x="0" y="612462"/>
                        </a:lnTo>
                        <a:cubicBezTo>
                          <a:pt x="9251" y="614009"/>
                          <a:pt x="18674" y="614311"/>
                          <a:pt x="28007" y="613352"/>
                        </a:cubicBezTo>
                        <a:cubicBezTo>
                          <a:pt x="47934" y="610887"/>
                          <a:pt x="60671" y="601916"/>
                          <a:pt x="64985" y="589453"/>
                        </a:cubicBezTo>
                        <a:lnTo>
                          <a:pt x="64985" y="589453"/>
                        </a:lnTo>
                        <a:lnTo>
                          <a:pt x="290139" y="0"/>
                        </a:lnTo>
                        <a:cubicBezTo>
                          <a:pt x="286646" y="8286"/>
                          <a:pt x="277676" y="14106"/>
                          <a:pt x="264117" y="15750"/>
                        </a:cubicBezTo>
                        <a:cubicBezTo>
                          <a:pt x="255208" y="16578"/>
                          <a:pt x="246224" y="15887"/>
                          <a:pt x="237548" y="13695"/>
                        </a:cubicBezTo>
                        <a:close/>
                      </a:path>
                    </a:pathLst>
                  </a:custGeom>
                  <a:solidFill>
                    <a:srgbClr val="000000">
                      <a:alpha val="14117"/>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57" name="Google Shape;1457;p11"/>
                  <p:cNvSpPr/>
                  <p:nvPr/>
                </p:nvSpPr>
                <p:spPr>
                  <a:xfrm>
                    <a:off x="-2714963" y="2520287"/>
                    <a:ext cx="905646" cy="1120902"/>
                  </a:xfrm>
                  <a:custGeom>
                    <a:avLst/>
                    <a:gdLst/>
                    <a:ahLst/>
                    <a:cxnLst/>
                    <a:rect l="l" t="t" r="r" b="b"/>
                    <a:pathLst>
                      <a:path w="905646" h="1120902" extrusionOk="0">
                        <a:moveTo>
                          <a:pt x="905408" y="319806"/>
                        </a:moveTo>
                        <a:cubicBezTo>
                          <a:pt x="905408" y="314876"/>
                          <a:pt x="904997" y="310014"/>
                          <a:pt x="904587" y="305152"/>
                        </a:cubicBezTo>
                        <a:cubicBezTo>
                          <a:pt x="904176" y="300290"/>
                          <a:pt x="904039" y="295634"/>
                          <a:pt x="903559" y="290909"/>
                        </a:cubicBezTo>
                        <a:cubicBezTo>
                          <a:pt x="903559" y="287691"/>
                          <a:pt x="902943" y="284541"/>
                          <a:pt x="902532" y="281391"/>
                        </a:cubicBezTo>
                        <a:cubicBezTo>
                          <a:pt x="901710" y="273173"/>
                          <a:pt x="900546" y="265025"/>
                          <a:pt x="899177" y="257287"/>
                        </a:cubicBezTo>
                        <a:cubicBezTo>
                          <a:pt x="898560" y="253726"/>
                          <a:pt x="897944" y="250439"/>
                          <a:pt x="897259" y="246604"/>
                        </a:cubicBezTo>
                        <a:cubicBezTo>
                          <a:pt x="896575" y="242769"/>
                          <a:pt x="895890" y="239756"/>
                          <a:pt x="895137" y="236675"/>
                        </a:cubicBezTo>
                        <a:cubicBezTo>
                          <a:pt x="893082" y="227704"/>
                          <a:pt x="890891" y="218939"/>
                          <a:pt x="888289" y="210517"/>
                        </a:cubicBezTo>
                        <a:cubicBezTo>
                          <a:pt x="886988" y="206545"/>
                          <a:pt x="885755" y="202573"/>
                          <a:pt x="884386" y="198670"/>
                        </a:cubicBezTo>
                        <a:cubicBezTo>
                          <a:pt x="884139" y="198074"/>
                          <a:pt x="883954" y="197454"/>
                          <a:pt x="883838" y="196821"/>
                        </a:cubicBezTo>
                        <a:cubicBezTo>
                          <a:pt x="882400" y="192918"/>
                          <a:pt x="881030" y="189220"/>
                          <a:pt x="879524" y="185591"/>
                        </a:cubicBezTo>
                        <a:cubicBezTo>
                          <a:pt x="878017" y="181961"/>
                          <a:pt x="876168" y="177031"/>
                          <a:pt x="874251" y="173059"/>
                        </a:cubicBezTo>
                        <a:cubicBezTo>
                          <a:pt x="872334" y="169088"/>
                          <a:pt x="871580" y="167102"/>
                          <a:pt x="870006" y="164226"/>
                        </a:cubicBezTo>
                        <a:cubicBezTo>
                          <a:pt x="869122" y="162047"/>
                          <a:pt x="868067" y="159940"/>
                          <a:pt x="866855" y="157926"/>
                        </a:cubicBezTo>
                        <a:cubicBezTo>
                          <a:pt x="865623" y="155392"/>
                          <a:pt x="864322" y="152790"/>
                          <a:pt x="862815" y="150325"/>
                        </a:cubicBezTo>
                        <a:cubicBezTo>
                          <a:pt x="862535" y="149754"/>
                          <a:pt x="862219" y="149205"/>
                          <a:pt x="861857" y="148681"/>
                        </a:cubicBezTo>
                        <a:cubicBezTo>
                          <a:pt x="860624" y="146490"/>
                          <a:pt x="859323" y="144299"/>
                          <a:pt x="858022" y="141834"/>
                        </a:cubicBezTo>
                        <a:cubicBezTo>
                          <a:pt x="856721" y="139368"/>
                          <a:pt x="856173" y="139026"/>
                          <a:pt x="855351" y="137657"/>
                        </a:cubicBezTo>
                        <a:cubicBezTo>
                          <a:pt x="849127" y="127968"/>
                          <a:pt x="842121" y="118806"/>
                          <a:pt x="834397" y="110266"/>
                        </a:cubicBezTo>
                        <a:lnTo>
                          <a:pt x="830562" y="105883"/>
                        </a:lnTo>
                        <a:cubicBezTo>
                          <a:pt x="829467" y="104650"/>
                          <a:pt x="828371" y="103555"/>
                          <a:pt x="827275" y="102459"/>
                        </a:cubicBezTo>
                        <a:cubicBezTo>
                          <a:pt x="826180" y="101364"/>
                          <a:pt x="824536" y="99652"/>
                          <a:pt x="823030" y="98214"/>
                        </a:cubicBezTo>
                        <a:cubicBezTo>
                          <a:pt x="819086" y="94175"/>
                          <a:pt x="814874" y="90400"/>
                          <a:pt x="810430" y="86915"/>
                        </a:cubicBezTo>
                        <a:cubicBezTo>
                          <a:pt x="808376" y="85134"/>
                          <a:pt x="806185" y="83422"/>
                          <a:pt x="803993" y="81847"/>
                        </a:cubicBezTo>
                        <a:cubicBezTo>
                          <a:pt x="801802" y="80273"/>
                          <a:pt x="799611" y="78561"/>
                          <a:pt x="797145" y="76986"/>
                        </a:cubicBezTo>
                        <a:cubicBezTo>
                          <a:pt x="793585" y="74452"/>
                          <a:pt x="789955" y="72055"/>
                          <a:pt x="786326" y="70138"/>
                        </a:cubicBezTo>
                        <a:lnTo>
                          <a:pt x="783450" y="68357"/>
                        </a:lnTo>
                        <a:lnTo>
                          <a:pt x="782834" y="67878"/>
                        </a:lnTo>
                        <a:lnTo>
                          <a:pt x="782834" y="67878"/>
                        </a:lnTo>
                        <a:lnTo>
                          <a:pt x="715041" y="27956"/>
                        </a:lnTo>
                        <a:lnTo>
                          <a:pt x="715041" y="27956"/>
                        </a:lnTo>
                        <a:lnTo>
                          <a:pt x="714082" y="27408"/>
                        </a:lnTo>
                        <a:cubicBezTo>
                          <a:pt x="681104" y="8988"/>
                          <a:pt x="643866" y="-457"/>
                          <a:pt x="606094" y="17"/>
                        </a:cubicBezTo>
                        <a:cubicBezTo>
                          <a:pt x="549805" y="17"/>
                          <a:pt x="486258" y="18437"/>
                          <a:pt x="418876" y="57264"/>
                        </a:cubicBezTo>
                        <a:cubicBezTo>
                          <a:pt x="187560" y="190727"/>
                          <a:pt x="0" y="515241"/>
                          <a:pt x="0" y="782303"/>
                        </a:cubicBezTo>
                        <a:cubicBezTo>
                          <a:pt x="0" y="915491"/>
                          <a:pt x="46633" y="1009237"/>
                          <a:pt x="121890" y="1053131"/>
                        </a:cubicBezTo>
                        <a:lnTo>
                          <a:pt x="122643" y="1053131"/>
                        </a:lnTo>
                        <a:lnTo>
                          <a:pt x="122643" y="1053131"/>
                        </a:lnTo>
                        <a:lnTo>
                          <a:pt x="190573" y="1092916"/>
                        </a:lnTo>
                        <a:cubicBezTo>
                          <a:pt x="190573" y="1092916"/>
                          <a:pt x="190573" y="1092916"/>
                          <a:pt x="190573" y="1092916"/>
                        </a:cubicBezTo>
                        <a:lnTo>
                          <a:pt x="191326" y="1093396"/>
                        </a:lnTo>
                        <a:lnTo>
                          <a:pt x="191326" y="1093396"/>
                        </a:lnTo>
                        <a:lnTo>
                          <a:pt x="192285" y="1093943"/>
                        </a:lnTo>
                        <a:cubicBezTo>
                          <a:pt x="192695" y="1093943"/>
                          <a:pt x="193038" y="1094354"/>
                          <a:pt x="193380" y="1094491"/>
                        </a:cubicBezTo>
                        <a:cubicBezTo>
                          <a:pt x="196592" y="1096402"/>
                          <a:pt x="199913" y="1098141"/>
                          <a:pt x="203309" y="1099696"/>
                        </a:cubicBezTo>
                        <a:cubicBezTo>
                          <a:pt x="207418" y="1101750"/>
                          <a:pt x="211664" y="1103599"/>
                          <a:pt x="215978" y="1105242"/>
                        </a:cubicBezTo>
                        <a:cubicBezTo>
                          <a:pt x="219717" y="1106899"/>
                          <a:pt x="223558" y="1108317"/>
                          <a:pt x="227482" y="1109488"/>
                        </a:cubicBezTo>
                        <a:cubicBezTo>
                          <a:pt x="229461" y="1110262"/>
                          <a:pt x="231502" y="1110878"/>
                          <a:pt x="233576" y="1111337"/>
                        </a:cubicBezTo>
                        <a:cubicBezTo>
                          <a:pt x="235802" y="1112179"/>
                          <a:pt x="238089" y="1112843"/>
                          <a:pt x="240424" y="1113323"/>
                        </a:cubicBezTo>
                        <a:cubicBezTo>
                          <a:pt x="242752" y="1114007"/>
                          <a:pt x="244875" y="1114555"/>
                          <a:pt x="247272" y="1115035"/>
                        </a:cubicBezTo>
                        <a:cubicBezTo>
                          <a:pt x="248915" y="1115473"/>
                          <a:pt x="250586" y="1115815"/>
                          <a:pt x="252271" y="1116062"/>
                        </a:cubicBezTo>
                        <a:cubicBezTo>
                          <a:pt x="255215" y="1116678"/>
                          <a:pt x="258297" y="1117294"/>
                          <a:pt x="261378" y="1117637"/>
                        </a:cubicBezTo>
                        <a:cubicBezTo>
                          <a:pt x="262049" y="1117911"/>
                          <a:pt x="262775" y="1118054"/>
                          <a:pt x="263501" y="1118048"/>
                        </a:cubicBezTo>
                        <a:cubicBezTo>
                          <a:pt x="267062" y="1118595"/>
                          <a:pt x="270760" y="1119143"/>
                          <a:pt x="274321" y="1119486"/>
                        </a:cubicBezTo>
                        <a:cubicBezTo>
                          <a:pt x="336703" y="1126333"/>
                          <a:pt x="409221" y="1108461"/>
                          <a:pt x="486601" y="1063676"/>
                        </a:cubicBezTo>
                        <a:cubicBezTo>
                          <a:pt x="717986" y="930146"/>
                          <a:pt x="905545" y="605220"/>
                          <a:pt x="905545" y="338227"/>
                        </a:cubicBezTo>
                        <a:cubicBezTo>
                          <a:pt x="905751" y="332475"/>
                          <a:pt x="905614" y="326175"/>
                          <a:pt x="905408" y="319806"/>
                        </a:cubicBezTo>
                        <a:close/>
                        <a:moveTo>
                          <a:pt x="142159" y="949799"/>
                        </a:moveTo>
                        <a:cubicBezTo>
                          <a:pt x="132538" y="914081"/>
                          <a:pt x="127793" y="877226"/>
                          <a:pt x="128053" y="840235"/>
                        </a:cubicBezTo>
                        <a:cubicBezTo>
                          <a:pt x="128053" y="586868"/>
                          <a:pt x="312942" y="266326"/>
                          <a:pt x="532412" y="139779"/>
                        </a:cubicBezTo>
                        <a:cubicBezTo>
                          <a:pt x="564459" y="120817"/>
                          <a:pt x="599047" y="106521"/>
                          <a:pt x="635128" y="97323"/>
                        </a:cubicBezTo>
                        <a:cubicBezTo>
                          <a:pt x="652398" y="92968"/>
                          <a:pt x="670120" y="90670"/>
                          <a:pt x="687924" y="90476"/>
                        </a:cubicBezTo>
                        <a:cubicBezTo>
                          <a:pt x="696888" y="90433"/>
                          <a:pt x="705844" y="91121"/>
                          <a:pt x="714699" y="92530"/>
                        </a:cubicBezTo>
                        <a:lnTo>
                          <a:pt x="715452" y="92530"/>
                        </a:lnTo>
                        <a:cubicBezTo>
                          <a:pt x="760305" y="145600"/>
                          <a:pt x="766879" y="230649"/>
                          <a:pt x="766879" y="276049"/>
                        </a:cubicBezTo>
                        <a:cubicBezTo>
                          <a:pt x="766879" y="529416"/>
                          <a:pt x="581989" y="849959"/>
                          <a:pt x="362862" y="976436"/>
                        </a:cubicBezTo>
                        <a:cubicBezTo>
                          <a:pt x="307121" y="1008621"/>
                          <a:pt x="253298" y="1025671"/>
                          <a:pt x="207487" y="1025671"/>
                        </a:cubicBezTo>
                        <a:cubicBezTo>
                          <a:pt x="197941" y="1025733"/>
                          <a:pt x="188429" y="1024507"/>
                          <a:pt x="179205" y="1022042"/>
                        </a:cubicBezTo>
                        <a:lnTo>
                          <a:pt x="179205" y="1022042"/>
                        </a:lnTo>
                        <a:cubicBezTo>
                          <a:pt x="162079" y="1000828"/>
                          <a:pt x="149472" y="976334"/>
                          <a:pt x="142159" y="950072"/>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58" name="Google Shape;1458;p11"/>
                  <p:cNvSpPr/>
                  <p:nvPr/>
                </p:nvSpPr>
                <p:spPr>
                  <a:xfrm>
                    <a:off x="-2535826" y="2614050"/>
                    <a:ext cx="666353" cy="977035"/>
                  </a:xfrm>
                  <a:custGeom>
                    <a:avLst/>
                    <a:gdLst/>
                    <a:ahLst/>
                    <a:cxnLst/>
                    <a:rect l="l" t="t" r="r" b="b"/>
                    <a:pathLst>
                      <a:path w="666353" h="977035" extrusionOk="0">
                        <a:moveTo>
                          <a:pt x="666354" y="227208"/>
                        </a:moveTo>
                        <a:cubicBezTo>
                          <a:pt x="666354" y="361629"/>
                          <a:pt x="614105" y="515155"/>
                          <a:pt x="532275" y="648550"/>
                        </a:cubicBezTo>
                        <a:cubicBezTo>
                          <a:pt x="528440" y="654918"/>
                          <a:pt x="524468" y="661149"/>
                          <a:pt x="520428" y="667381"/>
                        </a:cubicBezTo>
                        <a:cubicBezTo>
                          <a:pt x="516388" y="673612"/>
                          <a:pt x="513581" y="678063"/>
                          <a:pt x="509951" y="683405"/>
                        </a:cubicBezTo>
                        <a:cubicBezTo>
                          <a:pt x="502213" y="694840"/>
                          <a:pt x="494475" y="706071"/>
                          <a:pt x="486326" y="717095"/>
                        </a:cubicBezTo>
                        <a:cubicBezTo>
                          <a:pt x="482492" y="722389"/>
                          <a:pt x="478589" y="727593"/>
                          <a:pt x="474617" y="732708"/>
                        </a:cubicBezTo>
                        <a:cubicBezTo>
                          <a:pt x="470303" y="738392"/>
                          <a:pt x="465920" y="744007"/>
                          <a:pt x="461538" y="749554"/>
                        </a:cubicBezTo>
                        <a:cubicBezTo>
                          <a:pt x="453115" y="760168"/>
                          <a:pt x="444350" y="770508"/>
                          <a:pt x="435516" y="780574"/>
                        </a:cubicBezTo>
                        <a:cubicBezTo>
                          <a:pt x="429696" y="787422"/>
                          <a:pt x="423738" y="793927"/>
                          <a:pt x="417781" y="800295"/>
                        </a:cubicBezTo>
                        <a:cubicBezTo>
                          <a:pt x="372449" y="850167"/>
                          <a:pt x="319968" y="893041"/>
                          <a:pt x="262063" y="927526"/>
                        </a:cubicBezTo>
                        <a:cubicBezTo>
                          <a:pt x="251586" y="933621"/>
                          <a:pt x="241520" y="939099"/>
                          <a:pt x="230974" y="944098"/>
                        </a:cubicBezTo>
                        <a:cubicBezTo>
                          <a:pt x="197646" y="961101"/>
                          <a:pt x="161531" y="971955"/>
                          <a:pt x="124355" y="976145"/>
                        </a:cubicBezTo>
                        <a:cubicBezTo>
                          <a:pt x="118507" y="976741"/>
                          <a:pt x="112632" y="977036"/>
                          <a:pt x="106756" y="977036"/>
                        </a:cubicBezTo>
                        <a:cubicBezTo>
                          <a:pt x="103675" y="977036"/>
                          <a:pt x="100799" y="977036"/>
                          <a:pt x="97854" y="977036"/>
                        </a:cubicBezTo>
                        <a:cubicBezTo>
                          <a:pt x="97854" y="977036"/>
                          <a:pt x="97854" y="977036"/>
                          <a:pt x="97854" y="977036"/>
                        </a:cubicBezTo>
                        <a:cubicBezTo>
                          <a:pt x="92273" y="976823"/>
                          <a:pt x="86720" y="976248"/>
                          <a:pt x="81214" y="975324"/>
                        </a:cubicBezTo>
                        <a:cubicBezTo>
                          <a:pt x="78544" y="974913"/>
                          <a:pt x="75873" y="974502"/>
                          <a:pt x="73339" y="973886"/>
                        </a:cubicBezTo>
                        <a:cubicBezTo>
                          <a:pt x="70806" y="973269"/>
                          <a:pt x="68204" y="972790"/>
                          <a:pt x="65670" y="972037"/>
                        </a:cubicBezTo>
                        <a:cubicBezTo>
                          <a:pt x="39717" y="965422"/>
                          <a:pt x="16647" y="950487"/>
                          <a:pt x="0" y="929512"/>
                        </a:cubicBezTo>
                        <a:cubicBezTo>
                          <a:pt x="9203" y="931957"/>
                          <a:pt x="18694" y="933155"/>
                          <a:pt x="28213" y="933073"/>
                        </a:cubicBezTo>
                        <a:cubicBezTo>
                          <a:pt x="74229" y="933073"/>
                          <a:pt x="127847" y="916159"/>
                          <a:pt x="183656" y="883975"/>
                        </a:cubicBezTo>
                        <a:cubicBezTo>
                          <a:pt x="402784" y="757497"/>
                          <a:pt x="587673" y="436612"/>
                          <a:pt x="587673" y="183519"/>
                        </a:cubicBezTo>
                        <a:cubicBezTo>
                          <a:pt x="587673" y="138050"/>
                          <a:pt x="580825" y="53412"/>
                          <a:pt x="536178" y="0"/>
                        </a:cubicBezTo>
                        <a:lnTo>
                          <a:pt x="535493" y="0"/>
                        </a:lnTo>
                        <a:cubicBezTo>
                          <a:pt x="592672" y="9176"/>
                          <a:pt x="625130" y="47934"/>
                          <a:pt x="643482" y="92924"/>
                        </a:cubicBezTo>
                        <a:cubicBezTo>
                          <a:pt x="648666" y="105654"/>
                          <a:pt x="652829" y="118775"/>
                          <a:pt x="655945" y="132161"/>
                        </a:cubicBezTo>
                        <a:cubicBezTo>
                          <a:pt x="655945" y="132915"/>
                          <a:pt x="656287" y="133599"/>
                          <a:pt x="656424" y="134353"/>
                        </a:cubicBezTo>
                        <a:cubicBezTo>
                          <a:pt x="657041" y="136749"/>
                          <a:pt x="657657" y="139215"/>
                          <a:pt x="658068" y="141680"/>
                        </a:cubicBezTo>
                        <a:cubicBezTo>
                          <a:pt x="658479" y="144145"/>
                          <a:pt x="659026" y="146405"/>
                          <a:pt x="659437" y="148528"/>
                        </a:cubicBezTo>
                        <a:cubicBezTo>
                          <a:pt x="659485" y="149144"/>
                          <a:pt x="659485" y="149760"/>
                          <a:pt x="659437" y="150376"/>
                        </a:cubicBezTo>
                        <a:cubicBezTo>
                          <a:pt x="659917" y="152910"/>
                          <a:pt x="660396" y="155444"/>
                          <a:pt x="660807" y="157909"/>
                        </a:cubicBezTo>
                        <a:cubicBezTo>
                          <a:pt x="662245" y="167290"/>
                          <a:pt x="663409" y="176398"/>
                          <a:pt x="664162" y="185300"/>
                        </a:cubicBezTo>
                        <a:cubicBezTo>
                          <a:pt x="664162" y="187902"/>
                          <a:pt x="664642" y="190299"/>
                          <a:pt x="664779" y="192695"/>
                        </a:cubicBezTo>
                        <a:cubicBezTo>
                          <a:pt x="664916" y="195092"/>
                          <a:pt x="664779" y="196393"/>
                          <a:pt x="665190" y="198174"/>
                        </a:cubicBezTo>
                        <a:cubicBezTo>
                          <a:pt x="665190" y="198927"/>
                          <a:pt x="665190" y="199680"/>
                          <a:pt x="665190" y="200433"/>
                        </a:cubicBezTo>
                        <a:cubicBezTo>
                          <a:pt x="665190" y="202419"/>
                          <a:pt x="665190" y="204337"/>
                          <a:pt x="665532" y="206254"/>
                        </a:cubicBezTo>
                        <a:cubicBezTo>
                          <a:pt x="665566" y="206781"/>
                          <a:pt x="665566" y="207302"/>
                          <a:pt x="665532" y="207829"/>
                        </a:cubicBezTo>
                        <a:cubicBezTo>
                          <a:pt x="665532" y="210294"/>
                          <a:pt x="665532" y="212574"/>
                          <a:pt x="665532" y="214677"/>
                        </a:cubicBezTo>
                        <a:cubicBezTo>
                          <a:pt x="666354" y="218785"/>
                          <a:pt x="666354" y="222894"/>
                          <a:pt x="666354" y="227208"/>
                        </a:cubicBezTo>
                        <a:close/>
                      </a:path>
                    </a:pathLst>
                  </a:custGeom>
                  <a:solidFill>
                    <a:srgbClr val="000000">
                      <a:alpha val="23921"/>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59" name="Google Shape;1459;p11"/>
                  <p:cNvSpPr/>
                  <p:nvPr/>
                </p:nvSpPr>
                <p:spPr>
                  <a:xfrm>
                    <a:off x="-2714963" y="2933291"/>
                    <a:ext cx="184752" cy="677446"/>
                  </a:xfrm>
                  <a:custGeom>
                    <a:avLst/>
                    <a:gdLst/>
                    <a:ahLst/>
                    <a:cxnLst/>
                    <a:rect l="l" t="t" r="r" b="b"/>
                    <a:pathLst>
                      <a:path w="184752" h="677446" extrusionOk="0">
                        <a:moveTo>
                          <a:pt x="184752" y="677447"/>
                        </a:moveTo>
                        <a:lnTo>
                          <a:pt x="121890" y="640469"/>
                        </a:lnTo>
                        <a:cubicBezTo>
                          <a:pt x="46565" y="596438"/>
                          <a:pt x="0" y="502761"/>
                          <a:pt x="0" y="369778"/>
                        </a:cubicBezTo>
                        <a:cubicBezTo>
                          <a:pt x="0" y="250696"/>
                          <a:pt x="37320" y="120109"/>
                          <a:pt x="99087" y="0"/>
                        </a:cubicBezTo>
                        <a:lnTo>
                          <a:pt x="170714" y="41086"/>
                        </a:lnTo>
                        <a:cubicBezTo>
                          <a:pt x="109085" y="160922"/>
                          <a:pt x="67998" y="290070"/>
                          <a:pt x="67998" y="409221"/>
                        </a:cubicBezTo>
                        <a:cubicBezTo>
                          <a:pt x="67861" y="539739"/>
                          <a:pt x="112234" y="632183"/>
                          <a:pt x="184752" y="677447"/>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60" name="Google Shape;1460;p11"/>
                  <p:cNvSpPr/>
                  <p:nvPr/>
                </p:nvSpPr>
                <p:spPr>
                  <a:xfrm>
                    <a:off x="-2615466" y="2520081"/>
                    <a:ext cx="687513" cy="458199"/>
                  </a:xfrm>
                  <a:custGeom>
                    <a:avLst/>
                    <a:gdLst/>
                    <a:ahLst/>
                    <a:cxnLst/>
                    <a:rect l="l" t="t" r="r" b="b"/>
                    <a:pathLst>
                      <a:path w="687513" h="458199" extrusionOk="0">
                        <a:moveTo>
                          <a:pt x="684226" y="68358"/>
                        </a:moveTo>
                        <a:lnTo>
                          <a:pt x="683610" y="67879"/>
                        </a:lnTo>
                        <a:lnTo>
                          <a:pt x="683610" y="67879"/>
                        </a:lnTo>
                        <a:lnTo>
                          <a:pt x="615817" y="28025"/>
                        </a:lnTo>
                        <a:lnTo>
                          <a:pt x="615817" y="28025"/>
                        </a:lnTo>
                        <a:lnTo>
                          <a:pt x="614859" y="27409"/>
                        </a:lnTo>
                        <a:cubicBezTo>
                          <a:pt x="581880" y="8979"/>
                          <a:pt x="544642" y="-466"/>
                          <a:pt x="506870" y="18"/>
                        </a:cubicBezTo>
                        <a:cubicBezTo>
                          <a:pt x="450581" y="18"/>
                          <a:pt x="387034" y="18438"/>
                          <a:pt x="319653" y="57265"/>
                        </a:cubicBezTo>
                        <a:cubicBezTo>
                          <a:pt x="191463" y="131289"/>
                          <a:pt x="76763" y="264135"/>
                          <a:pt x="0" y="413347"/>
                        </a:cubicBezTo>
                        <a:lnTo>
                          <a:pt x="71285" y="455255"/>
                        </a:lnTo>
                        <a:lnTo>
                          <a:pt x="69710" y="458200"/>
                        </a:lnTo>
                        <a:cubicBezTo>
                          <a:pt x="146747" y="310700"/>
                          <a:pt x="260899" y="177443"/>
                          <a:pt x="387719" y="97256"/>
                        </a:cubicBezTo>
                        <a:cubicBezTo>
                          <a:pt x="502487" y="24943"/>
                          <a:pt x="611435" y="23916"/>
                          <a:pt x="687513" y="69865"/>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sp>
              <p:nvSpPr>
                <p:cNvPr id="1461" name="Google Shape;1461;p11"/>
                <p:cNvSpPr/>
                <p:nvPr/>
              </p:nvSpPr>
              <p:spPr>
                <a:xfrm>
                  <a:off x="-2587058" y="2611161"/>
                  <a:ext cx="681165" cy="958364"/>
                </a:xfrm>
                <a:custGeom>
                  <a:avLst/>
                  <a:gdLst/>
                  <a:ahLst/>
                  <a:cxnLst/>
                  <a:rect l="l" t="t" r="r" b="b"/>
                  <a:pathLst>
                    <a:path w="681165" h="958364" extrusionOk="0">
                      <a:moveTo>
                        <a:pt x="681155" y="208595"/>
                      </a:moveTo>
                      <a:cubicBezTo>
                        <a:pt x="681155" y="461961"/>
                        <a:pt x="496266" y="782504"/>
                        <a:pt x="276796" y="909050"/>
                      </a:cubicBezTo>
                      <a:cubicBezTo>
                        <a:pt x="244762" y="928039"/>
                        <a:pt x="210174" y="942337"/>
                        <a:pt x="174080" y="951506"/>
                      </a:cubicBezTo>
                      <a:cubicBezTo>
                        <a:pt x="156810" y="955861"/>
                        <a:pt x="139088" y="958162"/>
                        <a:pt x="121284" y="958354"/>
                      </a:cubicBezTo>
                      <a:cubicBezTo>
                        <a:pt x="103000" y="958573"/>
                        <a:pt x="84833" y="955464"/>
                        <a:pt x="67666" y="949178"/>
                      </a:cubicBezTo>
                      <a:cubicBezTo>
                        <a:pt x="40275" y="926306"/>
                        <a:pt x="23977" y="893300"/>
                        <a:pt x="14116" y="859335"/>
                      </a:cubicBezTo>
                      <a:cubicBezTo>
                        <a:pt x="4495" y="823618"/>
                        <a:pt x="-250" y="786763"/>
                        <a:pt x="10" y="749772"/>
                      </a:cubicBezTo>
                      <a:cubicBezTo>
                        <a:pt x="10" y="496405"/>
                        <a:pt x="184899" y="175862"/>
                        <a:pt x="404369" y="49316"/>
                      </a:cubicBezTo>
                      <a:cubicBezTo>
                        <a:pt x="436417" y="30353"/>
                        <a:pt x="471005" y="16058"/>
                        <a:pt x="507085" y="6860"/>
                      </a:cubicBezTo>
                      <a:cubicBezTo>
                        <a:pt x="524355" y="2505"/>
                        <a:pt x="542077" y="207"/>
                        <a:pt x="559881" y="12"/>
                      </a:cubicBezTo>
                      <a:cubicBezTo>
                        <a:pt x="578158" y="-222"/>
                        <a:pt x="596325" y="2864"/>
                        <a:pt x="613499" y="9120"/>
                      </a:cubicBezTo>
                      <a:cubicBezTo>
                        <a:pt x="640890" y="31923"/>
                        <a:pt x="657188" y="65066"/>
                        <a:pt x="667048" y="98962"/>
                      </a:cubicBezTo>
                      <a:cubicBezTo>
                        <a:pt x="676676" y="134702"/>
                        <a:pt x="681422" y="171583"/>
                        <a:pt x="681155" y="208595"/>
                      </a:cubicBezTo>
                      <a:close/>
                    </a:path>
                  </a:pathLst>
                </a:custGeom>
                <a:solidFill>
                  <a:srgbClr val="008D36">
                    <a:alpha val="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62" name="Google Shape;1462;p11"/>
                <p:cNvSpPr/>
                <p:nvPr/>
              </p:nvSpPr>
              <p:spPr>
                <a:xfrm>
                  <a:off x="-2535758" y="2613570"/>
                  <a:ext cx="630002" cy="956083"/>
                </a:xfrm>
                <a:custGeom>
                  <a:avLst/>
                  <a:gdLst/>
                  <a:ahLst/>
                  <a:cxnLst/>
                  <a:rect l="l" t="t" r="r" b="b"/>
                  <a:pathLst>
                    <a:path w="630002" h="956083" extrusionOk="0">
                      <a:moveTo>
                        <a:pt x="70121" y="956082"/>
                      </a:moveTo>
                      <a:cubicBezTo>
                        <a:pt x="87925" y="955890"/>
                        <a:pt x="105647" y="953589"/>
                        <a:pt x="122917" y="949234"/>
                      </a:cubicBezTo>
                      <a:cubicBezTo>
                        <a:pt x="159011" y="940065"/>
                        <a:pt x="193599" y="925767"/>
                        <a:pt x="225633" y="906778"/>
                      </a:cubicBezTo>
                      <a:cubicBezTo>
                        <a:pt x="444761" y="780232"/>
                        <a:pt x="629992" y="459415"/>
                        <a:pt x="629992" y="206322"/>
                      </a:cubicBezTo>
                      <a:cubicBezTo>
                        <a:pt x="630252" y="169331"/>
                        <a:pt x="625507" y="132476"/>
                        <a:pt x="615886" y="96759"/>
                      </a:cubicBezTo>
                      <a:cubicBezTo>
                        <a:pt x="606025" y="62931"/>
                        <a:pt x="589659" y="29856"/>
                        <a:pt x="562542" y="7053"/>
                      </a:cubicBezTo>
                      <a:lnTo>
                        <a:pt x="559940" y="6163"/>
                      </a:lnTo>
                      <a:cubicBezTo>
                        <a:pt x="557543" y="5273"/>
                        <a:pt x="555146" y="4520"/>
                        <a:pt x="552613" y="3766"/>
                      </a:cubicBezTo>
                      <a:lnTo>
                        <a:pt x="548299" y="2602"/>
                      </a:lnTo>
                      <a:cubicBezTo>
                        <a:pt x="545833" y="1917"/>
                        <a:pt x="543231" y="1438"/>
                        <a:pt x="540698" y="890"/>
                      </a:cubicBezTo>
                      <a:lnTo>
                        <a:pt x="536178" y="0"/>
                      </a:lnTo>
                      <a:lnTo>
                        <a:pt x="535699" y="0"/>
                      </a:lnTo>
                      <a:lnTo>
                        <a:pt x="536178" y="0"/>
                      </a:lnTo>
                      <a:cubicBezTo>
                        <a:pt x="581099" y="53070"/>
                        <a:pt x="587673" y="138050"/>
                        <a:pt x="587673" y="183519"/>
                      </a:cubicBezTo>
                      <a:cubicBezTo>
                        <a:pt x="587673" y="436886"/>
                        <a:pt x="402784" y="757497"/>
                        <a:pt x="183656" y="883975"/>
                      </a:cubicBezTo>
                      <a:cubicBezTo>
                        <a:pt x="127847" y="916159"/>
                        <a:pt x="74092" y="933073"/>
                        <a:pt x="28213" y="933073"/>
                      </a:cubicBezTo>
                      <a:cubicBezTo>
                        <a:pt x="18694" y="933155"/>
                        <a:pt x="9203" y="931957"/>
                        <a:pt x="0" y="929512"/>
                      </a:cubicBezTo>
                      <a:lnTo>
                        <a:pt x="411" y="930060"/>
                      </a:lnTo>
                      <a:cubicBezTo>
                        <a:pt x="5423" y="936072"/>
                        <a:pt x="10943" y="941640"/>
                        <a:pt x="16914" y="946700"/>
                      </a:cubicBezTo>
                      <a:cubicBezTo>
                        <a:pt x="33937" y="953007"/>
                        <a:pt x="51967" y="956184"/>
                        <a:pt x="70121" y="956082"/>
                      </a:cubicBezTo>
                      <a:close/>
                    </a:path>
                  </a:pathLst>
                </a:custGeom>
                <a:solidFill>
                  <a:srgbClr val="FFFFFF">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nvGrpSpPr>
              <p:cNvPr id="1463" name="Google Shape;1463;p11"/>
              <p:cNvGrpSpPr/>
              <p:nvPr/>
            </p:nvGrpSpPr>
            <p:grpSpPr>
              <a:xfrm>
                <a:off x="-2454476" y="2751278"/>
                <a:ext cx="1603564" cy="2215655"/>
                <a:chOff x="-2454476" y="2751278"/>
                <a:chExt cx="1603564" cy="2215655"/>
              </a:xfrm>
            </p:grpSpPr>
            <p:sp>
              <p:nvSpPr>
                <p:cNvPr id="1464" name="Google Shape;1464;p11"/>
                <p:cNvSpPr/>
                <p:nvPr/>
              </p:nvSpPr>
              <p:spPr>
                <a:xfrm>
                  <a:off x="-1693760" y="4257987"/>
                  <a:ext cx="462429" cy="269732"/>
                </a:xfrm>
                <a:custGeom>
                  <a:avLst/>
                  <a:gdLst/>
                  <a:ahLst/>
                  <a:cxnLst/>
                  <a:rect l="l" t="t" r="r" b="b"/>
                  <a:pathLst>
                    <a:path w="462429" h="269732" extrusionOk="0">
                      <a:moveTo>
                        <a:pt x="205980" y="269733"/>
                      </a:moveTo>
                      <a:cubicBezTo>
                        <a:pt x="205425" y="269733"/>
                        <a:pt x="204884" y="269596"/>
                        <a:pt x="204405" y="269322"/>
                      </a:cubicBezTo>
                      <a:lnTo>
                        <a:pt x="1575" y="152225"/>
                      </a:lnTo>
                      <a:cubicBezTo>
                        <a:pt x="616" y="151643"/>
                        <a:pt x="20" y="150609"/>
                        <a:pt x="0" y="149486"/>
                      </a:cubicBezTo>
                      <a:cubicBezTo>
                        <a:pt x="7" y="148377"/>
                        <a:pt x="609" y="147357"/>
                        <a:pt x="1575" y="146816"/>
                      </a:cubicBezTo>
                      <a:lnTo>
                        <a:pt x="254941" y="411"/>
                      </a:lnTo>
                      <a:cubicBezTo>
                        <a:pt x="255893" y="-137"/>
                        <a:pt x="257071" y="-137"/>
                        <a:pt x="258023" y="411"/>
                      </a:cubicBezTo>
                      <a:lnTo>
                        <a:pt x="460921" y="117507"/>
                      </a:lnTo>
                      <a:cubicBezTo>
                        <a:pt x="461887" y="118076"/>
                        <a:pt x="462462" y="119130"/>
                        <a:pt x="462428" y="120246"/>
                      </a:cubicBezTo>
                      <a:cubicBezTo>
                        <a:pt x="462448" y="121342"/>
                        <a:pt x="461873" y="122369"/>
                        <a:pt x="460921" y="122917"/>
                      </a:cubicBezTo>
                      <a:lnTo>
                        <a:pt x="207555" y="269322"/>
                      </a:lnTo>
                      <a:cubicBezTo>
                        <a:pt x="207076" y="269596"/>
                        <a:pt x="206535" y="269733"/>
                        <a:pt x="205980" y="269733"/>
                      </a:cubicBezTo>
                      <a:close/>
                      <a:moveTo>
                        <a:pt x="9381" y="149486"/>
                      </a:moveTo>
                      <a:lnTo>
                        <a:pt x="205980" y="263022"/>
                      </a:lnTo>
                      <a:lnTo>
                        <a:pt x="453320" y="120246"/>
                      </a:lnTo>
                      <a:lnTo>
                        <a:pt x="256585" y="6711"/>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65" name="Google Shape;1465;p11"/>
                <p:cNvSpPr/>
                <p:nvPr/>
              </p:nvSpPr>
              <p:spPr>
                <a:xfrm>
                  <a:off x="-1639937" y="3500627"/>
                  <a:ext cx="152156" cy="994702"/>
                </a:xfrm>
                <a:custGeom>
                  <a:avLst/>
                  <a:gdLst/>
                  <a:ahLst/>
                  <a:cxnLst/>
                  <a:rect l="l" t="t" r="r" b="b"/>
                  <a:pathLst>
                    <a:path w="152156" h="994702" extrusionOk="0">
                      <a:moveTo>
                        <a:pt x="152157" y="994703"/>
                      </a:moveTo>
                      <a:lnTo>
                        <a:pt x="152157" y="87857"/>
                      </a:lnTo>
                      <a:lnTo>
                        <a:pt x="0" y="0"/>
                      </a:lnTo>
                      <a:lnTo>
                        <a:pt x="0" y="906846"/>
                      </a:lnTo>
                      <a:lnTo>
                        <a:pt x="152157" y="994703"/>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66" name="Google Shape;1466;p11"/>
                <p:cNvSpPr/>
                <p:nvPr/>
              </p:nvSpPr>
              <p:spPr>
                <a:xfrm>
                  <a:off x="-1639937" y="3500627"/>
                  <a:ext cx="152156" cy="994702"/>
                </a:xfrm>
                <a:custGeom>
                  <a:avLst/>
                  <a:gdLst/>
                  <a:ahLst/>
                  <a:cxnLst/>
                  <a:rect l="l" t="t" r="r" b="b"/>
                  <a:pathLst>
                    <a:path w="152156" h="994702" extrusionOk="0">
                      <a:moveTo>
                        <a:pt x="152157" y="994703"/>
                      </a:moveTo>
                      <a:lnTo>
                        <a:pt x="152157" y="87857"/>
                      </a:lnTo>
                      <a:lnTo>
                        <a:pt x="0" y="0"/>
                      </a:lnTo>
                      <a:lnTo>
                        <a:pt x="0" y="906846"/>
                      </a:lnTo>
                      <a:lnTo>
                        <a:pt x="152157" y="994703"/>
                      </a:lnTo>
                      <a:close/>
                    </a:path>
                  </a:pathLst>
                </a:custGeom>
                <a:solidFill>
                  <a:srgbClr val="000000">
                    <a:alpha val="2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67" name="Google Shape;1467;p11"/>
                <p:cNvSpPr/>
                <p:nvPr/>
              </p:nvSpPr>
              <p:spPr>
                <a:xfrm>
                  <a:off x="-1487780" y="3471387"/>
                  <a:ext cx="202898" cy="1023942"/>
                </a:xfrm>
                <a:custGeom>
                  <a:avLst/>
                  <a:gdLst/>
                  <a:ahLst/>
                  <a:cxnLst/>
                  <a:rect l="l" t="t" r="r" b="b"/>
                  <a:pathLst>
                    <a:path w="202898" h="1023942" extrusionOk="0">
                      <a:moveTo>
                        <a:pt x="0" y="1023943"/>
                      </a:moveTo>
                      <a:lnTo>
                        <a:pt x="202830" y="906846"/>
                      </a:lnTo>
                      <a:lnTo>
                        <a:pt x="202899" y="0"/>
                      </a:lnTo>
                      <a:lnTo>
                        <a:pt x="0" y="117096"/>
                      </a:lnTo>
                      <a:lnTo>
                        <a:pt x="0" y="1023943"/>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68" name="Google Shape;1468;p11"/>
                <p:cNvSpPr/>
                <p:nvPr/>
              </p:nvSpPr>
              <p:spPr>
                <a:xfrm>
                  <a:off x="-1639937" y="3383530"/>
                  <a:ext cx="355055" cy="204952"/>
                </a:xfrm>
                <a:custGeom>
                  <a:avLst/>
                  <a:gdLst/>
                  <a:ahLst/>
                  <a:cxnLst/>
                  <a:rect l="l" t="t" r="r" b="b"/>
                  <a:pathLst>
                    <a:path w="355055" h="204952" extrusionOk="0">
                      <a:moveTo>
                        <a:pt x="355055" y="87856"/>
                      </a:moveTo>
                      <a:lnTo>
                        <a:pt x="202898" y="0"/>
                      </a:lnTo>
                      <a:lnTo>
                        <a:pt x="0" y="117096"/>
                      </a:lnTo>
                      <a:lnTo>
                        <a:pt x="152157" y="204953"/>
                      </a:lnTo>
                      <a:lnTo>
                        <a:pt x="355055" y="87856"/>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69" name="Google Shape;1469;p11"/>
                <p:cNvSpPr/>
                <p:nvPr/>
              </p:nvSpPr>
              <p:spPr>
                <a:xfrm>
                  <a:off x="-1639937" y="3383530"/>
                  <a:ext cx="355055" cy="204952"/>
                </a:xfrm>
                <a:custGeom>
                  <a:avLst/>
                  <a:gdLst/>
                  <a:ahLst/>
                  <a:cxnLst/>
                  <a:rect l="l" t="t" r="r" b="b"/>
                  <a:pathLst>
                    <a:path w="355055" h="204952" extrusionOk="0">
                      <a:moveTo>
                        <a:pt x="355055" y="87856"/>
                      </a:moveTo>
                      <a:lnTo>
                        <a:pt x="202898" y="0"/>
                      </a:lnTo>
                      <a:lnTo>
                        <a:pt x="0" y="117096"/>
                      </a:lnTo>
                      <a:lnTo>
                        <a:pt x="152157" y="204953"/>
                      </a:lnTo>
                      <a:lnTo>
                        <a:pt x="355055" y="87856"/>
                      </a:lnTo>
                      <a:close/>
                    </a:path>
                  </a:pathLst>
                </a:custGeom>
                <a:solidFill>
                  <a:srgbClr val="FFFFFF">
                    <a:alpha val="23921"/>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70" name="Google Shape;1470;p11"/>
                <p:cNvSpPr/>
                <p:nvPr/>
              </p:nvSpPr>
              <p:spPr>
                <a:xfrm>
                  <a:off x="-1639937" y="3471387"/>
                  <a:ext cx="355055" cy="1023942"/>
                </a:xfrm>
                <a:custGeom>
                  <a:avLst/>
                  <a:gdLst/>
                  <a:ahLst/>
                  <a:cxnLst/>
                  <a:rect l="l" t="t" r="r" b="b"/>
                  <a:pathLst>
                    <a:path w="355055" h="1023942" extrusionOk="0">
                      <a:moveTo>
                        <a:pt x="355055" y="0"/>
                      </a:moveTo>
                      <a:lnTo>
                        <a:pt x="150102" y="112988"/>
                      </a:lnTo>
                      <a:lnTo>
                        <a:pt x="83542" y="75805"/>
                      </a:lnTo>
                      <a:lnTo>
                        <a:pt x="0" y="29240"/>
                      </a:lnTo>
                      <a:lnTo>
                        <a:pt x="82173" y="78407"/>
                      </a:lnTo>
                      <a:lnTo>
                        <a:pt x="149486" y="118534"/>
                      </a:lnTo>
                      <a:cubicBezTo>
                        <a:pt x="147843" y="141406"/>
                        <a:pt x="147432" y="931156"/>
                        <a:pt x="147706" y="953959"/>
                      </a:cubicBezTo>
                      <a:cubicBezTo>
                        <a:pt x="147884" y="977351"/>
                        <a:pt x="149390" y="1000722"/>
                        <a:pt x="152225" y="1023943"/>
                      </a:cubicBezTo>
                      <a:cubicBezTo>
                        <a:pt x="155040" y="1000715"/>
                        <a:pt x="156525" y="977351"/>
                        <a:pt x="156676" y="953959"/>
                      </a:cubicBezTo>
                      <a:cubicBezTo>
                        <a:pt x="156676" y="931841"/>
                        <a:pt x="156676" y="142844"/>
                        <a:pt x="155033" y="120726"/>
                      </a:cubicBezTo>
                      <a:close/>
                    </a:path>
                  </a:pathLst>
                </a:custGeom>
                <a:solidFill>
                  <a:srgbClr val="FFFFFF">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71" name="Google Shape;1471;p11"/>
                <p:cNvSpPr/>
                <p:nvPr/>
              </p:nvSpPr>
              <p:spPr>
                <a:xfrm>
                  <a:off x="-2074152" y="4477731"/>
                  <a:ext cx="462527" cy="269732"/>
                </a:xfrm>
                <a:custGeom>
                  <a:avLst/>
                  <a:gdLst/>
                  <a:ahLst/>
                  <a:cxnLst/>
                  <a:rect l="l" t="t" r="r" b="b"/>
                  <a:pathLst>
                    <a:path w="462527" h="269732" extrusionOk="0">
                      <a:moveTo>
                        <a:pt x="205980" y="269732"/>
                      </a:moveTo>
                      <a:cubicBezTo>
                        <a:pt x="205432" y="269726"/>
                        <a:pt x="204891" y="269589"/>
                        <a:pt x="204405" y="269322"/>
                      </a:cubicBezTo>
                      <a:lnTo>
                        <a:pt x="1575" y="152225"/>
                      </a:lnTo>
                      <a:cubicBezTo>
                        <a:pt x="616" y="151643"/>
                        <a:pt x="20" y="150609"/>
                        <a:pt x="0" y="149486"/>
                      </a:cubicBezTo>
                      <a:cubicBezTo>
                        <a:pt x="7" y="148377"/>
                        <a:pt x="609" y="147357"/>
                        <a:pt x="1575" y="146815"/>
                      </a:cubicBezTo>
                      <a:lnTo>
                        <a:pt x="254941" y="411"/>
                      </a:lnTo>
                      <a:cubicBezTo>
                        <a:pt x="255920" y="-137"/>
                        <a:pt x="257112" y="-137"/>
                        <a:pt x="258091" y="411"/>
                      </a:cubicBezTo>
                      <a:lnTo>
                        <a:pt x="460921" y="117507"/>
                      </a:lnTo>
                      <a:cubicBezTo>
                        <a:pt x="462414" y="118322"/>
                        <a:pt x="462969" y="120191"/>
                        <a:pt x="462147" y="121691"/>
                      </a:cubicBezTo>
                      <a:cubicBezTo>
                        <a:pt x="461866" y="122205"/>
                        <a:pt x="461442" y="122636"/>
                        <a:pt x="460921" y="122917"/>
                      </a:cubicBezTo>
                      <a:lnTo>
                        <a:pt x="207555" y="269322"/>
                      </a:lnTo>
                      <a:cubicBezTo>
                        <a:pt x="207076" y="269596"/>
                        <a:pt x="206535" y="269732"/>
                        <a:pt x="205980" y="269732"/>
                      </a:cubicBezTo>
                      <a:close/>
                      <a:moveTo>
                        <a:pt x="9381" y="149486"/>
                      </a:moveTo>
                      <a:lnTo>
                        <a:pt x="205980" y="262885"/>
                      </a:lnTo>
                      <a:lnTo>
                        <a:pt x="453320" y="120109"/>
                      </a:lnTo>
                      <a:lnTo>
                        <a:pt x="256722" y="6574"/>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72" name="Google Shape;1472;p11"/>
                <p:cNvSpPr/>
                <p:nvPr/>
              </p:nvSpPr>
              <p:spPr>
                <a:xfrm>
                  <a:off x="-2020329" y="3982913"/>
                  <a:ext cx="152156" cy="732023"/>
                </a:xfrm>
                <a:custGeom>
                  <a:avLst/>
                  <a:gdLst/>
                  <a:ahLst/>
                  <a:cxnLst/>
                  <a:rect l="l" t="t" r="r" b="b"/>
                  <a:pathLst>
                    <a:path w="152156" h="732023" extrusionOk="0">
                      <a:moveTo>
                        <a:pt x="152157" y="732023"/>
                      </a:moveTo>
                      <a:lnTo>
                        <a:pt x="152157" y="87856"/>
                      </a:lnTo>
                      <a:lnTo>
                        <a:pt x="0" y="0"/>
                      </a:lnTo>
                      <a:lnTo>
                        <a:pt x="0" y="644167"/>
                      </a:lnTo>
                      <a:lnTo>
                        <a:pt x="152157" y="732023"/>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73" name="Google Shape;1473;p11"/>
                <p:cNvSpPr/>
                <p:nvPr/>
              </p:nvSpPr>
              <p:spPr>
                <a:xfrm>
                  <a:off x="-2020329" y="3982913"/>
                  <a:ext cx="152156" cy="732023"/>
                </a:xfrm>
                <a:custGeom>
                  <a:avLst/>
                  <a:gdLst/>
                  <a:ahLst/>
                  <a:cxnLst/>
                  <a:rect l="l" t="t" r="r" b="b"/>
                  <a:pathLst>
                    <a:path w="152156" h="732023" extrusionOk="0">
                      <a:moveTo>
                        <a:pt x="152157" y="732023"/>
                      </a:moveTo>
                      <a:lnTo>
                        <a:pt x="152157" y="87856"/>
                      </a:lnTo>
                      <a:lnTo>
                        <a:pt x="0" y="0"/>
                      </a:lnTo>
                      <a:lnTo>
                        <a:pt x="0" y="644167"/>
                      </a:lnTo>
                      <a:lnTo>
                        <a:pt x="152157" y="732023"/>
                      </a:lnTo>
                      <a:close/>
                    </a:path>
                  </a:pathLst>
                </a:custGeom>
                <a:solidFill>
                  <a:srgbClr val="FFFFFF">
                    <a:alpha val="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74" name="Google Shape;1474;p11"/>
                <p:cNvSpPr/>
                <p:nvPr/>
              </p:nvSpPr>
              <p:spPr>
                <a:xfrm>
                  <a:off x="-1868172" y="3953673"/>
                  <a:ext cx="202898" cy="761263"/>
                </a:xfrm>
                <a:custGeom>
                  <a:avLst/>
                  <a:gdLst/>
                  <a:ahLst/>
                  <a:cxnLst/>
                  <a:rect l="l" t="t" r="r" b="b"/>
                  <a:pathLst>
                    <a:path w="202898" h="761263" extrusionOk="0">
                      <a:moveTo>
                        <a:pt x="0" y="761263"/>
                      </a:moveTo>
                      <a:lnTo>
                        <a:pt x="202899" y="644099"/>
                      </a:lnTo>
                      <a:lnTo>
                        <a:pt x="202899" y="0"/>
                      </a:lnTo>
                      <a:lnTo>
                        <a:pt x="0" y="117096"/>
                      </a:lnTo>
                      <a:lnTo>
                        <a:pt x="0" y="761263"/>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75" name="Google Shape;1475;p11"/>
                <p:cNvSpPr/>
                <p:nvPr/>
              </p:nvSpPr>
              <p:spPr>
                <a:xfrm>
                  <a:off x="-1868172" y="3953673"/>
                  <a:ext cx="202898" cy="761263"/>
                </a:xfrm>
                <a:custGeom>
                  <a:avLst/>
                  <a:gdLst/>
                  <a:ahLst/>
                  <a:cxnLst/>
                  <a:rect l="l" t="t" r="r" b="b"/>
                  <a:pathLst>
                    <a:path w="202898" h="761263" extrusionOk="0">
                      <a:moveTo>
                        <a:pt x="0" y="761263"/>
                      </a:moveTo>
                      <a:lnTo>
                        <a:pt x="202899" y="644099"/>
                      </a:lnTo>
                      <a:lnTo>
                        <a:pt x="202899" y="0"/>
                      </a:lnTo>
                      <a:lnTo>
                        <a:pt x="0" y="117096"/>
                      </a:lnTo>
                      <a:lnTo>
                        <a:pt x="0" y="761263"/>
                      </a:lnTo>
                      <a:close/>
                    </a:path>
                  </a:pathLst>
                </a:custGeom>
                <a:solidFill>
                  <a:srgbClr val="FFFFFF">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76" name="Google Shape;1476;p11"/>
                <p:cNvSpPr/>
                <p:nvPr/>
              </p:nvSpPr>
              <p:spPr>
                <a:xfrm>
                  <a:off x="-2020329" y="3865817"/>
                  <a:ext cx="355055" cy="204952"/>
                </a:xfrm>
                <a:custGeom>
                  <a:avLst/>
                  <a:gdLst/>
                  <a:ahLst/>
                  <a:cxnLst/>
                  <a:rect l="l" t="t" r="r" b="b"/>
                  <a:pathLst>
                    <a:path w="355055" h="204952" extrusionOk="0">
                      <a:moveTo>
                        <a:pt x="355055" y="87856"/>
                      </a:moveTo>
                      <a:lnTo>
                        <a:pt x="202899" y="0"/>
                      </a:lnTo>
                      <a:lnTo>
                        <a:pt x="0" y="117096"/>
                      </a:lnTo>
                      <a:lnTo>
                        <a:pt x="152157" y="204953"/>
                      </a:lnTo>
                      <a:lnTo>
                        <a:pt x="355055" y="87856"/>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77" name="Google Shape;1477;p11"/>
                <p:cNvSpPr/>
                <p:nvPr/>
              </p:nvSpPr>
              <p:spPr>
                <a:xfrm>
                  <a:off x="-2020329" y="3865817"/>
                  <a:ext cx="355055" cy="204952"/>
                </a:xfrm>
                <a:custGeom>
                  <a:avLst/>
                  <a:gdLst/>
                  <a:ahLst/>
                  <a:cxnLst/>
                  <a:rect l="l" t="t" r="r" b="b"/>
                  <a:pathLst>
                    <a:path w="355055" h="204952" extrusionOk="0">
                      <a:moveTo>
                        <a:pt x="355055" y="87856"/>
                      </a:moveTo>
                      <a:lnTo>
                        <a:pt x="202899" y="0"/>
                      </a:lnTo>
                      <a:lnTo>
                        <a:pt x="0" y="117096"/>
                      </a:lnTo>
                      <a:lnTo>
                        <a:pt x="152157" y="204953"/>
                      </a:lnTo>
                      <a:lnTo>
                        <a:pt x="355055" y="87856"/>
                      </a:lnTo>
                      <a:close/>
                    </a:path>
                  </a:pathLst>
                </a:custGeom>
                <a:solidFill>
                  <a:srgbClr val="FFFFFF">
                    <a:alpha val="54117"/>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78" name="Google Shape;1478;p11"/>
                <p:cNvSpPr/>
                <p:nvPr/>
              </p:nvSpPr>
              <p:spPr>
                <a:xfrm>
                  <a:off x="-2020329" y="3953673"/>
                  <a:ext cx="355055" cy="761263"/>
                </a:xfrm>
                <a:custGeom>
                  <a:avLst/>
                  <a:gdLst/>
                  <a:ahLst/>
                  <a:cxnLst/>
                  <a:rect l="l" t="t" r="r" b="b"/>
                  <a:pathLst>
                    <a:path w="355055" h="761263" extrusionOk="0">
                      <a:moveTo>
                        <a:pt x="154828" y="120794"/>
                      </a:moveTo>
                      <a:lnTo>
                        <a:pt x="355055" y="0"/>
                      </a:lnTo>
                      <a:lnTo>
                        <a:pt x="150103" y="112988"/>
                      </a:lnTo>
                      <a:cubicBezTo>
                        <a:pt x="127984" y="100456"/>
                        <a:pt x="105798" y="88131"/>
                        <a:pt x="83611" y="75805"/>
                      </a:cubicBezTo>
                      <a:lnTo>
                        <a:pt x="0" y="29240"/>
                      </a:lnTo>
                      <a:lnTo>
                        <a:pt x="82173" y="78338"/>
                      </a:lnTo>
                      <a:cubicBezTo>
                        <a:pt x="104633" y="92034"/>
                        <a:pt x="127026" y="105318"/>
                        <a:pt x="149555" y="118535"/>
                      </a:cubicBezTo>
                      <a:cubicBezTo>
                        <a:pt x="148870" y="142228"/>
                        <a:pt x="148117" y="315065"/>
                        <a:pt x="147911" y="338758"/>
                      </a:cubicBezTo>
                      <a:cubicBezTo>
                        <a:pt x="147706" y="362451"/>
                        <a:pt x="147569" y="592124"/>
                        <a:pt x="147911" y="616228"/>
                      </a:cubicBezTo>
                      <a:cubicBezTo>
                        <a:pt x="148254" y="640332"/>
                        <a:pt x="148459" y="664573"/>
                        <a:pt x="149212" y="688746"/>
                      </a:cubicBezTo>
                      <a:cubicBezTo>
                        <a:pt x="149965" y="712918"/>
                        <a:pt x="150856" y="737091"/>
                        <a:pt x="152362" y="761263"/>
                      </a:cubicBezTo>
                      <a:cubicBezTo>
                        <a:pt x="153937" y="737091"/>
                        <a:pt x="154896" y="712918"/>
                        <a:pt x="155512" y="688746"/>
                      </a:cubicBezTo>
                      <a:cubicBezTo>
                        <a:pt x="156129" y="664573"/>
                        <a:pt x="156676" y="640401"/>
                        <a:pt x="156813" y="616228"/>
                      </a:cubicBezTo>
                      <a:cubicBezTo>
                        <a:pt x="156950" y="592056"/>
                        <a:pt x="156813" y="362862"/>
                        <a:pt x="156813" y="338758"/>
                      </a:cubicBezTo>
                      <a:cubicBezTo>
                        <a:pt x="156265" y="315818"/>
                        <a:pt x="155512" y="143734"/>
                        <a:pt x="154828" y="120794"/>
                      </a:cubicBezTo>
                      <a:close/>
                    </a:path>
                  </a:pathLst>
                </a:custGeom>
                <a:solidFill>
                  <a:srgbClr val="FFFFFF">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79" name="Google Shape;1479;p11"/>
                <p:cNvSpPr/>
                <p:nvPr/>
              </p:nvSpPr>
              <p:spPr>
                <a:xfrm>
                  <a:off x="-2454476" y="4697201"/>
                  <a:ext cx="462361" cy="269732"/>
                </a:xfrm>
                <a:custGeom>
                  <a:avLst/>
                  <a:gdLst/>
                  <a:ahLst/>
                  <a:cxnLst/>
                  <a:rect l="l" t="t" r="r" b="b"/>
                  <a:pathLst>
                    <a:path w="462361" h="269732" extrusionOk="0">
                      <a:moveTo>
                        <a:pt x="205981" y="269732"/>
                      </a:moveTo>
                      <a:cubicBezTo>
                        <a:pt x="205426" y="269732"/>
                        <a:pt x="204885" y="269595"/>
                        <a:pt x="204406" y="269321"/>
                      </a:cubicBezTo>
                      <a:lnTo>
                        <a:pt x="1507" y="152225"/>
                      </a:lnTo>
                      <a:cubicBezTo>
                        <a:pt x="562" y="151636"/>
                        <a:pt x="-6" y="150595"/>
                        <a:pt x="1" y="149486"/>
                      </a:cubicBezTo>
                      <a:cubicBezTo>
                        <a:pt x="-20" y="148390"/>
                        <a:pt x="555" y="147363"/>
                        <a:pt x="1507" y="146816"/>
                      </a:cubicBezTo>
                      <a:lnTo>
                        <a:pt x="254873" y="411"/>
                      </a:lnTo>
                      <a:cubicBezTo>
                        <a:pt x="255825" y="-137"/>
                        <a:pt x="257003" y="-137"/>
                        <a:pt x="257955" y="411"/>
                      </a:cubicBezTo>
                      <a:lnTo>
                        <a:pt x="460853" y="117507"/>
                      </a:lnTo>
                      <a:cubicBezTo>
                        <a:pt x="461819" y="118076"/>
                        <a:pt x="462394" y="119130"/>
                        <a:pt x="462360" y="120246"/>
                      </a:cubicBezTo>
                      <a:cubicBezTo>
                        <a:pt x="462381" y="121342"/>
                        <a:pt x="461805" y="122369"/>
                        <a:pt x="460853" y="122917"/>
                      </a:cubicBezTo>
                      <a:lnTo>
                        <a:pt x="207487" y="269321"/>
                      </a:lnTo>
                      <a:cubicBezTo>
                        <a:pt x="207028" y="269589"/>
                        <a:pt x="206508" y="269732"/>
                        <a:pt x="205981" y="269732"/>
                      </a:cubicBezTo>
                      <a:close/>
                      <a:moveTo>
                        <a:pt x="9313" y="149486"/>
                      </a:moveTo>
                      <a:lnTo>
                        <a:pt x="205981" y="263022"/>
                      </a:lnTo>
                      <a:lnTo>
                        <a:pt x="453321" y="120246"/>
                      </a:lnTo>
                      <a:lnTo>
                        <a:pt x="256654" y="6711"/>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80" name="Google Shape;1480;p11"/>
                <p:cNvSpPr/>
                <p:nvPr/>
              </p:nvSpPr>
              <p:spPr>
                <a:xfrm>
                  <a:off x="-2400721" y="4407473"/>
                  <a:ext cx="152225" cy="527070"/>
                </a:xfrm>
                <a:custGeom>
                  <a:avLst/>
                  <a:gdLst/>
                  <a:ahLst/>
                  <a:cxnLst/>
                  <a:rect l="l" t="t" r="r" b="b"/>
                  <a:pathLst>
                    <a:path w="152225" h="527070" extrusionOk="0">
                      <a:moveTo>
                        <a:pt x="152225" y="527071"/>
                      </a:moveTo>
                      <a:lnTo>
                        <a:pt x="152157" y="87856"/>
                      </a:lnTo>
                      <a:lnTo>
                        <a:pt x="0" y="0"/>
                      </a:lnTo>
                      <a:lnTo>
                        <a:pt x="69" y="439214"/>
                      </a:lnTo>
                      <a:lnTo>
                        <a:pt x="152225" y="527071"/>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81" name="Google Shape;1481;p11"/>
                <p:cNvSpPr/>
                <p:nvPr/>
              </p:nvSpPr>
              <p:spPr>
                <a:xfrm>
                  <a:off x="-2400721" y="4407473"/>
                  <a:ext cx="152225" cy="527070"/>
                </a:xfrm>
                <a:custGeom>
                  <a:avLst/>
                  <a:gdLst/>
                  <a:ahLst/>
                  <a:cxnLst/>
                  <a:rect l="l" t="t" r="r" b="b"/>
                  <a:pathLst>
                    <a:path w="152225" h="527070" extrusionOk="0">
                      <a:moveTo>
                        <a:pt x="152225" y="527071"/>
                      </a:moveTo>
                      <a:lnTo>
                        <a:pt x="152157" y="87856"/>
                      </a:lnTo>
                      <a:lnTo>
                        <a:pt x="0" y="0"/>
                      </a:lnTo>
                      <a:lnTo>
                        <a:pt x="69" y="439214"/>
                      </a:lnTo>
                      <a:lnTo>
                        <a:pt x="152225" y="527071"/>
                      </a:lnTo>
                      <a:close/>
                    </a:path>
                  </a:pathLst>
                </a:custGeom>
                <a:solidFill>
                  <a:srgbClr val="000000">
                    <a:alpha val="43921"/>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82" name="Google Shape;1482;p11"/>
                <p:cNvSpPr/>
                <p:nvPr/>
              </p:nvSpPr>
              <p:spPr>
                <a:xfrm>
                  <a:off x="-2248564" y="4378233"/>
                  <a:ext cx="202967" cy="556310"/>
                </a:xfrm>
                <a:custGeom>
                  <a:avLst/>
                  <a:gdLst/>
                  <a:ahLst/>
                  <a:cxnLst/>
                  <a:rect l="l" t="t" r="r" b="b"/>
                  <a:pathLst>
                    <a:path w="202967" h="556310" extrusionOk="0">
                      <a:moveTo>
                        <a:pt x="69" y="556311"/>
                      </a:moveTo>
                      <a:lnTo>
                        <a:pt x="202899" y="439146"/>
                      </a:lnTo>
                      <a:lnTo>
                        <a:pt x="202967" y="0"/>
                      </a:lnTo>
                      <a:lnTo>
                        <a:pt x="0" y="117096"/>
                      </a:lnTo>
                      <a:lnTo>
                        <a:pt x="69" y="556311"/>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83" name="Google Shape;1483;p11"/>
                <p:cNvSpPr/>
                <p:nvPr/>
              </p:nvSpPr>
              <p:spPr>
                <a:xfrm>
                  <a:off x="-2248564" y="4378233"/>
                  <a:ext cx="202967" cy="556310"/>
                </a:xfrm>
                <a:custGeom>
                  <a:avLst/>
                  <a:gdLst/>
                  <a:ahLst/>
                  <a:cxnLst/>
                  <a:rect l="l" t="t" r="r" b="b"/>
                  <a:pathLst>
                    <a:path w="202967" h="556310" extrusionOk="0">
                      <a:moveTo>
                        <a:pt x="69" y="556311"/>
                      </a:moveTo>
                      <a:lnTo>
                        <a:pt x="202899" y="439146"/>
                      </a:lnTo>
                      <a:lnTo>
                        <a:pt x="202967" y="0"/>
                      </a:lnTo>
                      <a:lnTo>
                        <a:pt x="0" y="117096"/>
                      </a:lnTo>
                      <a:lnTo>
                        <a:pt x="69" y="556311"/>
                      </a:lnTo>
                      <a:close/>
                    </a:path>
                  </a:pathLst>
                </a:custGeom>
                <a:solidFill>
                  <a:srgbClr val="000000">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84" name="Google Shape;1484;p11"/>
                <p:cNvSpPr/>
                <p:nvPr/>
              </p:nvSpPr>
              <p:spPr>
                <a:xfrm>
                  <a:off x="-2400721" y="4290376"/>
                  <a:ext cx="355123" cy="204952"/>
                </a:xfrm>
                <a:custGeom>
                  <a:avLst/>
                  <a:gdLst/>
                  <a:ahLst/>
                  <a:cxnLst/>
                  <a:rect l="l" t="t" r="r" b="b"/>
                  <a:pathLst>
                    <a:path w="355123" h="204952" extrusionOk="0">
                      <a:moveTo>
                        <a:pt x="355124" y="87856"/>
                      </a:moveTo>
                      <a:lnTo>
                        <a:pt x="202967" y="0"/>
                      </a:lnTo>
                      <a:lnTo>
                        <a:pt x="0" y="117096"/>
                      </a:lnTo>
                      <a:lnTo>
                        <a:pt x="152157" y="204953"/>
                      </a:lnTo>
                      <a:lnTo>
                        <a:pt x="355124" y="87856"/>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85" name="Google Shape;1485;p11"/>
                <p:cNvSpPr/>
                <p:nvPr/>
              </p:nvSpPr>
              <p:spPr>
                <a:xfrm>
                  <a:off x="-2400721" y="4290376"/>
                  <a:ext cx="355123" cy="204952"/>
                </a:xfrm>
                <a:custGeom>
                  <a:avLst/>
                  <a:gdLst/>
                  <a:ahLst/>
                  <a:cxnLst/>
                  <a:rect l="l" t="t" r="r" b="b"/>
                  <a:pathLst>
                    <a:path w="355123" h="204952" extrusionOk="0">
                      <a:moveTo>
                        <a:pt x="355124" y="87856"/>
                      </a:moveTo>
                      <a:lnTo>
                        <a:pt x="202967" y="0"/>
                      </a:lnTo>
                      <a:lnTo>
                        <a:pt x="0" y="117096"/>
                      </a:lnTo>
                      <a:lnTo>
                        <a:pt x="152157" y="204953"/>
                      </a:lnTo>
                      <a:lnTo>
                        <a:pt x="355124" y="87856"/>
                      </a:lnTo>
                      <a:close/>
                    </a:path>
                  </a:pathLst>
                </a:custGeom>
                <a:solidFill>
                  <a:srgbClr val="000000">
                    <a:alpha val="14117"/>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86" name="Google Shape;1486;p11"/>
                <p:cNvSpPr/>
                <p:nvPr/>
              </p:nvSpPr>
              <p:spPr>
                <a:xfrm>
                  <a:off x="-2400721" y="4378233"/>
                  <a:ext cx="355123" cy="556310"/>
                </a:xfrm>
                <a:custGeom>
                  <a:avLst/>
                  <a:gdLst/>
                  <a:ahLst/>
                  <a:cxnLst/>
                  <a:rect l="l" t="t" r="r" b="b"/>
                  <a:pathLst>
                    <a:path w="355123" h="556310" extrusionOk="0">
                      <a:moveTo>
                        <a:pt x="355124" y="0"/>
                      </a:moveTo>
                      <a:lnTo>
                        <a:pt x="150171" y="112919"/>
                      </a:lnTo>
                      <a:lnTo>
                        <a:pt x="83611" y="75805"/>
                      </a:lnTo>
                      <a:lnTo>
                        <a:pt x="0" y="29240"/>
                      </a:lnTo>
                      <a:lnTo>
                        <a:pt x="82173" y="78338"/>
                      </a:lnTo>
                      <a:lnTo>
                        <a:pt x="149486" y="118535"/>
                      </a:lnTo>
                      <a:cubicBezTo>
                        <a:pt x="147911" y="132230"/>
                        <a:pt x="147500" y="499269"/>
                        <a:pt x="147774" y="513170"/>
                      </a:cubicBezTo>
                      <a:cubicBezTo>
                        <a:pt x="147925" y="527659"/>
                        <a:pt x="149438" y="542101"/>
                        <a:pt x="152294" y="556311"/>
                      </a:cubicBezTo>
                      <a:cubicBezTo>
                        <a:pt x="155094" y="542095"/>
                        <a:pt x="156587" y="527653"/>
                        <a:pt x="156745" y="513170"/>
                      </a:cubicBezTo>
                      <a:cubicBezTo>
                        <a:pt x="156745" y="499954"/>
                        <a:pt x="156745" y="133873"/>
                        <a:pt x="155238" y="120657"/>
                      </a:cubicBezTo>
                      <a:close/>
                    </a:path>
                  </a:pathLst>
                </a:custGeom>
                <a:solidFill>
                  <a:srgbClr val="FFFFFF">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87" name="Google Shape;1487;p11"/>
                <p:cNvSpPr/>
                <p:nvPr/>
              </p:nvSpPr>
              <p:spPr>
                <a:xfrm>
                  <a:off x="-1313436" y="4038380"/>
                  <a:ext cx="462524" cy="269732"/>
                </a:xfrm>
                <a:custGeom>
                  <a:avLst/>
                  <a:gdLst/>
                  <a:ahLst/>
                  <a:cxnLst/>
                  <a:rect l="l" t="t" r="r" b="b"/>
                  <a:pathLst>
                    <a:path w="462524" h="269732" extrusionOk="0">
                      <a:moveTo>
                        <a:pt x="205980" y="269732"/>
                      </a:moveTo>
                      <a:cubicBezTo>
                        <a:pt x="205453" y="269726"/>
                        <a:pt x="204932" y="269582"/>
                        <a:pt x="204473" y="269322"/>
                      </a:cubicBezTo>
                      <a:lnTo>
                        <a:pt x="1575" y="152225"/>
                      </a:lnTo>
                      <a:cubicBezTo>
                        <a:pt x="609" y="151650"/>
                        <a:pt x="7" y="150609"/>
                        <a:pt x="0" y="149486"/>
                      </a:cubicBezTo>
                      <a:cubicBezTo>
                        <a:pt x="7" y="148377"/>
                        <a:pt x="609" y="147357"/>
                        <a:pt x="1575" y="146816"/>
                      </a:cubicBezTo>
                      <a:lnTo>
                        <a:pt x="254941" y="411"/>
                      </a:lnTo>
                      <a:cubicBezTo>
                        <a:pt x="255920" y="-137"/>
                        <a:pt x="257112" y="-137"/>
                        <a:pt x="258091" y="411"/>
                      </a:cubicBezTo>
                      <a:lnTo>
                        <a:pt x="460921" y="117507"/>
                      </a:lnTo>
                      <a:cubicBezTo>
                        <a:pt x="462414" y="118322"/>
                        <a:pt x="462962" y="120192"/>
                        <a:pt x="462147" y="121691"/>
                      </a:cubicBezTo>
                      <a:cubicBezTo>
                        <a:pt x="461866" y="122205"/>
                        <a:pt x="461442" y="122636"/>
                        <a:pt x="460921" y="122917"/>
                      </a:cubicBezTo>
                      <a:lnTo>
                        <a:pt x="207555" y="269322"/>
                      </a:lnTo>
                      <a:cubicBezTo>
                        <a:pt x="207076" y="269596"/>
                        <a:pt x="206535" y="269732"/>
                        <a:pt x="205980" y="269732"/>
                      </a:cubicBezTo>
                      <a:close/>
                      <a:moveTo>
                        <a:pt x="9381" y="149486"/>
                      </a:moveTo>
                      <a:lnTo>
                        <a:pt x="205980" y="263022"/>
                      </a:lnTo>
                      <a:lnTo>
                        <a:pt x="453320" y="120178"/>
                      </a:lnTo>
                      <a:lnTo>
                        <a:pt x="256722" y="6642"/>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88" name="Google Shape;1488;p11"/>
                <p:cNvSpPr/>
                <p:nvPr/>
              </p:nvSpPr>
              <p:spPr>
                <a:xfrm>
                  <a:off x="-1259613" y="2868375"/>
                  <a:ext cx="152156" cy="1407347"/>
                </a:xfrm>
                <a:custGeom>
                  <a:avLst/>
                  <a:gdLst/>
                  <a:ahLst/>
                  <a:cxnLst/>
                  <a:rect l="l" t="t" r="r" b="b"/>
                  <a:pathLst>
                    <a:path w="152156" h="1407347" extrusionOk="0">
                      <a:moveTo>
                        <a:pt x="152157" y="1407348"/>
                      </a:moveTo>
                      <a:lnTo>
                        <a:pt x="152157" y="87857"/>
                      </a:lnTo>
                      <a:lnTo>
                        <a:pt x="0" y="0"/>
                      </a:lnTo>
                      <a:lnTo>
                        <a:pt x="69" y="1319491"/>
                      </a:lnTo>
                      <a:lnTo>
                        <a:pt x="152157" y="1407348"/>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89" name="Google Shape;1489;p11"/>
                <p:cNvSpPr/>
                <p:nvPr/>
              </p:nvSpPr>
              <p:spPr>
                <a:xfrm>
                  <a:off x="-1259613" y="2868375"/>
                  <a:ext cx="152156" cy="1407347"/>
                </a:xfrm>
                <a:custGeom>
                  <a:avLst/>
                  <a:gdLst/>
                  <a:ahLst/>
                  <a:cxnLst/>
                  <a:rect l="l" t="t" r="r" b="b"/>
                  <a:pathLst>
                    <a:path w="152156" h="1407347" extrusionOk="0">
                      <a:moveTo>
                        <a:pt x="152157" y="1407348"/>
                      </a:moveTo>
                      <a:lnTo>
                        <a:pt x="152157" y="87857"/>
                      </a:lnTo>
                      <a:lnTo>
                        <a:pt x="0" y="0"/>
                      </a:lnTo>
                      <a:lnTo>
                        <a:pt x="69" y="1319491"/>
                      </a:lnTo>
                      <a:lnTo>
                        <a:pt x="152157" y="1407348"/>
                      </a:lnTo>
                      <a:close/>
                    </a:path>
                  </a:pathLst>
                </a:custGeom>
                <a:solidFill>
                  <a:srgbClr val="FFFFFF">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90" name="Google Shape;1490;p11"/>
                <p:cNvSpPr/>
                <p:nvPr/>
              </p:nvSpPr>
              <p:spPr>
                <a:xfrm>
                  <a:off x="-1107456" y="2839135"/>
                  <a:ext cx="202898" cy="1436587"/>
                </a:xfrm>
                <a:custGeom>
                  <a:avLst/>
                  <a:gdLst/>
                  <a:ahLst/>
                  <a:cxnLst/>
                  <a:rect l="l" t="t" r="r" b="b"/>
                  <a:pathLst>
                    <a:path w="202898" h="1436587" extrusionOk="0">
                      <a:moveTo>
                        <a:pt x="0" y="1436587"/>
                      </a:moveTo>
                      <a:lnTo>
                        <a:pt x="202899" y="1319491"/>
                      </a:lnTo>
                      <a:lnTo>
                        <a:pt x="202899" y="0"/>
                      </a:lnTo>
                      <a:lnTo>
                        <a:pt x="0" y="117096"/>
                      </a:lnTo>
                      <a:lnTo>
                        <a:pt x="0" y="1436587"/>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91" name="Google Shape;1491;p11"/>
                <p:cNvSpPr/>
                <p:nvPr/>
              </p:nvSpPr>
              <p:spPr>
                <a:xfrm>
                  <a:off x="-1107456" y="2839135"/>
                  <a:ext cx="202898" cy="1436587"/>
                </a:xfrm>
                <a:custGeom>
                  <a:avLst/>
                  <a:gdLst/>
                  <a:ahLst/>
                  <a:cxnLst/>
                  <a:rect l="l" t="t" r="r" b="b"/>
                  <a:pathLst>
                    <a:path w="202898" h="1436587" extrusionOk="0">
                      <a:moveTo>
                        <a:pt x="0" y="1436587"/>
                      </a:moveTo>
                      <a:lnTo>
                        <a:pt x="202899" y="1319491"/>
                      </a:lnTo>
                      <a:lnTo>
                        <a:pt x="202899" y="0"/>
                      </a:lnTo>
                      <a:lnTo>
                        <a:pt x="0" y="117096"/>
                      </a:lnTo>
                      <a:lnTo>
                        <a:pt x="0" y="1436587"/>
                      </a:lnTo>
                      <a:close/>
                    </a:path>
                  </a:pathLst>
                </a:custGeom>
                <a:solidFill>
                  <a:srgbClr val="FFFFFF">
                    <a:alpha val="54117"/>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92" name="Google Shape;1492;p11"/>
                <p:cNvSpPr/>
                <p:nvPr/>
              </p:nvSpPr>
              <p:spPr>
                <a:xfrm>
                  <a:off x="-1259613" y="2751278"/>
                  <a:ext cx="355055" cy="204952"/>
                </a:xfrm>
                <a:custGeom>
                  <a:avLst/>
                  <a:gdLst/>
                  <a:ahLst/>
                  <a:cxnLst/>
                  <a:rect l="l" t="t" r="r" b="b"/>
                  <a:pathLst>
                    <a:path w="355055" h="204952" extrusionOk="0">
                      <a:moveTo>
                        <a:pt x="355055" y="87857"/>
                      </a:moveTo>
                      <a:lnTo>
                        <a:pt x="202899" y="0"/>
                      </a:lnTo>
                      <a:lnTo>
                        <a:pt x="0" y="117096"/>
                      </a:lnTo>
                      <a:lnTo>
                        <a:pt x="152157" y="204953"/>
                      </a:lnTo>
                      <a:lnTo>
                        <a:pt x="355055" y="87857"/>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93" name="Google Shape;1493;p11"/>
                <p:cNvSpPr/>
                <p:nvPr/>
              </p:nvSpPr>
              <p:spPr>
                <a:xfrm>
                  <a:off x="-1259613" y="2751278"/>
                  <a:ext cx="355055" cy="204952"/>
                </a:xfrm>
                <a:custGeom>
                  <a:avLst/>
                  <a:gdLst/>
                  <a:ahLst/>
                  <a:cxnLst/>
                  <a:rect l="l" t="t" r="r" b="b"/>
                  <a:pathLst>
                    <a:path w="355055" h="204952" extrusionOk="0">
                      <a:moveTo>
                        <a:pt x="355055" y="87857"/>
                      </a:moveTo>
                      <a:lnTo>
                        <a:pt x="202899" y="0"/>
                      </a:lnTo>
                      <a:lnTo>
                        <a:pt x="0" y="117096"/>
                      </a:lnTo>
                      <a:lnTo>
                        <a:pt x="152157" y="204953"/>
                      </a:lnTo>
                      <a:lnTo>
                        <a:pt x="355055" y="87857"/>
                      </a:lnTo>
                      <a:close/>
                    </a:path>
                  </a:pathLst>
                </a:custGeom>
                <a:solidFill>
                  <a:srgbClr val="FFFFFF">
                    <a:alpha val="74117"/>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94" name="Google Shape;1494;p11"/>
                <p:cNvSpPr/>
                <p:nvPr/>
              </p:nvSpPr>
              <p:spPr>
                <a:xfrm>
                  <a:off x="-1259613" y="2839340"/>
                  <a:ext cx="355055" cy="1436998"/>
                </a:xfrm>
                <a:custGeom>
                  <a:avLst/>
                  <a:gdLst/>
                  <a:ahLst/>
                  <a:cxnLst/>
                  <a:rect l="l" t="t" r="r" b="b"/>
                  <a:pathLst>
                    <a:path w="355055" h="1436998" extrusionOk="0">
                      <a:moveTo>
                        <a:pt x="154828" y="120863"/>
                      </a:moveTo>
                      <a:lnTo>
                        <a:pt x="355055" y="0"/>
                      </a:lnTo>
                      <a:lnTo>
                        <a:pt x="150103" y="112988"/>
                      </a:lnTo>
                      <a:cubicBezTo>
                        <a:pt x="128053" y="100456"/>
                        <a:pt x="105798" y="88130"/>
                        <a:pt x="83611" y="75804"/>
                      </a:cubicBezTo>
                      <a:lnTo>
                        <a:pt x="0" y="29240"/>
                      </a:lnTo>
                      <a:lnTo>
                        <a:pt x="82173" y="78407"/>
                      </a:lnTo>
                      <a:cubicBezTo>
                        <a:pt x="104633" y="92102"/>
                        <a:pt x="127026" y="105318"/>
                        <a:pt x="149623" y="118534"/>
                      </a:cubicBezTo>
                      <a:cubicBezTo>
                        <a:pt x="148870" y="145378"/>
                        <a:pt x="148117" y="172221"/>
                        <a:pt x="147911" y="199064"/>
                      </a:cubicBezTo>
                      <a:cubicBezTo>
                        <a:pt x="147706" y="225907"/>
                        <a:pt x="147911" y="1245330"/>
                        <a:pt x="147911" y="1272653"/>
                      </a:cubicBezTo>
                      <a:cubicBezTo>
                        <a:pt x="147911" y="1299975"/>
                        <a:pt x="148459" y="1327435"/>
                        <a:pt x="149281" y="1354826"/>
                      </a:cubicBezTo>
                      <a:cubicBezTo>
                        <a:pt x="150103" y="1382216"/>
                        <a:pt x="150856" y="1409607"/>
                        <a:pt x="152431" y="1436998"/>
                      </a:cubicBezTo>
                      <a:cubicBezTo>
                        <a:pt x="153937" y="1409607"/>
                        <a:pt x="154896" y="1382216"/>
                        <a:pt x="155512" y="1354826"/>
                      </a:cubicBezTo>
                      <a:cubicBezTo>
                        <a:pt x="156129" y="1327435"/>
                        <a:pt x="156745" y="1300044"/>
                        <a:pt x="156882" y="1272653"/>
                      </a:cubicBezTo>
                      <a:cubicBezTo>
                        <a:pt x="157019" y="1245262"/>
                        <a:pt x="156882" y="226386"/>
                        <a:pt x="156882" y="199064"/>
                      </a:cubicBezTo>
                      <a:cubicBezTo>
                        <a:pt x="156265" y="172837"/>
                        <a:pt x="155581" y="146747"/>
                        <a:pt x="154828" y="120863"/>
                      </a:cubicBezTo>
                      <a:close/>
                    </a:path>
                  </a:pathLst>
                </a:custGeom>
                <a:solidFill>
                  <a:srgbClr val="FFFFFF">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grpSp>
      <p:grpSp>
        <p:nvGrpSpPr>
          <p:cNvPr id="1495" name="Google Shape;1495;p11"/>
          <p:cNvGrpSpPr/>
          <p:nvPr/>
        </p:nvGrpSpPr>
        <p:grpSpPr>
          <a:xfrm>
            <a:off x="633472" y="3251224"/>
            <a:ext cx="726971" cy="848587"/>
            <a:chOff x="-3097592" y="3424827"/>
            <a:chExt cx="1745161" cy="1878946"/>
          </a:xfrm>
        </p:grpSpPr>
        <p:grpSp>
          <p:nvGrpSpPr>
            <p:cNvPr id="1496" name="Google Shape;1496;p11"/>
            <p:cNvGrpSpPr/>
            <p:nvPr/>
          </p:nvGrpSpPr>
          <p:grpSpPr>
            <a:xfrm>
              <a:off x="-2768102" y="4146850"/>
              <a:ext cx="1415671" cy="1156923"/>
              <a:chOff x="-4191581" y="3415140"/>
              <a:chExt cx="2612898" cy="2135326"/>
            </a:xfrm>
          </p:grpSpPr>
          <p:grpSp>
            <p:nvGrpSpPr>
              <p:cNvPr id="1497" name="Google Shape;1497;p11"/>
              <p:cNvGrpSpPr/>
              <p:nvPr/>
            </p:nvGrpSpPr>
            <p:grpSpPr>
              <a:xfrm>
                <a:off x="-4040800" y="3415140"/>
                <a:ext cx="2462117" cy="2135326"/>
                <a:chOff x="-4040800" y="3415140"/>
                <a:chExt cx="2462117" cy="2135326"/>
              </a:xfrm>
            </p:grpSpPr>
            <p:sp>
              <p:nvSpPr>
                <p:cNvPr id="1498" name="Google Shape;1498;p11"/>
                <p:cNvSpPr/>
                <p:nvPr/>
              </p:nvSpPr>
              <p:spPr>
                <a:xfrm>
                  <a:off x="-3666277" y="3415140"/>
                  <a:ext cx="2087591" cy="1023334"/>
                </a:xfrm>
                <a:custGeom>
                  <a:avLst/>
                  <a:gdLst/>
                  <a:ahLst/>
                  <a:cxnLst/>
                  <a:rect l="l" t="t" r="r" b="b"/>
                  <a:pathLst>
                    <a:path w="2087591" h="1023334" extrusionOk="0">
                      <a:moveTo>
                        <a:pt x="854869" y="697389"/>
                      </a:moveTo>
                      <a:lnTo>
                        <a:pt x="0" y="203899"/>
                      </a:lnTo>
                      <a:cubicBezTo>
                        <a:pt x="361950" y="-2413"/>
                        <a:pt x="930116" y="-64135"/>
                        <a:pt x="1398746" y="74264"/>
                      </a:cubicBezTo>
                      <a:cubicBezTo>
                        <a:pt x="1977676" y="245714"/>
                        <a:pt x="2257806" y="682625"/>
                        <a:pt x="1978628" y="1023335"/>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499" name="Google Shape;1499;p11"/>
                <p:cNvSpPr/>
                <p:nvPr/>
              </p:nvSpPr>
              <p:spPr>
                <a:xfrm>
                  <a:off x="-2811408" y="4112529"/>
                  <a:ext cx="1123759" cy="1006792"/>
                </a:xfrm>
                <a:custGeom>
                  <a:avLst/>
                  <a:gdLst/>
                  <a:ahLst/>
                  <a:cxnLst/>
                  <a:rect l="l" t="t" r="r" b="b"/>
                  <a:pathLst>
                    <a:path w="1123759" h="1006792" extrusionOk="0">
                      <a:moveTo>
                        <a:pt x="0" y="0"/>
                      </a:moveTo>
                      <a:lnTo>
                        <a:pt x="0" y="680942"/>
                      </a:lnTo>
                      <a:lnTo>
                        <a:pt x="1123759" y="1006793"/>
                      </a:lnTo>
                      <a:lnTo>
                        <a:pt x="1123759" y="325946"/>
                      </a:lnTo>
                      <a:lnTo>
                        <a:pt x="0"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00" name="Google Shape;1500;p11"/>
                <p:cNvSpPr/>
                <p:nvPr/>
              </p:nvSpPr>
              <p:spPr>
                <a:xfrm>
                  <a:off x="-2811408" y="4112529"/>
                  <a:ext cx="1123759" cy="1006792"/>
                </a:xfrm>
                <a:custGeom>
                  <a:avLst/>
                  <a:gdLst/>
                  <a:ahLst/>
                  <a:cxnLst/>
                  <a:rect l="l" t="t" r="r" b="b"/>
                  <a:pathLst>
                    <a:path w="1123759" h="1006792" extrusionOk="0">
                      <a:moveTo>
                        <a:pt x="0" y="0"/>
                      </a:moveTo>
                      <a:lnTo>
                        <a:pt x="0" y="680942"/>
                      </a:lnTo>
                      <a:lnTo>
                        <a:pt x="1123759" y="1006793"/>
                      </a:lnTo>
                      <a:lnTo>
                        <a:pt x="1123759" y="325946"/>
                      </a:lnTo>
                      <a:lnTo>
                        <a:pt x="0" y="0"/>
                      </a:lnTo>
                      <a:close/>
                    </a:path>
                  </a:pathLst>
                </a:custGeom>
                <a:solidFill>
                  <a:srgbClr val="000000">
                    <a:alpha val="14117"/>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01" name="Google Shape;1501;p11"/>
                <p:cNvSpPr/>
                <p:nvPr/>
              </p:nvSpPr>
              <p:spPr>
                <a:xfrm>
                  <a:off x="-3666277" y="3619039"/>
                  <a:ext cx="854868" cy="1174432"/>
                </a:xfrm>
                <a:custGeom>
                  <a:avLst/>
                  <a:gdLst/>
                  <a:ahLst/>
                  <a:cxnLst/>
                  <a:rect l="l" t="t" r="r" b="b"/>
                  <a:pathLst>
                    <a:path w="854868" h="1174432" extrusionOk="0">
                      <a:moveTo>
                        <a:pt x="0" y="0"/>
                      </a:moveTo>
                      <a:lnTo>
                        <a:pt x="0" y="680847"/>
                      </a:lnTo>
                      <a:lnTo>
                        <a:pt x="854869" y="1174433"/>
                      </a:lnTo>
                      <a:lnTo>
                        <a:pt x="854869" y="493490"/>
                      </a:lnTo>
                      <a:lnTo>
                        <a:pt x="0"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02" name="Google Shape;1502;p11"/>
                <p:cNvSpPr/>
                <p:nvPr/>
              </p:nvSpPr>
              <p:spPr>
                <a:xfrm>
                  <a:off x="-3666277" y="3619039"/>
                  <a:ext cx="854868" cy="1174432"/>
                </a:xfrm>
                <a:custGeom>
                  <a:avLst/>
                  <a:gdLst/>
                  <a:ahLst/>
                  <a:cxnLst/>
                  <a:rect l="l" t="t" r="r" b="b"/>
                  <a:pathLst>
                    <a:path w="854868" h="1174432" extrusionOk="0">
                      <a:moveTo>
                        <a:pt x="0" y="0"/>
                      </a:moveTo>
                      <a:lnTo>
                        <a:pt x="0" y="680847"/>
                      </a:lnTo>
                      <a:lnTo>
                        <a:pt x="854869" y="1174433"/>
                      </a:lnTo>
                      <a:lnTo>
                        <a:pt x="854869" y="493490"/>
                      </a:lnTo>
                      <a:lnTo>
                        <a:pt x="0" y="0"/>
                      </a:lnTo>
                      <a:close/>
                    </a:path>
                  </a:pathLst>
                </a:custGeom>
                <a:solidFill>
                  <a:srgbClr val="000000">
                    <a:alpha val="2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03" name="Google Shape;1503;p11"/>
                <p:cNvSpPr/>
                <p:nvPr/>
              </p:nvSpPr>
              <p:spPr>
                <a:xfrm>
                  <a:off x="-1687649" y="4152725"/>
                  <a:ext cx="108966" cy="966597"/>
                </a:xfrm>
                <a:custGeom>
                  <a:avLst/>
                  <a:gdLst/>
                  <a:ahLst/>
                  <a:cxnLst/>
                  <a:rect l="l" t="t" r="r" b="b"/>
                  <a:pathLst>
                    <a:path w="108966" h="966597" extrusionOk="0">
                      <a:moveTo>
                        <a:pt x="0" y="966597"/>
                      </a:moveTo>
                      <a:cubicBezTo>
                        <a:pt x="74295" y="875919"/>
                        <a:pt x="108966" y="778383"/>
                        <a:pt x="108966" y="680847"/>
                      </a:cubicBezTo>
                      <a:lnTo>
                        <a:pt x="108966" y="0"/>
                      </a:lnTo>
                      <a:cubicBezTo>
                        <a:pt x="108966" y="97536"/>
                        <a:pt x="74295" y="195072"/>
                        <a:pt x="0" y="285750"/>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04" name="Google Shape;1504;p11"/>
                <p:cNvSpPr/>
                <p:nvPr/>
              </p:nvSpPr>
              <p:spPr>
                <a:xfrm>
                  <a:off x="-1687649" y="4152725"/>
                  <a:ext cx="108966" cy="966597"/>
                </a:xfrm>
                <a:custGeom>
                  <a:avLst/>
                  <a:gdLst/>
                  <a:ahLst/>
                  <a:cxnLst/>
                  <a:rect l="l" t="t" r="r" b="b"/>
                  <a:pathLst>
                    <a:path w="108966" h="966597" extrusionOk="0">
                      <a:moveTo>
                        <a:pt x="0" y="966597"/>
                      </a:moveTo>
                      <a:cubicBezTo>
                        <a:pt x="74295" y="875919"/>
                        <a:pt x="108966" y="778383"/>
                        <a:pt x="108966" y="680847"/>
                      </a:cubicBezTo>
                      <a:lnTo>
                        <a:pt x="108966" y="0"/>
                      </a:lnTo>
                      <a:cubicBezTo>
                        <a:pt x="108966" y="97536"/>
                        <a:pt x="74295" y="195072"/>
                        <a:pt x="0" y="285750"/>
                      </a:cubicBezTo>
                      <a:close/>
                    </a:path>
                  </a:pathLst>
                </a:custGeom>
                <a:solidFill>
                  <a:srgbClr val="000000">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05" name="Google Shape;1505;p11"/>
                <p:cNvSpPr/>
                <p:nvPr/>
              </p:nvSpPr>
              <p:spPr>
                <a:xfrm>
                  <a:off x="-2706824" y="4317222"/>
                  <a:ext cx="961548" cy="555593"/>
                </a:xfrm>
                <a:custGeom>
                  <a:avLst/>
                  <a:gdLst/>
                  <a:ahLst/>
                  <a:cxnLst/>
                  <a:rect l="l" t="t" r="r" b="b"/>
                  <a:pathLst>
                    <a:path w="961548" h="555593" extrusionOk="0">
                      <a:moveTo>
                        <a:pt x="773240" y="426815"/>
                      </a:moveTo>
                      <a:cubicBezTo>
                        <a:pt x="682971" y="478355"/>
                        <a:pt x="588150" y="521456"/>
                        <a:pt x="489966" y="555593"/>
                      </a:cubicBezTo>
                      <a:lnTo>
                        <a:pt x="0" y="0"/>
                      </a:lnTo>
                      <a:lnTo>
                        <a:pt x="961549" y="282607"/>
                      </a:lnTo>
                      <a:cubicBezTo>
                        <a:pt x="905647" y="339033"/>
                        <a:pt x="842286" y="387553"/>
                        <a:pt x="773240" y="426815"/>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06" name="Google Shape;1506;p11"/>
                <p:cNvSpPr/>
                <p:nvPr/>
              </p:nvSpPr>
              <p:spPr>
                <a:xfrm>
                  <a:off x="-2706824" y="4317222"/>
                  <a:ext cx="489966" cy="1142618"/>
                </a:xfrm>
                <a:custGeom>
                  <a:avLst/>
                  <a:gdLst/>
                  <a:ahLst/>
                  <a:cxnLst/>
                  <a:rect l="l" t="t" r="r" b="b"/>
                  <a:pathLst>
                    <a:path w="489966" h="1142618" extrusionOk="0">
                      <a:moveTo>
                        <a:pt x="0" y="0"/>
                      </a:moveTo>
                      <a:lnTo>
                        <a:pt x="0" y="587121"/>
                      </a:lnTo>
                      <a:lnTo>
                        <a:pt x="489966" y="1142619"/>
                      </a:lnTo>
                      <a:lnTo>
                        <a:pt x="489966" y="555593"/>
                      </a:lnTo>
                      <a:lnTo>
                        <a:pt x="0" y="0"/>
                      </a:ln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07" name="Google Shape;1507;p11"/>
                <p:cNvSpPr/>
                <p:nvPr/>
              </p:nvSpPr>
              <p:spPr>
                <a:xfrm>
                  <a:off x="-2216858" y="4599828"/>
                  <a:ext cx="471582" cy="860012"/>
                </a:xfrm>
                <a:custGeom>
                  <a:avLst/>
                  <a:gdLst/>
                  <a:ahLst/>
                  <a:cxnLst/>
                  <a:rect l="l" t="t" r="r" b="b"/>
                  <a:pathLst>
                    <a:path w="471582" h="860012" extrusionOk="0">
                      <a:moveTo>
                        <a:pt x="0" y="860012"/>
                      </a:moveTo>
                      <a:cubicBezTo>
                        <a:pt x="98193" y="825922"/>
                        <a:pt x="193024" y="782812"/>
                        <a:pt x="283274" y="731234"/>
                      </a:cubicBezTo>
                      <a:cubicBezTo>
                        <a:pt x="352339" y="691887"/>
                        <a:pt x="415700" y="643271"/>
                        <a:pt x="471583" y="586740"/>
                      </a:cubicBezTo>
                      <a:lnTo>
                        <a:pt x="471583" y="0"/>
                      </a:lnTo>
                      <a:cubicBezTo>
                        <a:pt x="415681" y="56426"/>
                        <a:pt x="352320" y="104947"/>
                        <a:pt x="283274" y="144209"/>
                      </a:cubicBezTo>
                      <a:cubicBezTo>
                        <a:pt x="193005" y="195748"/>
                        <a:pt x="98184" y="238849"/>
                        <a:pt x="0" y="272987"/>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08" name="Google Shape;1508;p11"/>
                <p:cNvSpPr/>
                <p:nvPr/>
              </p:nvSpPr>
              <p:spPr>
                <a:xfrm>
                  <a:off x="-4040754" y="3976322"/>
                  <a:ext cx="1116664" cy="1087278"/>
                </a:xfrm>
                <a:custGeom>
                  <a:avLst/>
                  <a:gdLst/>
                  <a:ahLst/>
                  <a:cxnLst/>
                  <a:rect l="l" t="t" r="r" b="b"/>
                  <a:pathLst>
                    <a:path w="1116664" h="1087278" extrusionOk="0">
                      <a:moveTo>
                        <a:pt x="580407" y="1087279"/>
                      </a:moveTo>
                      <a:cubicBezTo>
                        <a:pt x="487824" y="1056894"/>
                        <a:pt x="412196" y="1012412"/>
                        <a:pt x="332757" y="967454"/>
                      </a:cubicBezTo>
                      <a:cubicBezTo>
                        <a:pt x="-69579" y="738854"/>
                        <a:pt x="-133968" y="270320"/>
                        <a:pt x="288561" y="0"/>
                      </a:cubicBezTo>
                      <a:lnTo>
                        <a:pt x="1116665" y="475774"/>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09" name="Google Shape;1509;p11"/>
                <p:cNvSpPr/>
                <p:nvPr/>
              </p:nvSpPr>
              <p:spPr>
                <a:xfrm>
                  <a:off x="-4040754" y="3976322"/>
                  <a:ext cx="1116664" cy="1087278"/>
                </a:xfrm>
                <a:custGeom>
                  <a:avLst/>
                  <a:gdLst/>
                  <a:ahLst/>
                  <a:cxnLst/>
                  <a:rect l="l" t="t" r="r" b="b"/>
                  <a:pathLst>
                    <a:path w="1116664" h="1087278" extrusionOk="0">
                      <a:moveTo>
                        <a:pt x="580407" y="1087279"/>
                      </a:moveTo>
                      <a:cubicBezTo>
                        <a:pt x="487824" y="1056894"/>
                        <a:pt x="412196" y="1012412"/>
                        <a:pt x="332757" y="967454"/>
                      </a:cubicBezTo>
                      <a:cubicBezTo>
                        <a:pt x="-69579" y="738854"/>
                        <a:pt x="-133968" y="270320"/>
                        <a:pt x="288561" y="0"/>
                      </a:cubicBezTo>
                      <a:lnTo>
                        <a:pt x="1116665" y="475774"/>
                      </a:lnTo>
                      <a:close/>
                    </a:path>
                  </a:pathLst>
                </a:custGeom>
                <a:solidFill>
                  <a:srgbClr val="000000">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10" name="Google Shape;1510;p11"/>
                <p:cNvSpPr/>
                <p:nvPr/>
              </p:nvSpPr>
              <p:spPr>
                <a:xfrm>
                  <a:off x="-3460156" y="4452096"/>
                  <a:ext cx="536543" cy="988980"/>
                </a:xfrm>
                <a:custGeom>
                  <a:avLst/>
                  <a:gdLst/>
                  <a:ahLst/>
                  <a:cxnLst/>
                  <a:rect l="l" t="t" r="r" b="b"/>
                  <a:pathLst>
                    <a:path w="536543" h="988980" extrusionOk="0">
                      <a:moveTo>
                        <a:pt x="536543" y="0"/>
                      </a:moveTo>
                      <a:lnTo>
                        <a:pt x="0" y="611505"/>
                      </a:lnTo>
                      <a:lnTo>
                        <a:pt x="0" y="988981"/>
                      </a:lnTo>
                      <a:lnTo>
                        <a:pt x="536543" y="377476"/>
                      </a:lnTo>
                      <a:lnTo>
                        <a:pt x="536543"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11" name="Google Shape;1511;p11"/>
                <p:cNvSpPr/>
                <p:nvPr/>
              </p:nvSpPr>
              <p:spPr>
                <a:xfrm>
                  <a:off x="-3460156" y="4452096"/>
                  <a:ext cx="536543" cy="988980"/>
                </a:xfrm>
                <a:custGeom>
                  <a:avLst/>
                  <a:gdLst/>
                  <a:ahLst/>
                  <a:cxnLst/>
                  <a:rect l="l" t="t" r="r" b="b"/>
                  <a:pathLst>
                    <a:path w="536543" h="988980" extrusionOk="0">
                      <a:moveTo>
                        <a:pt x="536543" y="0"/>
                      </a:moveTo>
                      <a:lnTo>
                        <a:pt x="0" y="611505"/>
                      </a:lnTo>
                      <a:lnTo>
                        <a:pt x="0" y="988981"/>
                      </a:lnTo>
                      <a:lnTo>
                        <a:pt x="536543" y="377476"/>
                      </a:lnTo>
                      <a:lnTo>
                        <a:pt x="536543" y="0"/>
                      </a:lnTo>
                      <a:close/>
                    </a:path>
                  </a:pathLst>
                </a:custGeom>
                <a:solidFill>
                  <a:srgbClr val="000000">
                    <a:alpha val="4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12" name="Google Shape;1512;p11"/>
                <p:cNvSpPr/>
                <p:nvPr/>
              </p:nvSpPr>
              <p:spPr>
                <a:xfrm>
                  <a:off x="-4040800" y="4438475"/>
                  <a:ext cx="580453" cy="1002601"/>
                </a:xfrm>
                <a:custGeom>
                  <a:avLst/>
                  <a:gdLst/>
                  <a:ahLst/>
                  <a:cxnLst/>
                  <a:rect l="l" t="t" r="r" b="b"/>
                  <a:pathLst>
                    <a:path w="580453" h="1002601" extrusionOk="0">
                      <a:moveTo>
                        <a:pt x="580454" y="1002602"/>
                      </a:moveTo>
                      <a:cubicBezTo>
                        <a:pt x="487871" y="972217"/>
                        <a:pt x="412242" y="927735"/>
                        <a:pt x="332804" y="882777"/>
                      </a:cubicBezTo>
                      <a:cubicBezTo>
                        <a:pt x="118491" y="761047"/>
                        <a:pt x="0" y="571214"/>
                        <a:pt x="0" y="379571"/>
                      </a:cubicBezTo>
                      <a:lnTo>
                        <a:pt x="0" y="0"/>
                      </a:lnTo>
                      <a:cubicBezTo>
                        <a:pt x="0" y="191643"/>
                        <a:pt x="118491" y="381476"/>
                        <a:pt x="332804" y="503206"/>
                      </a:cubicBezTo>
                      <a:cubicBezTo>
                        <a:pt x="411956" y="548164"/>
                        <a:pt x="487585" y="592646"/>
                        <a:pt x="580454" y="623030"/>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13" name="Google Shape;1513;p11"/>
                <p:cNvSpPr/>
                <p:nvPr/>
              </p:nvSpPr>
              <p:spPr>
                <a:xfrm>
                  <a:off x="-4040800" y="4438475"/>
                  <a:ext cx="580453" cy="1002601"/>
                </a:xfrm>
                <a:custGeom>
                  <a:avLst/>
                  <a:gdLst/>
                  <a:ahLst/>
                  <a:cxnLst/>
                  <a:rect l="l" t="t" r="r" b="b"/>
                  <a:pathLst>
                    <a:path w="580453" h="1002601" extrusionOk="0">
                      <a:moveTo>
                        <a:pt x="580454" y="1002602"/>
                      </a:moveTo>
                      <a:cubicBezTo>
                        <a:pt x="487871" y="972217"/>
                        <a:pt x="412242" y="927735"/>
                        <a:pt x="332804" y="882777"/>
                      </a:cubicBezTo>
                      <a:cubicBezTo>
                        <a:pt x="118491" y="761047"/>
                        <a:pt x="0" y="571214"/>
                        <a:pt x="0" y="379571"/>
                      </a:cubicBezTo>
                      <a:lnTo>
                        <a:pt x="0" y="0"/>
                      </a:lnTo>
                      <a:cubicBezTo>
                        <a:pt x="0" y="191643"/>
                        <a:pt x="118491" y="381476"/>
                        <a:pt x="332804" y="503206"/>
                      </a:cubicBezTo>
                      <a:cubicBezTo>
                        <a:pt x="411956" y="548164"/>
                        <a:pt x="487585" y="592646"/>
                        <a:pt x="580454" y="623030"/>
                      </a:cubicBezTo>
                      <a:close/>
                    </a:path>
                  </a:pathLst>
                </a:custGeom>
                <a:solidFill>
                  <a:srgbClr val="000000">
                    <a:alpha val="4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14" name="Google Shape;1514;p11"/>
                <p:cNvSpPr/>
                <p:nvPr/>
              </p:nvSpPr>
              <p:spPr>
                <a:xfrm>
                  <a:off x="-3355572" y="4640977"/>
                  <a:ext cx="1028128" cy="649218"/>
                </a:xfrm>
                <a:custGeom>
                  <a:avLst/>
                  <a:gdLst/>
                  <a:ahLst/>
                  <a:cxnLst/>
                  <a:rect l="l" t="t" r="r" b="b"/>
                  <a:pathLst>
                    <a:path w="1028128" h="649218" extrusionOk="0">
                      <a:moveTo>
                        <a:pt x="1028129" y="590550"/>
                      </a:moveTo>
                      <a:cubicBezTo>
                        <a:pt x="709422" y="678942"/>
                        <a:pt x="320135" y="662559"/>
                        <a:pt x="0" y="574167"/>
                      </a:cubicBezTo>
                      <a:lnTo>
                        <a:pt x="507492"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15" name="Google Shape;1515;p11"/>
                <p:cNvSpPr/>
                <p:nvPr/>
              </p:nvSpPr>
              <p:spPr>
                <a:xfrm>
                  <a:off x="-3355572" y="4640977"/>
                  <a:ext cx="1028128" cy="649218"/>
                </a:xfrm>
                <a:custGeom>
                  <a:avLst/>
                  <a:gdLst/>
                  <a:ahLst/>
                  <a:cxnLst/>
                  <a:rect l="l" t="t" r="r" b="b"/>
                  <a:pathLst>
                    <a:path w="1028128" h="649218" extrusionOk="0">
                      <a:moveTo>
                        <a:pt x="1028129" y="590550"/>
                      </a:moveTo>
                      <a:cubicBezTo>
                        <a:pt x="709422" y="678942"/>
                        <a:pt x="320135" y="662559"/>
                        <a:pt x="0" y="574167"/>
                      </a:cubicBezTo>
                      <a:lnTo>
                        <a:pt x="507492" y="0"/>
                      </a:lnTo>
                      <a:close/>
                    </a:path>
                  </a:pathLst>
                </a:custGeom>
                <a:solidFill>
                  <a:srgbClr val="FFFFFF">
                    <a:alpha val="6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16" name="Google Shape;1516;p11"/>
                <p:cNvSpPr/>
                <p:nvPr/>
              </p:nvSpPr>
              <p:spPr>
                <a:xfrm>
                  <a:off x="-3355572" y="5215144"/>
                  <a:ext cx="1028700" cy="335322"/>
                </a:xfrm>
                <a:custGeom>
                  <a:avLst/>
                  <a:gdLst/>
                  <a:ahLst/>
                  <a:cxnLst/>
                  <a:rect l="l" t="t" r="r" b="b"/>
                  <a:pathLst>
                    <a:path w="1028700" h="335322" extrusionOk="0">
                      <a:moveTo>
                        <a:pt x="0" y="260318"/>
                      </a:moveTo>
                      <a:cubicBezTo>
                        <a:pt x="320230" y="348615"/>
                        <a:pt x="709517" y="365093"/>
                        <a:pt x="1028700" y="276606"/>
                      </a:cubicBezTo>
                      <a:lnTo>
                        <a:pt x="1028700" y="16383"/>
                      </a:lnTo>
                      <a:cubicBezTo>
                        <a:pt x="709422" y="104775"/>
                        <a:pt x="320135" y="88392"/>
                        <a:pt x="0" y="0"/>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17" name="Google Shape;1517;p11"/>
                <p:cNvSpPr/>
                <p:nvPr/>
              </p:nvSpPr>
              <p:spPr>
                <a:xfrm>
                  <a:off x="-3355572" y="5215144"/>
                  <a:ext cx="1028700" cy="335322"/>
                </a:xfrm>
                <a:custGeom>
                  <a:avLst/>
                  <a:gdLst/>
                  <a:ahLst/>
                  <a:cxnLst/>
                  <a:rect l="l" t="t" r="r" b="b"/>
                  <a:pathLst>
                    <a:path w="1028700" h="335322" extrusionOk="0">
                      <a:moveTo>
                        <a:pt x="0" y="260318"/>
                      </a:moveTo>
                      <a:cubicBezTo>
                        <a:pt x="320230" y="348615"/>
                        <a:pt x="709517" y="365093"/>
                        <a:pt x="1028700" y="276606"/>
                      </a:cubicBezTo>
                      <a:lnTo>
                        <a:pt x="1028700" y="16383"/>
                      </a:lnTo>
                      <a:cubicBezTo>
                        <a:pt x="709422" y="104775"/>
                        <a:pt x="320135" y="88392"/>
                        <a:pt x="0" y="0"/>
                      </a:cubicBezTo>
                      <a:close/>
                    </a:path>
                  </a:pathLst>
                </a:custGeom>
                <a:solidFill>
                  <a:srgbClr val="FFFFFF">
                    <a:alpha val="4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nvGrpSpPr>
              <p:cNvPr id="1518" name="Google Shape;1518;p11"/>
              <p:cNvGrpSpPr/>
              <p:nvPr/>
            </p:nvGrpSpPr>
            <p:grpSpPr>
              <a:xfrm>
                <a:off x="-4191581" y="4194063"/>
                <a:ext cx="690658" cy="370808"/>
                <a:chOff x="-4191581" y="4194063"/>
                <a:chExt cx="690658" cy="370808"/>
              </a:xfrm>
            </p:grpSpPr>
            <p:sp>
              <p:nvSpPr>
                <p:cNvPr id="1519" name="Google Shape;1519;p11"/>
                <p:cNvSpPr/>
                <p:nvPr/>
              </p:nvSpPr>
              <p:spPr>
                <a:xfrm>
                  <a:off x="-3593125" y="4472670"/>
                  <a:ext cx="92202" cy="92201"/>
                </a:xfrm>
                <a:custGeom>
                  <a:avLst/>
                  <a:gdLst/>
                  <a:ahLst/>
                  <a:cxnLst/>
                  <a:rect l="l" t="t" r="r" b="b"/>
                  <a:pathLst>
                    <a:path w="92202" h="92201" extrusionOk="0">
                      <a:moveTo>
                        <a:pt x="92202" y="46101"/>
                      </a:moveTo>
                      <a:cubicBezTo>
                        <a:pt x="92202" y="71562"/>
                        <a:pt x="71562" y="92202"/>
                        <a:pt x="46101" y="92202"/>
                      </a:cubicBezTo>
                      <a:cubicBezTo>
                        <a:pt x="20640" y="92202"/>
                        <a:pt x="0" y="71562"/>
                        <a:pt x="0" y="46101"/>
                      </a:cubicBezTo>
                      <a:cubicBezTo>
                        <a:pt x="0" y="20640"/>
                        <a:pt x="20640" y="0"/>
                        <a:pt x="46101" y="0"/>
                      </a:cubicBezTo>
                      <a:cubicBezTo>
                        <a:pt x="71562" y="0"/>
                        <a:pt x="92202" y="20640"/>
                        <a:pt x="92202" y="46101"/>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20" name="Google Shape;1520;p11"/>
                <p:cNvSpPr/>
                <p:nvPr/>
              </p:nvSpPr>
              <p:spPr>
                <a:xfrm>
                  <a:off x="-4191581" y="4194063"/>
                  <a:ext cx="650226" cy="330426"/>
                </a:xfrm>
                <a:custGeom>
                  <a:avLst/>
                  <a:gdLst/>
                  <a:ahLst/>
                  <a:cxnLst/>
                  <a:rect l="l" t="t" r="r" b="b"/>
                  <a:pathLst>
                    <a:path w="650226" h="330426" extrusionOk="0">
                      <a:moveTo>
                        <a:pt x="644557" y="330422"/>
                      </a:moveTo>
                      <a:cubicBezTo>
                        <a:pt x="643480" y="330422"/>
                        <a:pt x="642423" y="330127"/>
                        <a:pt x="641509" y="329565"/>
                      </a:cubicBezTo>
                      <a:lnTo>
                        <a:pt x="139065" y="11430"/>
                      </a:lnTo>
                      <a:lnTo>
                        <a:pt x="5715" y="11430"/>
                      </a:lnTo>
                      <a:cubicBezTo>
                        <a:pt x="2562" y="11430"/>
                        <a:pt x="0" y="8868"/>
                        <a:pt x="0" y="5715"/>
                      </a:cubicBezTo>
                      <a:cubicBezTo>
                        <a:pt x="0" y="2562"/>
                        <a:pt x="2562" y="0"/>
                        <a:pt x="5715" y="0"/>
                      </a:cubicBezTo>
                      <a:lnTo>
                        <a:pt x="140684" y="0"/>
                      </a:lnTo>
                      <a:cubicBezTo>
                        <a:pt x="141770" y="10"/>
                        <a:pt x="142837" y="343"/>
                        <a:pt x="143732" y="953"/>
                      </a:cubicBezTo>
                      <a:lnTo>
                        <a:pt x="647605" y="320231"/>
                      </a:lnTo>
                      <a:cubicBezTo>
                        <a:pt x="650234" y="321888"/>
                        <a:pt x="651015" y="325355"/>
                        <a:pt x="649357" y="327984"/>
                      </a:cubicBezTo>
                      <a:cubicBezTo>
                        <a:pt x="649348" y="328003"/>
                        <a:pt x="649329" y="328022"/>
                        <a:pt x="649319" y="328041"/>
                      </a:cubicBezTo>
                      <a:cubicBezTo>
                        <a:pt x="648243" y="329594"/>
                        <a:pt x="646443" y="330498"/>
                        <a:pt x="644557" y="330422"/>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grpSp>
          <p:nvGrpSpPr>
            <p:cNvPr id="1521" name="Google Shape;1521;p11"/>
            <p:cNvGrpSpPr/>
            <p:nvPr/>
          </p:nvGrpSpPr>
          <p:grpSpPr>
            <a:xfrm>
              <a:off x="-3097592" y="3701950"/>
              <a:ext cx="617710" cy="1183005"/>
              <a:chOff x="-4799718" y="2593990"/>
              <a:chExt cx="1140104" cy="2183467"/>
            </a:xfrm>
          </p:grpSpPr>
          <p:sp>
            <p:nvSpPr>
              <p:cNvPr id="1522" name="Google Shape;1522;p11"/>
              <p:cNvSpPr/>
              <p:nvPr/>
            </p:nvSpPr>
            <p:spPr>
              <a:xfrm>
                <a:off x="-4693097" y="3327003"/>
                <a:ext cx="561198" cy="1374709"/>
              </a:xfrm>
              <a:custGeom>
                <a:avLst/>
                <a:gdLst/>
                <a:ahLst/>
                <a:cxnLst/>
                <a:rect l="l" t="t" r="r" b="b"/>
                <a:pathLst>
                  <a:path w="561198" h="1374709" extrusionOk="0">
                    <a:moveTo>
                      <a:pt x="9931" y="1157287"/>
                    </a:moveTo>
                    <a:cubicBezTo>
                      <a:pt x="9931" y="1157287"/>
                      <a:pt x="-9119" y="882396"/>
                      <a:pt x="5550" y="779050"/>
                    </a:cubicBezTo>
                    <a:cubicBezTo>
                      <a:pt x="17742" y="690277"/>
                      <a:pt x="32029" y="653510"/>
                      <a:pt x="34601" y="633317"/>
                    </a:cubicBezTo>
                    <a:cubicBezTo>
                      <a:pt x="34601" y="633317"/>
                      <a:pt x="56508" y="424815"/>
                      <a:pt x="58318" y="247650"/>
                    </a:cubicBezTo>
                    <a:cubicBezTo>
                      <a:pt x="59175" y="161925"/>
                      <a:pt x="67081" y="101632"/>
                      <a:pt x="113754" y="0"/>
                    </a:cubicBezTo>
                    <a:lnTo>
                      <a:pt x="407505" y="66675"/>
                    </a:lnTo>
                    <a:cubicBezTo>
                      <a:pt x="413601" y="111728"/>
                      <a:pt x="441033" y="416433"/>
                      <a:pt x="445605" y="682752"/>
                    </a:cubicBezTo>
                    <a:cubicBezTo>
                      <a:pt x="449891" y="915924"/>
                      <a:pt x="443319" y="1120045"/>
                      <a:pt x="443319" y="1120045"/>
                    </a:cubicBezTo>
                    <a:lnTo>
                      <a:pt x="443319" y="1132237"/>
                    </a:lnTo>
                    <a:cubicBezTo>
                      <a:pt x="443319" y="1145858"/>
                      <a:pt x="446367" y="1155383"/>
                      <a:pt x="455130" y="1177290"/>
                    </a:cubicBezTo>
                    <a:cubicBezTo>
                      <a:pt x="466102" y="1205417"/>
                      <a:pt x="481819" y="1231449"/>
                      <a:pt x="501612" y="1254252"/>
                    </a:cubicBezTo>
                    <a:cubicBezTo>
                      <a:pt x="507803" y="1261015"/>
                      <a:pt x="550665" y="1298448"/>
                      <a:pt x="556380" y="1306449"/>
                    </a:cubicBezTo>
                    <a:cubicBezTo>
                      <a:pt x="574764" y="1327976"/>
                      <a:pt x="536568" y="1340072"/>
                      <a:pt x="508755" y="1336262"/>
                    </a:cubicBezTo>
                    <a:cubicBezTo>
                      <a:pt x="478847" y="1332262"/>
                      <a:pt x="432555" y="1320927"/>
                      <a:pt x="419316" y="1302734"/>
                    </a:cubicBezTo>
                    <a:cubicBezTo>
                      <a:pt x="410553" y="1290637"/>
                      <a:pt x="403980" y="1248156"/>
                      <a:pt x="394932" y="1236059"/>
                    </a:cubicBezTo>
                    <a:cubicBezTo>
                      <a:pt x="364547" y="1194530"/>
                      <a:pt x="352069" y="1176718"/>
                      <a:pt x="351783" y="1163479"/>
                    </a:cubicBezTo>
                    <a:cubicBezTo>
                      <a:pt x="351783" y="1139571"/>
                      <a:pt x="359689" y="1130141"/>
                      <a:pt x="362547" y="1116616"/>
                    </a:cubicBezTo>
                    <a:cubicBezTo>
                      <a:pt x="360165" y="1088041"/>
                      <a:pt x="299205" y="856107"/>
                      <a:pt x="298158" y="773716"/>
                    </a:cubicBezTo>
                    <a:cubicBezTo>
                      <a:pt x="297586" y="734568"/>
                      <a:pt x="300253" y="680561"/>
                      <a:pt x="300253" y="680561"/>
                    </a:cubicBezTo>
                    <a:lnTo>
                      <a:pt x="252628" y="409194"/>
                    </a:lnTo>
                    <a:cubicBezTo>
                      <a:pt x="234435" y="476917"/>
                      <a:pt x="201288" y="603313"/>
                      <a:pt x="190430" y="667893"/>
                    </a:cubicBezTo>
                    <a:cubicBezTo>
                      <a:pt x="177285" y="746855"/>
                      <a:pt x="132423" y="976598"/>
                      <a:pt x="104229" y="1081087"/>
                    </a:cubicBezTo>
                    <a:cubicBezTo>
                      <a:pt x="95755" y="1108015"/>
                      <a:pt x="89386" y="1135561"/>
                      <a:pt x="85179" y="1163479"/>
                    </a:cubicBezTo>
                    <a:cubicBezTo>
                      <a:pt x="85179" y="1163479"/>
                      <a:pt x="84321" y="1173004"/>
                      <a:pt x="84321" y="1173004"/>
                    </a:cubicBezTo>
                    <a:cubicBezTo>
                      <a:pt x="83655" y="1184719"/>
                      <a:pt x="78606" y="1309402"/>
                      <a:pt x="73939" y="1335786"/>
                    </a:cubicBezTo>
                    <a:cubicBezTo>
                      <a:pt x="64414" y="1390745"/>
                      <a:pt x="15456" y="1383411"/>
                      <a:pt x="7264" y="1339310"/>
                    </a:cubicBezTo>
                    <a:cubicBezTo>
                      <a:pt x="597" y="1301210"/>
                      <a:pt x="8979" y="1184434"/>
                      <a:pt x="9169" y="1170051"/>
                    </a:cubicBez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23" name="Google Shape;1523;p11"/>
              <p:cNvSpPr/>
              <p:nvPr/>
            </p:nvSpPr>
            <p:spPr>
              <a:xfrm>
                <a:off x="-4712403" y="4484290"/>
                <a:ext cx="112518" cy="293167"/>
              </a:xfrm>
              <a:custGeom>
                <a:avLst/>
                <a:gdLst/>
                <a:ahLst/>
                <a:cxnLst/>
                <a:rect l="l" t="t" r="r" b="b"/>
                <a:pathLst>
                  <a:path w="112518" h="293167" extrusionOk="0">
                    <a:moveTo>
                      <a:pt x="29237" y="0"/>
                    </a:moveTo>
                    <a:cubicBezTo>
                      <a:pt x="15426" y="0"/>
                      <a:pt x="24475" y="53531"/>
                      <a:pt x="20950" y="87916"/>
                    </a:cubicBezTo>
                    <a:cubicBezTo>
                      <a:pt x="17140" y="124682"/>
                      <a:pt x="5044" y="151543"/>
                      <a:pt x="1900" y="181642"/>
                    </a:cubicBezTo>
                    <a:cubicBezTo>
                      <a:pt x="-2790" y="207959"/>
                      <a:pt x="1257" y="235087"/>
                      <a:pt x="13426" y="258890"/>
                    </a:cubicBezTo>
                    <a:cubicBezTo>
                      <a:pt x="22951" y="280892"/>
                      <a:pt x="71338" y="311087"/>
                      <a:pt x="89626" y="279559"/>
                    </a:cubicBezTo>
                    <a:cubicBezTo>
                      <a:pt x="106387" y="248431"/>
                      <a:pt x="113421" y="212998"/>
                      <a:pt x="109819" y="177832"/>
                    </a:cubicBezTo>
                    <a:cubicBezTo>
                      <a:pt x="107628" y="142304"/>
                      <a:pt x="105532" y="116396"/>
                      <a:pt x="104770" y="89440"/>
                    </a:cubicBezTo>
                    <a:cubicBezTo>
                      <a:pt x="104199" y="65627"/>
                      <a:pt x="122487" y="9811"/>
                      <a:pt x="104770" y="6382"/>
                    </a:cubicBezTo>
                    <a:lnTo>
                      <a:pt x="103913" y="15907"/>
                    </a:lnTo>
                    <a:cubicBezTo>
                      <a:pt x="97531" y="28766"/>
                      <a:pt x="36381" y="37624"/>
                      <a:pt x="29142" y="12954"/>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24" name="Google Shape;1524;p11"/>
              <p:cNvSpPr/>
              <p:nvPr/>
            </p:nvSpPr>
            <p:spPr>
              <a:xfrm>
                <a:off x="-4346605" y="4519819"/>
                <a:ext cx="48058" cy="91440"/>
              </a:xfrm>
              <a:custGeom>
                <a:avLst/>
                <a:gdLst/>
                <a:ahLst/>
                <a:cxnLst/>
                <a:rect l="l" t="t" r="r" b="b"/>
                <a:pathLst>
                  <a:path w="48058" h="91440" extrusionOk="0">
                    <a:moveTo>
                      <a:pt x="1863" y="0"/>
                    </a:moveTo>
                    <a:cubicBezTo>
                      <a:pt x="-2328" y="17240"/>
                      <a:pt x="1863" y="64294"/>
                      <a:pt x="1863" y="64294"/>
                    </a:cubicBezTo>
                    <a:cubicBezTo>
                      <a:pt x="9575" y="77086"/>
                      <a:pt x="21598" y="86716"/>
                      <a:pt x="35772" y="91440"/>
                    </a:cubicBezTo>
                    <a:lnTo>
                      <a:pt x="48059" y="25622"/>
                    </a:ln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25" name="Google Shape;1525;p11"/>
              <p:cNvSpPr/>
              <p:nvPr/>
            </p:nvSpPr>
            <p:spPr>
              <a:xfrm>
                <a:off x="-4310643" y="4539916"/>
                <a:ext cx="72580" cy="71056"/>
              </a:xfrm>
              <a:custGeom>
                <a:avLst/>
                <a:gdLst/>
                <a:ahLst/>
                <a:cxnLst/>
                <a:rect l="l" t="t" r="r" b="b"/>
                <a:pathLst>
                  <a:path w="72580" h="71056" extrusionOk="0">
                    <a:moveTo>
                      <a:pt x="0" y="71057"/>
                    </a:moveTo>
                    <a:lnTo>
                      <a:pt x="58483" y="51816"/>
                    </a:lnTo>
                    <a:lnTo>
                      <a:pt x="72580" y="0"/>
                    </a:lnTo>
                    <a:lnTo>
                      <a:pt x="6858" y="33242"/>
                    </a:lnTo>
                    <a:lnTo>
                      <a:pt x="0" y="71057"/>
                    </a:lnTo>
                    <a:close/>
                  </a:path>
                </a:pathLst>
              </a:custGeom>
              <a:solidFill>
                <a:srgbClr val="000000"/>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26" name="Google Shape;1526;p11"/>
              <p:cNvSpPr/>
              <p:nvPr/>
            </p:nvSpPr>
            <p:spPr>
              <a:xfrm>
                <a:off x="-4348018" y="4443611"/>
                <a:ext cx="230304" cy="239021"/>
              </a:xfrm>
              <a:custGeom>
                <a:avLst/>
                <a:gdLst/>
                <a:ahLst/>
                <a:cxnLst/>
                <a:rect l="l" t="t" r="r" b="b"/>
                <a:pathLst>
                  <a:path w="230304" h="239021" extrusionOk="0">
                    <a:moveTo>
                      <a:pt x="98144" y="15914"/>
                    </a:moveTo>
                    <a:lnTo>
                      <a:pt x="98144" y="3722"/>
                    </a:lnTo>
                    <a:cubicBezTo>
                      <a:pt x="106050" y="7532"/>
                      <a:pt x="123480" y="71540"/>
                      <a:pt x="147102" y="115355"/>
                    </a:cubicBezTo>
                    <a:cubicBezTo>
                      <a:pt x="168724" y="155455"/>
                      <a:pt x="211491" y="177744"/>
                      <a:pt x="225398" y="195174"/>
                    </a:cubicBezTo>
                    <a:cubicBezTo>
                      <a:pt x="243972" y="218511"/>
                      <a:pt x="207872" y="248514"/>
                      <a:pt x="149865" y="236132"/>
                    </a:cubicBezTo>
                    <a:cubicBezTo>
                      <a:pt x="121290" y="230036"/>
                      <a:pt x="77570" y="211557"/>
                      <a:pt x="65759" y="192221"/>
                    </a:cubicBezTo>
                    <a:cubicBezTo>
                      <a:pt x="53948" y="172886"/>
                      <a:pt x="50043" y="137167"/>
                      <a:pt x="40327" y="122880"/>
                    </a:cubicBezTo>
                    <a:cubicBezTo>
                      <a:pt x="30612" y="108592"/>
                      <a:pt x="7752" y="92209"/>
                      <a:pt x="2894" y="75921"/>
                    </a:cubicBezTo>
                    <a:cubicBezTo>
                      <a:pt x="-965" y="61253"/>
                      <a:pt x="-965" y="45822"/>
                      <a:pt x="2894" y="31154"/>
                    </a:cubicBezTo>
                    <a:cubicBezTo>
                      <a:pt x="7466" y="16390"/>
                      <a:pt x="11371" y="-1517"/>
                      <a:pt x="16419" y="102"/>
                    </a:cubicBezTo>
                    <a:lnTo>
                      <a:pt x="16419" y="11342"/>
                    </a:lnTo>
                    <a:cubicBezTo>
                      <a:pt x="20325" y="19247"/>
                      <a:pt x="34326" y="28392"/>
                      <a:pt x="63568" y="30392"/>
                    </a:cubicBezTo>
                    <a:cubicBezTo>
                      <a:pt x="78046" y="30773"/>
                      <a:pt x="91762" y="28582"/>
                      <a:pt x="98144" y="15914"/>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27" name="Google Shape;1527;p11"/>
              <p:cNvSpPr/>
              <p:nvPr/>
            </p:nvSpPr>
            <p:spPr>
              <a:xfrm>
                <a:off x="-4695999" y="3312239"/>
                <a:ext cx="452316" cy="989398"/>
              </a:xfrm>
              <a:custGeom>
                <a:avLst/>
                <a:gdLst/>
                <a:ahLst/>
                <a:cxnLst/>
                <a:rect l="l" t="t" r="r" b="b"/>
                <a:pathLst>
                  <a:path w="452316" h="989398" extrusionOk="0">
                    <a:moveTo>
                      <a:pt x="406977" y="45529"/>
                    </a:moveTo>
                    <a:cubicBezTo>
                      <a:pt x="406977" y="45529"/>
                      <a:pt x="442886" y="304133"/>
                      <a:pt x="449268" y="499491"/>
                    </a:cubicBezTo>
                    <a:cubicBezTo>
                      <a:pt x="455650" y="694849"/>
                      <a:pt x="450030" y="946690"/>
                      <a:pt x="450030" y="946690"/>
                    </a:cubicBezTo>
                    <a:cubicBezTo>
                      <a:pt x="450030" y="946690"/>
                      <a:pt x="429837" y="961072"/>
                      <a:pt x="385451" y="963073"/>
                    </a:cubicBezTo>
                    <a:cubicBezTo>
                      <a:pt x="341064" y="965073"/>
                      <a:pt x="325729" y="950214"/>
                      <a:pt x="325729" y="950214"/>
                    </a:cubicBezTo>
                    <a:cubicBezTo>
                      <a:pt x="325729" y="950214"/>
                      <a:pt x="298583" y="861727"/>
                      <a:pt x="294392" y="799529"/>
                    </a:cubicBezTo>
                    <a:cubicBezTo>
                      <a:pt x="291671" y="765800"/>
                      <a:pt x="291671" y="731911"/>
                      <a:pt x="294392" y="698182"/>
                    </a:cubicBezTo>
                    <a:lnTo>
                      <a:pt x="254577" y="437197"/>
                    </a:lnTo>
                    <a:cubicBezTo>
                      <a:pt x="254577" y="437197"/>
                      <a:pt x="202475" y="680942"/>
                      <a:pt x="196760" y="712280"/>
                    </a:cubicBezTo>
                    <a:cubicBezTo>
                      <a:pt x="191045" y="743617"/>
                      <a:pt x="136372" y="971455"/>
                      <a:pt x="136372" y="971455"/>
                    </a:cubicBezTo>
                    <a:cubicBezTo>
                      <a:pt x="115165" y="985780"/>
                      <a:pt x="89449" y="991838"/>
                      <a:pt x="64077" y="988505"/>
                    </a:cubicBezTo>
                    <a:cubicBezTo>
                      <a:pt x="21596" y="982885"/>
                      <a:pt x="4070" y="962501"/>
                      <a:pt x="4070" y="962501"/>
                    </a:cubicBezTo>
                    <a:cubicBezTo>
                      <a:pt x="4070" y="962501"/>
                      <a:pt x="-4693" y="845248"/>
                      <a:pt x="3498" y="782479"/>
                    </a:cubicBezTo>
                    <a:cubicBezTo>
                      <a:pt x="11690" y="719709"/>
                      <a:pt x="28549" y="671513"/>
                      <a:pt x="31502" y="630079"/>
                    </a:cubicBezTo>
                    <a:cubicBezTo>
                      <a:pt x="34454" y="588645"/>
                      <a:pt x="28549" y="366617"/>
                      <a:pt x="31502" y="277654"/>
                    </a:cubicBezTo>
                    <a:cubicBezTo>
                      <a:pt x="34454" y="188690"/>
                      <a:pt x="44456" y="119729"/>
                      <a:pt x="111131" y="0"/>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28" name="Google Shape;1528;p11"/>
              <p:cNvSpPr/>
              <p:nvPr/>
            </p:nvSpPr>
            <p:spPr>
              <a:xfrm>
                <a:off x="-4441422" y="3536267"/>
                <a:ext cx="117347" cy="394335"/>
              </a:xfrm>
              <a:custGeom>
                <a:avLst/>
                <a:gdLst/>
                <a:ahLst/>
                <a:cxnLst/>
                <a:rect l="l" t="t" r="r" b="b"/>
                <a:pathLst>
                  <a:path w="117347" h="394335" extrusionOk="0">
                    <a:moveTo>
                      <a:pt x="0" y="213169"/>
                    </a:moveTo>
                    <a:lnTo>
                      <a:pt x="33052" y="50101"/>
                    </a:lnTo>
                    <a:cubicBezTo>
                      <a:pt x="33052" y="50101"/>
                      <a:pt x="90202" y="35052"/>
                      <a:pt x="117348" y="0"/>
                    </a:cubicBezTo>
                    <a:cubicBezTo>
                      <a:pt x="117348" y="0"/>
                      <a:pt x="109919" y="38862"/>
                      <a:pt x="50673" y="63817"/>
                    </a:cubicBezTo>
                    <a:lnTo>
                      <a:pt x="15716" y="226314"/>
                    </a:lnTo>
                    <a:lnTo>
                      <a:pt x="27623" y="394335"/>
                    </a:ln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29" name="Google Shape;1529;p11"/>
              <p:cNvSpPr/>
              <p:nvPr/>
            </p:nvSpPr>
            <p:spPr>
              <a:xfrm>
                <a:off x="-4356935" y="2918442"/>
                <a:ext cx="697321" cy="269295"/>
              </a:xfrm>
              <a:custGeom>
                <a:avLst/>
                <a:gdLst/>
                <a:ahLst/>
                <a:cxnLst/>
                <a:rect l="l" t="t" r="r" b="b"/>
                <a:pathLst>
                  <a:path w="697321" h="269295" extrusionOk="0">
                    <a:moveTo>
                      <a:pt x="122492" y="73186"/>
                    </a:moveTo>
                    <a:cubicBezTo>
                      <a:pt x="192405" y="107666"/>
                      <a:pt x="269843" y="155577"/>
                      <a:pt x="307943" y="162340"/>
                    </a:cubicBezTo>
                    <a:cubicBezTo>
                      <a:pt x="363093" y="151481"/>
                      <a:pt x="483298" y="118811"/>
                      <a:pt x="524732" y="96141"/>
                    </a:cubicBezTo>
                    <a:cubicBezTo>
                      <a:pt x="532009" y="92141"/>
                      <a:pt x="537591" y="85645"/>
                      <a:pt x="540449" y="77853"/>
                    </a:cubicBezTo>
                    <a:cubicBezTo>
                      <a:pt x="548259" y="57279"/>
                      <a:pt x="558641" y="47278"/>
                      <a:pt x="570357" y="30228"/>
                    </a:cubicBezTo>
                    <a:cubicBezTo>
                      <a:pt x="579882" y="17084"/>
                      <a:pt x="582644" y="3272"/>
                      <a:pt x="586549" y="3844"/>
                    </a:cubicBezTo>
                    <a:cubicBezTo>
                      <a:pt x="595846" y="7101"/>
                      <a:pt x="601418" y="16617"/>
                      <a:pt x="599694" y="26323"/>
                    </a:cubicBezTo>
                    <a:cubicBezTo>
                      <a:pt x="597884" y="38648"/>
                      <a:pt x="594684" y="50726"/>
                      <a:pt x="590169" y="62327"/>
                    </a:cubicBezTo>
                    <a:cubicBezTo>
                      <a:pt x="608762" y="51021"/>
                      <a:pt x="625526" y="36953"/>
                      <a:pt x="639890" y="20608"/>
                    </a:cubicBezTo>
                    <a:cubicBezTo>
                      <a:pt x="666369" y="-11872"/>
                      <a:pt x="693325" y="-7396"/>
                      <a:pt x="697040" y="44325"/>
                    </a:cubicBezTo>
                    <a:cubicBezTo>
                      <a:pt x="698373" y="62899"/>
                      <a:pt x="697706" y="102428"/>
                      <a:pt x="630365" y="143004"/>
                    </a:cubicBezTo>
                    <a:cubicBezTo>
                      <a:pt x="611315" y="154720"/>
                      <a:pt x="567881" y="175961"/>
                      <a:pt x="541591" y="187676"/>
                    </a:cubicBezTo>
                    <a:cubicBezTo>
                      <a:pt x="471487" y="218918"/>
                      <a:pt x="392811" y="247208"/>
                      <a:pt x="342233" y="265019"/>
                    </a:cubicBezTo>
                    <a:cubicBezTo>
                      <a:pt x="322393" y="270191"/>
                      <a:pt x="301619" y="270677"/>
                      <a:pt x="281559" y="266448"/>
                    </a:cubicBezTo>
                    <a:cubicBezTo>
                      <a:pt x="153829" y="237873"/>
                      <a:pt x="68199" y="192153"/>
                      <a:pt x="0" y="162911"/>
                    </a:cubicBezTo>
                    <a:lnTo>
                      <a:pt x="2286" y="46135"/>
                    </a:lnTo>
                    <a:cubicBezTo>
                      <a:pt x="44482" y="48040"/>
                      <a:pt x="62294" y="43468"/>
                      <a:pt x="122492" y="73186"/>
                    </a:cubicBez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30" name="Google Shape;1530;p11"/>
              <p:cNvSpPr/>
              <p:nvPr/>
            </p:nvSpPr>
            <p:spPr>
              <a:xfrm>
                <a:off x="-4356459" y="2962985"/>
                <a:ext cx="404621" cy="230919"/>
              </a:xfrm>
              <a:custGeom>
                <a:avLst/>
                <a:gdLst/>
                <a:ahLst/>
                <a:cxnLst/>
                <a:rect l="l" t="t" r="r" b="b"/>
                <a:pathLst>
                  <a:path w="404621" h="230919" extrusionOk="0">
                    <a:moveTo>
                      <a:pt x="0" y="1782"/>
                    </a:moveTo>
                    <a:cubicBezTo>
                      <a:pt x="49530" y="-5743"/>
                      <a:pt x="96298" y="12259"/>
                      <a:pt x="120110" y="24166"/>
                    </a:cubicBezTo>
                    <a:cubicBezTo>
                      <a:pt x="195167" y="61694"/>
                      <a:pt x="299942" y="115987"/>
                      <a:pt x="301943" y="116558"/>
                    </a:cubicBezTo>
                    <a:cubicBezTo>
                      <a:pt x="303943" y="117130"/>
                      <a:pt x="365189" y="104461"/>
                      <a:pt x="365189" y="104461"/>
                    </a:cubicBezTo>
                    <a:cubicBezTo>
                      <a:pt x="365189" y="104461"/>
                      <a:pt x="370618" y="163516"/>
                      <a:pt x="404622" y="198283"/>
                    </a:cubicBezTo>
                    <a:cubicBezTo>
                      <a:pt x="404622" y="198283"/>
                      <a:pt x="352425" y="221143"/>
                      <a:pt x="331756" y="226858"/>
                    </a:cubicBezTo>
                    <a:cubicBezTo>
                      <a:pt x="311087" y="232573"/>
                      <a:pt x="302324" y="232287"/>
                      <a:pt x="274606" y="225810"/>
                    </a:cubicBezTo>
                    <a:cubicBezTo>
                      <a:pt x="246888" y="219333"/>
                      <a:pt x="84106" y="164945"/>
                      <a:pt x="84106" y="164945"/>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31" name="Google Shape;1531;p11"/>
              <p:cNvSpPr/>
              <p:nvPr/>
            </p:nvSpPr>
            <p:spPr>
              <a:xfrm>
                <a:off x="-4632112" y="2963529"/>
                <a:ext cx="381242" cy="500924"/>
              </a:xfrm>
              <a:custGeom>
                <a:avLst/>
                <a:gdLst/>
                <a:ahLst/>
                <a:cxnLst/>
                <a:rect l="l" t="t" r="r" b="b"/>
                <a:pathLst>
                  <a:path w="381242" h="500924" extrusionOk="0">
                    <a:moveTo>
                      <a:pt x="141446" y="0"/>
                    </a:moveTo>
                    <a:lnTo>
                      <a:pt x="57341" y="12001"/>
                    </a:lnTo>
                    <a:cubicBezTo>
                      <a:pt x="72580" y="102584"/>
                      <a:pt x="29718" y="182309"/>
                      <a:pt x="29718" y="182309"/>
                    </a:cubicBezTo>
                    <a:lnTo>
                      <a:pt x="56483" y="320135"/>
                    </a:lnTo>
                    <a:cubicBezTo>
                      <a:pt x="55340" y="336518"/>
                      <a:pt x="26479" y="367760"/>
                      <a:pt x="0" y="429959"/>
                    </a:cubicBezTo>
                    <a:cubicBezTo>
                      <a:pt x="49625" y="496634"/>
                      <a:pt x="277178" y="528828"/>
                      <a:pt x="356616" y="470535"/>
                    </a:cubicBezTo>
                    <a:cubicBezTo>
                      <a:pt x="348901" y="394335"/>
                      <a:pt x="345281" y="356711"/>
                      <a:pt x="342805" y="332899"/>
                    </a:cubicBezTo>
                    <a:lnTo>
                      <a:pt x="342805" y="247174"/>
                    </a:lnTo>
                    <a:cubicBezTo>
                      <a:pt x="442341" y="165449"/>
                      <a:pt x="322231" y="41148"/>
                      <a:pt x="278035" y="1619"/>
                    </a:cubicBezTo>
                    <a:lnTo>
                      <a:pt x="236506" y="1619"/>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32" name="Google Shape;1532;p11"/>
              <p:cNvSpPr/>
              <p:nvPr/>
            </p:nvSpPr>
            <p:spPr>
              <a:xfrm>
                <a:off x="-4798008" y="2977340"/>
                <a:ext cx="269675" cy="708670"/>
              </a:xfrm>
              <a:custGeom>
                <a:avLst/>
                <a:gdLst/>
                <a:ahLst/>
                <a:cxnLst/>
                <a:rect l="l" t="t" r="r" b="b"/>
                <a:pathLst>
                  <a:path w="269675" h="708670" extrusionOk="0">
                    <a:moveTo>
                      <a:pt x="2352" y="333566"/>
                    </a:moveTo>
                    <a:cubicBezTo>
                      <a:pt x="20259" y="263747"/>
                      <a:pt x="80457" y="143066"/>
                      <a:pt x="101984" y="87440"/>
                    </a:cubicBezTo>
                    <a:cubicBezTo>
                      <a:pt x="126653" y="23336"/>
                      <a:pt x="168659" y="667"/>
                      <a:pt x="214950" y="0"/>
                    </a:cubicBezTo>
                    <a:cubicBezTo>
                      <a:pt x="231714" y="21812"/>
                      <a:pt x="238858" y="130969"/>
                      <a:pt x="186851" y="193453"/>
                    </a:cubicBezTo>
                    <a:cubicBezTo>
                      <a:pt x="164753" y="240030"/>
                      <a:pt x="114271" y="337566"/>
                      <a:pt x="114271" y="337566"/>
                    </a:cubicBezTo>
                    <a:cubicBezTo>
                      <a:pt x="115985" y="350139"/>
                      <a:pt x="149990" y="479393"/>
                      <a:pt x="169706" y="522065"/>
                    </a:cubicBezTo>
                    <a:cubicBezTo>
                      <a:pt x="173295" y="529580"/>
                      <a:pt x="179489" y="535534"/>
                      <a:pt x="187137" y="538829"/>
                    </a:cubicBezTo>
                    <a:cubicBezTo>
                      <a:pt x="207616" y="547688"/>
                      <a:pt x="231619" y="570071"/>
                      <a:pt x="247907" y="582740"/>
                    </a:cubicBezTo>
                    <a:cubicBezTo>
                      <a:pt x="260670" y="592265"/>
                      <a:pt x="270481" y="594170"/>
                      <a:pt x="269624" y="598075"/>
                    </a:cubicBezTo>
                    <a:cubicBezTo>
                      <a:pt x="266421" y="607133"/>
                      <a:pt x="256817" y="612219"/>
                      <a:pt x="247526" y="609791"/>
                    </a:cubicBezTo>
                    <a:cubicBezTo>
                      <a:pt x="233649" y="605333"/>
                      <a:pt x="220118" y="599856"/>
                      <a:pt x="207044" y="593408"/>
                    </a:cubicBezTo>
                    <a:cubicBezTo>
                      <a:pt x="219273" y="612781"/>
                      <a:pt x="232797" y="631298"/>
                      <a:pt x="247526" y="648843"/>
                    </a:cubicBezTo>
                    <a:cubicBezTo>
                      <a:pt x="275053" y="680657"/>
                      <a:pt x="274100" y="707803"/>
                      <a:pt x="220570" y="708660"/>
                    </a:cubicBezTo>
                    <a:cubicBezTo>
                      <a:pt x="179993" y="709232"/>
                      <a:pt x="158657" y="686467"/>
                      <a:pt x="122653" y="617030"/>
                    </a:cubicBezTo>
                    <a:cubicBezTo>
                      <a:pt x="112366" y="597027"/>
                      <a:pt x="97412" y="570452"/>
                      <a:pt x="85029" y="544735"/>
                    </a:cubicBezTo>
                    <a:cubicBezTo>
                      <a:pt x="53787" y="479679"/>
                      <a:pt x="47691" y="473869"/>
                      <a:pt x="30546" y="432340"/>
                    </a:cubicBezTo>
                    <a:cubicBezTo>
                      <a:pt x="3590" y="366713"/>
                      <a:pt x="-4601" y="360521"/>
                      <a:pt x="2352" y="333566"/>
                    </a:cubicBez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33" name="Google Shape;1533;p11"/>
              <p:cNvSpPr/>
              <p:nvPr/>
            </p:nvSpPr>
            <p:spPr>
              <a:xfrm>
                <a:off x="-4799718" y="2973625"/>
                <a:ext cx="241200" cy="436054"/>
              </a:xfrm>
              <a:custGeom>
                <a:avLst/>
                <a:gdLst/>
                <a:ahLst/>
                <a:cxnLst/>
                <a:rect l="l" t="t" r="r" b="b"/>
                <a:pathLst>
                  <a:path w="241200" h="436054" extrusionOk="0">
                    <a:moveTo>
                      <a:pt x="238757" y="0"/>
                    </a:moveTo>
                    <a:cubicBezTo>
                      <a:pt x="183893" y="4572"/>
                      <a:pt x="148841" y="6191"/>
                      <a:pt x="119600" y="49149"/>
                    </a:cubicBezTo>
                    <a:cubicBezTo>
                      <a:pt x="90358" y="92107"/>
                      <a:pt x="15396" y="285179"/>
                      <a:pt x="5871" y="314420"/>
                    </a:cubicBezTo>
                    <a:cubicBezTo>
                      <a:pt x="-3654" y="343662"/>
                      <a:pt x="-5559" y="359092"/>
                      <a:pt x="31303" y="436055"/>
                    </a:cubicBezTo>
                    <a:cubicBezTo>
                      <a:pt x="67294" y="432702"/>
                      <a:pt x="101905" y="420529"/>
                      <a:pt x="132077" y="400621"/>
                    </a:cubicBezTo>
                    <a:lnTo>
                      <a:pt x="121886" y="341852"/>
                    </a:lnTo>
                    <a:lnTo>
                      <a:pt x="194561" y="203168"/>
                    </a:lnTo>
                    <a:cubicBezTo>
                      <a:pt x="232065" y="142484"/>
                      <a:pt x="247661" y="70780"/>
                      <a:pt x="238757" y="0"/>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34" name="Google Shape;1534;p11"/>
              <p:cNvSpPr/>
              <p:nvPr/>
            </p:nvSpPr>
            <p:spPr>
              <a:xfrm>
                <a:off x="-4589293" y="2593990"/>
                <a:ext cx="333829" cy="340201"/>
              </a:xfrm>
              <a:custGeom>
                <a:avLst/>
                <a:gdLst/>
                <a:ahLst/>
                <a:cxnLst/>
                <a:rect l="l" t="t" r="r" b="b"/>
                <a:pathLst>
                  <a:path w="333829" h="340201" extrusionOk="0">
                    <a:moveTo>
                      <a:pt x="99579" y="340201"/>
                    </a:moveTo>
                    <a:cubicBezTo>
                      <a:pt x="99579" y="325533"/>
                      <a:pt x="50811" y="290576"/>
                      <a:pt x="26427" y="253524"/>
                    </a:cubicBezTo>
                    <a:cubicBezTo>
                      <a:pt x="3758" y="219234"/>
                      <a:pt x="-27960" y="124841"/>
                      <a:pt x="47097" y="94742"/>
                    </a:cubicBezTo>
                    <a:cubicBezTo>
                      <a:pt x="44728" y="84684"/>
                      <a:pt x="44728" y="74225"/>
                      <a:pt x="47097" y="64167"/>
                    </a:cubicBezTo>
                    <a:cubicBezTo>
                      <a:pt x="50458" y="52194"/>
                      <a:pt x="57528" y="41583"/>
                      <a:pt x="67290" y="33877"/>
                    </a:cubicBezTo>
                    <a:cubicBezTo>
                      <a:pt x="83941" y="20742"/>
                      <a:pt x="103569" y="11913"/>
                      <a:pt x="124440" y="8160"/>
                    </a:cubicBezTo>
                    <a:cubicBezTo>
                      <a:pt x="155134" y="1006"/>
                      <a:pt x="186732" y="-1460"/>
                      <a:pt x="218166" y="826"/>
                    </a:cubicBezTo>
                    <a:cubicBezTo>
                      <a:pt x="238675" y="1702"/>
                      <a:pt x="258865" y="6217"/>
                      <a:pt x="277792" y="14161"/>
                    </a:cubicBezTo>
                    <a:cubicBezTo>
                      <a:pt x="296802" y="22285"/>
                      <a:pt x="312487" y="36620"/>
                      <a:pt x="322274" y="54832"/>
                    </a:cubicBezTo>
                    <a:cubicBezTo>
                      <a:pt x="330013" y="69996"/>
                      <a:pt x="331385" y="87617"/>
                      <a:pt x="326084" y="103791"/>
                    </a:cubicBezTo>
                    <a:cubicBezTo>
                      <a:pt x="322655" y="113316"/>
                      <a:pt x="322274" y="112363"/>
                      <a:pt x="327989" y="120269"/>
                    </a:cubicBezTo>
                    <a:cubicBezTo>
                      <a:pt x="332520" y="126222"/>
                      <a:pt x="334537" y="133709"/>
                      <a:pt x="333609" y="141129"/>
                    </a:cubicBezTo>
                    <a:cubicBezTo>
                      <a:pt x="331418" y="157226"/>
                      <a:pt x="316083" y="161227"/>
                      <a:pt x="314559" y="169704"/>
                    </a:cubicBezTo>
                    <a:cubicBezTo>
                      <a:pt x="313598" y="173914"/>
                      <a:pt x="316227" y="178095"/>
                      <a:pt x="320433" y="179057"/>
                    </a:cubicBezTo>
                    <a:cubicBezTo>
                      <a:pt x="323201" y="179686"/>
                      <a:pt x="326093" y="178772"/>
                      <a:pt x="327989" y="176657"/>
                    </a:cubicBezTo>
                    <a:cubicBezTo>
                      <a:pt x="326380" y="185401"/>
                      <a:pt x="317988" y="191183"/>
                      <a:pt x="309244" y="189573"/>
                    </a:cubicBezTo>
                    <a:cubicBezTo>
                      <a:pt x="309142" y="189554"/>
                      <a:pt x="309041" y="189535"/>
                      <a:pt x="308939" y="189516"/>
                    </a:cubicBezTo>
                    <a:cubicBezTo>
                      <a:pt x="291603" y="188563"/>
                      <a:pt x="276173" y="165037"/>
                      <a:pt x="276173" y="165037"/>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35" name="Google Shape;1535;p11"/>
              <p:cNvSpPr/>
              <p:nvPr/>
            </p:nvSpPr>
            <p:spPr>
              <a:xfrm>
                <a:off x="-4786817" y="2656507"/>
                <a:ext cx="255246" cy="338989"/>
              </a:xfrm>
              <a:custGeom>
                <a:avLst/>
                <a:gdLst/>
                <a:ahLst/>
                <a:cxnLst/>
                <a:rect l="l" t="t" r="r" b="b"/>
                <a:pathLst>
                  <a:path w="255246" h="338989" extrusionOk="0">
                    <a:moveTo>
                      <a:pt x="243097" y="14318"/>
                    </a:moveTo>
                    <a:cubicBezTo>
                      <a:pt x="214046" y="-2541"/>
                      <a:pt x="170231" y="-10161"/>
                      <a:pt x="135369" y="23843"/>
                    </a:cubicBezTo>
                    <a:cubicBezTo>
                      <a:pt x="89364" y="68706"/>
                      <a:pt x="103461" y="177577"/>
                      <a:pt x="78219" y="217486"/>
                    </a:cubicBezTo>
                    <a:cubicBezTo>
                      <a:pt x="55074" y="254158"/>
                      <a:pt x="28023" y="240727"/>
                      <a:pt x="6401" y="269969"/>
                    </a:cubicBezTo>
                    <a:cubicBezTo>
                      <a:pt x="-5479" y="288533"/>
                      <a:pt x="-361" y="313193"/>
                      <a:pt x="17926" y="325500"/>
                    </a:cubicBezTo>
                    <a:cubicBezTo>
                      <a:pt x="40310" y="341216"/>
                      <a:pt x="88316" y="347883"/>
                      <a:pt x="130035" y="319118"/>
                    </a:cubicBezTo>
                    <a:cubicBezTo>
                      <a:pt x="200235" y="270731"/>
                      <a:pt x="185185" y="202342"/>
                      <a:pt x="173850" y="153002"/>
                    </a:cubicBezTo>
                    <a:cubicBezTo>
                      <a:pt x="162516" y="103662"/>
                      <a:pt x="173850" y="18795"/>
                      <a:pt x="243097" y="47275"/>
                    </a:cubicBezTo>
                    <a:cubicBezTo>
                      <a:pt x="243097" y="47275"/>
                      <a:pt x="270434" y="30034"/>
                      <a:pt x="243097" y="14318"/>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36" name="Google Shape;1536;p11"/>
              <p:cNvSpPr/>
              <p:nvPr/>
            </p:nvSpPr>
            <p:spPr>
              <a:xfrm>
                <a:off x="-4548798" y="2683970"/>
                <a:ext cx="259683" cy="380142"/>
              </a:xfrm>
              <a:custGeom>
                <a:avLst/>
                <a:gdLst/>
                <a:ahLst/>
                <a:cxnLst/>
                <a:rect l="l" t="t" r="r" b="b"/>
                <a:pathLst>
                  <a:path w="259683" h="380142" extrusionOk="0">
                    <a:moveTo>
                      <a:pt x="216723" y="0"/>
                    </a:moveTo>
                    <a:cubicBezTo>
                      <a:pt x="238917" y="9525"/>
                      <a:pt x="259967" y="43529"/>
                      <a:pt x="259681" y="138494"/>
                    </a:cubicBezTo>
                    <a:cubicBezTo>
                      <a:pt x="259681" y="219075"/>
                      <a:pt x="234726" y="239458"/>
                      <a:pt x="222248" y="245364"/>
                    </a:cubicBezTo>
                    <a:cubicBezTo>
                      <a:pt x="209770" y="251269"/>
                      <a:pt x="185481" y="248317"/>
                      <a:pt x="161764" y="244697"/>
                    </a:cubicBezTo>
                    <a:lnTo>
                      <a:pt x="161764" y="290989"/>
                    </a:lnTo>
                    <a:cubicBezTo>
                      <a:pt x="161764" y="290989"/>
                      <a:pt x="218914" y="353663"/>
                      <a:pt x="180814" y="380143"/>
                    </a:cubicBezTo>
                    <a:cubicBezTo>
                      <a:pt x="81468" y="362807"/>
                      <a:pt x="59751" y="288417"/>
                      <a:pt x="59751" y="288417"/>
                    </a:cubicBezTo>
                    <a:lnTo>
                      <a:pt x="58037" y="187452"/>
                    </a:lnTo>
                    <a:cubicBezTo>
                      <a:pt x="58037" y="187452"/>
                      <a:pt x="44416" y="201740"/>
                      <a:pt x="19937" y="180785"/>
                    </a:cubicBezTo>
                    <a:cubicBezTo>
                      <a:pt x="220" y="163449"/>
                      <a:pt x="-6924" y="133731"/>
                      <a:pt x="7935" y="117443"/>
                    </a:cubicBezTo>
                    <a:cubicBezTo>
                      <a:pt x="22794" y="101156"/>
                      <a:pt x="41844" y="99822"/>
                      <a:pt x="59085" y="118015"/>
                    </a:cubicBezTo>
                    <a:cubicBezTo>
                      <a:pt x="59085" y="118015"/>
                      <a:pt x="95089" y="122968"/>
                      <a:pt x="142619" y="93154"/>
                    </a:cubicBezTo>
                    <a:cubicBezTo>
                      <a:pt x="190149" y="63341"/>
                      <a:pt x="212151" y="30861"/>
                      <a:pt x="216723" y="0"/>
                    </a:cubicBez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37" name="Google Shape;1537;p11"/>
              <p:cNvSpPr/>
              <p:nvPr/>
            </p:nvSpPr>
            <p:spPr>
              <a:xfrm>
                <a:off x="-4329979" y="2784455"/>
                <a:ext cx="21336" cy="21330"/>
              </a:xfrm>
              <a:custGeom>
                <a:avLst/>
                <a:gdLst/>
                <a:ahLst/>
                <a:cxnLst/>
                <a:rect l="l" t="t" r="r" b="b"/>
                <a:pathLst>
                  <a:path w="21336" h="21330" extrusionOk="0">
                    <a:moveTo>
                      <a:pt x="0" y="10672"/>
                    </a:moveTo>
                    <a:cubicBezTo>
                      <a:pt x="4" y="16568"/>
                      <a:pt x="4784" y="21340"/>
                      <a:pt x="10675" y="21331"/>
                    </a:cubicBezTo>
                    <a:cubicBezTo>
                      <a:pt x="16567" y="21331"/>
                      <a:pt x="21340" y="16549"/>
                      <a:pt x="21336" y="10663"/>
                    </a:cubicBezTo>
                    <a:cubicBezTo>
                      <a:pt x="21332" y="4919"/>
                      <a:pt x="16786" y="214"/>
                      <a:pt x="11049" y="4"/>
                    </a:cubicBezTo>
                    <a:cubicBezTo>
                      <a:pt x="5106" y="-158"/>
                      <a:pt x="161" y="4538"/>
                      <a:pt x="3" y="10482"/>
                    </a:cubicBezTo>
                    <a:cubicBezTo>
                      <a:pt x="2" y="10539"/>
                      <a:pt x="1" y="10605"/>
                      <a:pt x="0" y="10672"/>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38" name="Google Shape;1538;p11"/>
              <p:cNvSpPr/>
              <p:nvPr/>
            </p:nvSpPr>
            <p:spPr>
              <a:xfrm>
                <a:off x="-4415312" y="2787840"/>
                <a:ext cx="23124" cy="24956"/>
              </a:xfrm>
              <a:custGeom>
                <a:avLst/>
                <a:gdLst/>
                <a:ahLst/>
                <a:cxnLst/>
                <a:rect l="l" t="t" r="r" b="b"/>
                <a:pathLst>
                  <a:path w="23124" h="24956" extrusionOk="0">
                    <a:moveTo>
                      <a:pt x="84" y="12049"/>
                    </a:moveTo>
                    <a:cubicBezTo>
                      <a:pt x="-679" y="18365"/>
                      <a:pt x="3824" y="24108"/>
                      <a:pt x="10144" y="24870"/>
                    </a:cubicBezTo>
                    <a:cubicBezTo>
                      <a:pt x="16463" y="25642"/>
                      <a:pt x="22204" y="21136"/>
                      <a:pt x="22968" y="14812"/>
                    </a:cubicBezTo>
                    <a:cubicBezTo>
                      <a:pt x="23044" y="14183"/>
                      <a:pt x="23068" y="13545"/>
                      <a:pt x="23040" y="12907"/>
                    </a:cubicBezTo>
                    <a:cubicBezTo>
                      <a:pt x="23804" y="6592"/>
                      <a:pt x="19300" y="848"/>
                      <a:pt x="12980" y="86"/>
                    </a:cubicBezTo>
                    <a:cubicBezTo>
                      <a:pt x="6661" y="-685"/>
                      <a:pt x="920" y="3820"/>
                      <a:pt x="156" y="10144"/>
                    </a:cubicBezTo>
                    <a:cubicBezTo>
                      <a:pt x="80" y="10773"/>
                      <a:pt x="55" y="11411"/>
                      <a:pt x="84" y="12049"/>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39" name="Google Shape;1539;p11"/>
              <p:cNvSpPr/>
              <p:nvPr/>
            </p:nvSpPr>
            <p:spPr>
              <a:xfrm>
                <a:off x="-4399047" y="2867326"/>
                <a:ext cx="33063" cy="23148"/>
              </a:xfrm>
              <a:custGeom>
                <a:avLst/>
                <a:gdLst/>
                <a:ahLst/>
                <a:cxnLst/>
                <a:rect l="l" t="t" r="r" b="b"/>
                <a:pathLst>
                  <a:path w="33063" h="23148" extrusionOk="0">
                    <a:moveTo>
                      <a:pt x="583" y="0"/>
                    </a:moveTo>
                    <a:lnTo>
                      <a:pt x="33064" y="10097"/>
                    </a:lnTo>
                    <a:cubicBezTo>
                      <a:pt x="31171" y="19002"/>
                      <a:pt x="22420" y="24679"/>
                      <a:pt x="13518" y="22784"/>
                    </a:cubicBezTo>
                    <a:cubicBezTo>
                      <a:pt x="13109" y="22698"/>
                      <a:pt x="12701" y="22593"/>
                      <a:pt x="12299" y="22479"/>
                    </a:cubicBezTo>
                    <a:cubicBezTo>
                      <a:pt x="3252" y="19050"/>
                      <a:pt x="-1787" y="9382"/>
                      <a:pt x="583" y="0"/>
                    </a:cubicBezTo>
                    <a:close/>
                  </a:path>
                </a:pathLst>
              </a:custGeom>
              <a:solidFill>
                <a:srgbClr val="F28F8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40" name="Google Shape;1540;p11"/>
              <p:cNvSpPr/>
              <p:nvPr/>
            </p:nvSpPr>
            <p:spPr>
              <a:xfrm>
                <a:off x="-4329217" y="2754725"/>
                <a:ext cx="28444" cy="20589"/>
              </a:xfrm>
              <a:custGeom>
                <a:avLst/>
                <a:gdLst/>
                <a:ahLst/>
                <a:cxnLst/>
                <a:rect l="l" t="t" r="r" b="b"/>
                <a:pathLst>
                  <a:path w="28444" h="20589" extrusionOk="0">
                    <a:moveTo>
                      <a:pt x="27527" y="20590"/>
                    </a:moveTo>
                    <a:lnTo>
                      <a:pt x="0" y="9636"/>
                    </a:lnTo>
                    <a:cubicBezTo>
                      <a:pt x="2517" y="2216"/>
                      <a:pt x="10577" y="-1766"/>
                      <a:pt x="17999" y="759"/>
                    </a:cubicBezTo>
                    <a:cubicBezTo>
                      <a:pt x="18355" y="873"/>
                      <a:pt x="18705" y="1006"/>
                      <a:pt x="19050" y="1159"/>
                    </a:cubicBezTo>
                    <a:cubicBezTo>
                      <a:pt x="26582" y="4359"/>
                      <a:pt x="30302" y="12893"/>
                      <a:pt x="27527" y="20590"/>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41" name="Google Shape;1541;p11"/>
              <p:cNvSpPr/>
              <p:nvPr/>
            </p:nvSpPr>
            <p:spPr>
              <a:xfrm>
                <a:off x="-4489047" y="2788935"/>
                <a:ext cx="21534" cy="44963"/>
              </a:xfrm>
              <a:custGeom>
                <a:avLst/>
                <a:gdLst/>
                <a:ahLst/>
                <a:cxnLst/>
                <a:rect l="l" t="t" r="r" b="b"/>
                <a:pathLst>
                  <a:path w="21534" h="44963" extrusionOk="0">
                    <a:moveTo>
                      <a:pt x="0" y="0"/>
                    </a:moveTo>
                    <a:lnTo>
                      <a:pt x="0" y="44958"/>
                    </a:lnTo>
                    <a:cubicBezTo>
                      <a:pt x="11622" y="45225"/>
                      <a:pt x="21262" y="36024"/>
                      <a:pt x="21528" y="24394"/>
                    </a:cubicBezTo>
                    <a:cubicBezTo>
                      <a:pt x="21537" y="24041"/>
                      <a:pt x="21536" y="23689"/>
                      <a:pt x="21527" y="23336"/>
                    </a:cubicBezTo>
                    <a:cubicBezTo>
                      <a:pt x="21657" y="11087"/>
                      <a:pt x="12221" y="857"/>
                      <a:pt x="0" y="0"/>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42" name="Google Shape;1542;p11"/>
              <p:cNvSpPr/>
              <p:nvPr/>
            </p:nvSpPr>
            <p:spPr>
              <a:xfrm>
                <a:off x="-4365984" y="2789031"/>
                <a:ext cx="37814" cy="65436"/>
              </a:xfrm>
              <a:custGeom>
                <a:avLst/>
                <a:gdLst/>
                <a:ahLst/>
                <a:cxnLst/>
                <a:rect l="l" t="t" r="r" b="b"/>
                <a:pathLst>
                  <a:path w="37814" h="65436" extrusionOk="0">
                    <a:moveTo>
                      <a:pt x="0" y="0"/>
                    </a:moveTo>
                    <a:lnTo>
                      <a:pt x="8668" y="65437"/>
                    </a:lnTo>
                    <a:lnTo>
                      <a:pt x="37814" y="51245"/>
                    </a:lnTo>
                    <a:lnTo>
                      <a:pt x="0" y="0"/>
                    </a:lnTo>
                    <a:close/>
                  </a:path>
                </a:pathLst>
              </a:custGeom>
              <a:solidFill>
                <a:srgbClr val="F28F8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43" name="Google Shape;1543;p11"/>
              <p:cNvSpPr/>
              <p:nvPr/>
            </p:nvSpPr>
            <p:spPr>
              <a:xfrm>
                <a:off x="-4471711" y="2891044"/>
                <a:ext cx="85058" cy="53720"/>
              </a:xfrm>
              <a:custGeom>
                <a:avLst/>
                <a:gdLst/>
                <a:ahLst/>
                <a:cxnLst/>
                <a:rect l="l" t="t" r="r" b="b"/>
                <a:pathLst>
                  <a:path w="85058" h="53720" extrusionOk="0">
                    <a:moveTo>
                      <a:pt x="84677" y="38100"/>
                    </a:moveTo>
                    <a:cubicBezTo>
                      <a:pt x="59722" y="35242"/>
                      <a:pt x="8477" y="20860"/>
                      <a:pt x="0" y="0"/>
                    </a:cubicBezTo>
                    <a:cubicBezTo>
                      <a:pt x="3317" y="10478"/>
                      <a:pt x="9725" y="19707"/>
                      <a:pt x="18383" y="26479"/>
                    </a:cubicBezTo>
                    <a:cubicBezTo>
                      <a:pt x="33909" y="39814"/>
                      <a:pt x="85058" y="53721"/>
                      <a:pt x="85058" y="53721"/>
                    </a:cubicBezTo>
                    <a:close/>
                  </a:path>
                </a:pathLst>
              </a:custGeom>
              <a:solidFill>
                <a:srgbClr val="F28F8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nvGrpSpPr>
            <p:cNvPr id="1544" name="Google Shape;1544;p11"/>
            <p:cNvGrpSpPr/>
            <p:nvPr/>
          </p:nvGrpSpPr>
          <p:grpSpPr>
            <a:xfrm>
              <a:off x="-2709886" y="3424827"/>
              <a:ext cx="314942" cy="428162"/>
              <a:chOff x="-4084131" y="2082506"/>
              <a:chExt cx="581288" cy="790257"/>
            </a:xfrm>
          </p:grpSpPr>
          <p:sp>
            <p:nvSpPr>
              <p:cNvPr id="1545" name="Google Shape;1545;p11"/>
              <p:cNvSpPr/>
              <p:nvPr/>
            </p:nvSpPr>
            <p:spPr>
              <a:xfrm>
                <a:off x="-4083560" y="2082506"/>
                <a:ext cx="580717" cy="789927"/>
              </a:xfrm>
              <a:custGeom>
                <a:avLst/>
                <a:gdLst/>
                <a:ahLst/>
                <a:cxnLst/>
                <a:rect l="l" t="t" r="r" b="b"/>
                <a:pathLst>
                  <a:path w="580717" h="789927" extrusionOk="0">
                    <a:moveTo>
                      <a:pt x="40950" y="225989"/>
                    </a:moveTo>
                    <a:lnTo>
                      <a:pt x="423188" y="5580"/>
                    </a:lnTo>
                    <a:cubicBezTo>
                      <a:pt x="431704" y="-700"/>
                      <a:pt x="442991" y="-1763"/>
                      <a:pt x="452525" y="2818"/>
                    </a:cubicBezTo>
                    <a:lnTo>
                      <a:pt x="568254" y="69493"/>
                    </a:lnTo>
                    <a:cubicBezTo>
                      <a:pt x="576988" y="75455"/>
                      <a:pt x="581713" y="85750"/>
                      <a:pt x="580541" y="96259"/>
                    </a:cubicBezTo>
                    <a:lnTo>
                      <a:pt x="580541" y="492403"/>
                    </a:lnTo>
                    <a:cubicBezTo>
                      <a:pt x="578960" y="521455"/>
                      <a:pt x="563606" y="548001"/>
                      <a:pt x="539203" y="563841"/>
                    </a:cubicBezTo>
                    <a:lnTo>
                      <a:pt x="157441" y="784345"/>
                    </a:lnTo>
                    <a:cubicBezTo>
                      <a:pt x="148992" y="790583"/>
                      <a:pt x="137800" y="791679"/>
                      <a:pt x="128294" y="787202"/>
                    </a:cubicBezTo>
                    <a:cubicBezTo>
                      <a:pt x="120865" y="782916"/>
                      <a:pt x="19804" y="724337"/>
                      <a:pt x="12375" y="720527"/>
                    </a:cubicBezTo>
                    <a:cubicBezTo>
                      <a:pt x="3679" y="714545"/>
                      <a:pt x="-1008" y="704249"/>
                      <a:pt x="183" y="693762"/>
                    </a:cubicBezTo>
                    <a:lnTo>
                      <a:pt x="183" y="297426"/>
                    </a:lnTo>
                    <a:cubicBezTo>
                      <a:pt x="1659" y="268492"/>
                      <a:pt x="16795" y="241980"/>
                      <a:pt x="40950" y="225989"/>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46" name="Google Shape;1546;p11"/>
              <p:cNvSpPr/>
              <p:nvPr/>
            </p:nvSpPr>
            <p:spPr>
              <a:xfrm>
                <a:off x="-4084131" y="2339832"/>
                <a:ext cx="128484" cy="529780"/>
              </a:xfrm>
              <a:custGeom>
                <a:avLst/>
                <a:gdLst/>
                <a:ahLst/>
                <a:cxnLst/>
                <a:rect l="l" t="t" r="r" b="b"/>
                <a:pathLst>
                  <a:path w="128484" h="529780" extrusionOk="0">
                    <a:moveTo>
                      <a:pt x="183" y="40100"/>
                    </a:moveTo>
                    <a:lnTo>
                      <a:pt x="183" y="436340"/>
                    </a:lnTo>
                    <a:cubicBezTo>
                      <a:pt x="-1008" y="446827"/>
                      <a:pt x="3679" y="457124"/>
                      <a:pt x="12375" y="463106"/>
                    </a:cubicBezTo>
                    <a:lnTo>
                      <a:pt x="127532" y="529781"/>
                    </a:lnTo>
                    <a:cubicBezTo>
                      <a:pt x="119607" y="523513"/>
                      <a:pt x="115407" y="513645"/>
                      <a:pt x="116388" y="503587"/>
                    </a:cubicBezTo>
                    <a:lnTo>
                      <a:pt x="116388" y="107347"/>
                    </a:lnTo>
                    <a:cubicBezTo>
                      <a:pt x="116855" y="92974"/>
                      <a:pt x="121017" y="78965"/>
                      <a:pt x="128485" y="66675"/>
                    </a:cubicBezTo>
                    <a:lnTo>
                      <a:pt x="12280" y="0"/>
                    </a:lnTo>
                    <a:cubicBezTo>
                      <a:pt x="4936" y="12135"/>
                      <a:pt x="773" y="25928"/>
                      <a:pt x="183" y="40100"/>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47" name="Google Shape;1547;p11"/>
              <p:cNvSpPr/>
              <p:nvPr/>
            </p:nvSpPr>
            <p:spPr>
              <a:xfrm>
                <a:off x="-3967838" y="2149610"/>
                <a:ext cx="464343" cy="723153"/>
              </a:xfrm>
              <a:custGeom>
                <a:avLst/>
                <a:gdLst/>
                <a:ahLst/>
                <a:cxnLst/>
                <a:rect l="l" t="t" r="r" b="b"/>
                <a:pathLst>
                  <a:path w="464343" h="723153" extrusionOk="0">
                    <a:moveTo>
                      <a:pt x="423005" y="497022"/>
                    </a:moveTo>
                    <a:lnTo>
                      <a:pt x="41243" y="717526"/>
                    </a:lnTo>
                    <a:cubicBezTo>
                      <a:pt x="18479" y="730671"/>
                      <a:pt x="0" y="720003"/>
                      <a:pt x="0" y="693714"/>
                    </a:cubicBezTo>
                    <a:lnTo>
                      <a:pt x="0" y="297474"/>
                    </a:lnTo>
                    <a:cubicBezTo>
                      <a:pt x="1581" y="268452"/>
                      <a:pt x="16907" y="241921"/>
                      <a:pt x="41243" y="226036"/>
                    </a:cubicBezTo>
                    <a:lnTo>
                      <a:pt x="423100" y="5628"/>
                    </a:lnTo>
                    <a:cubicBezTo>
                      <a:pt x="445865" y="-7517"/>
                      <a:pt x="464344" y="3151"/>
                      <a:pt x="464344" y="29440"/>
                    </a:cubicBezTo>
                    <a:lnTo>
                      <a:pt x="464344" y="425585"/>
                    </a:lnTo>
                    <a:cubicBezTo>
                      <a:pt x="462763" y="454636"/>
                      <a:pt x="447408" y="481182"/>
                      <a:pt x="423005" y="497022"/>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48" name="Google Shape;1548;p11"/>
              <p:cNvSpPr/>
              <p:nvPr/>
            </p:nvSpPr>
            <p:spPr>
              <a:xfrm>
                <a:off x="-3830834" y="2294634"/>
                <a:ext cx="190903" cy="433174"/>
              </a:xfrm>
              <a:custGeom>
                <a:avLst/>
                <a:gdLst/>
                <a:ahLst/>
                <a:cxnLst/>
                <a:rect l="l" t="t" r="r" b="b"/>
                <a:pathLst>
                  <a:path w="190903" h="433174" extrusionOk="0">
                    <a:moveTo>
                      <a:pt x="151412" y="29100"/>
                    </a:moveTo>
                    <a:cubicBezTo>
                      <a:pt x="152584" y="25802"/>
                      <a:pt x="154051" y="22614"/>
                      <a:pt x="155794" y="19575"/>
                    </a:cubicBezTo>
                    <a:cubicBezTo>
                      <a:pt x="157423" y="17013"/>
                      <a:pt x="159690" y="14915"/>
                      <a:pt x="162366" y="13479"/>
                    </a:cubicBezTo>
                    <a:lnTo>
                      <a:pt x="183512" y="1001"/>
                    </a:lnTo>
                    <a:cubicBezTo>
                      <a:pt x="185798" y="-237"/>
                      <a:pt x="187512" y="-427"/>
                      <a:pt x="188846" y="1001"/>
                    </a:cubicBezTo>
                    <a:cubicBezTo>
                      <a:pt x="190370" y="2446"/>
                      <a:pt x="191113" y="4536"/>
                      <a:pt x="190846" y="6621"/>
                    </a:cubicBezTo>
                    <a:cubicBezTo>
                      <a:pt x="190922" y="7477"/>
                      <a:pt x="190922" y="8338"/>
                      <a:pt x="190846" y="9193"/>
                    </a:cubicBezTo>
                    <a:cubicBezTo>
                      <a:pt x="190608" y="10325"/>
                      <a:pt x="190284" y="11438"/>
                      <a:pt x="189893" y="12527"/>
                    </a:cubicBezTo>
                    <a:lnTo>
                      <a:pt x="39494" y="404004"/>
                    </a:lnTo>
                    <a:cubicBezTo>
                      <a:pt x="38322" y="407300"/>
                      <a:pt x="36855" y="410491"/>
                      <a:pt x="35112" y="413529"/>
                    </a:cubicBezTo>
                    <a:cubicBezTo>
                      <a:pt x="33455" y="416072"/>
                      <a:pt x="31197" y="418168"/>
                      <a:pt x="28540" y="419625"/>
                    </a:cubicBezTo>
                    <a:lnTo>
                      <a:pt x="7394" y="432008"/>
                    </a:lnTo>
                    <a:cubicBezTo>
                      <a:pt x="5108" y="433341"/>
                      <a:pt x="3394" y="433532"/>
                      <a:pt x="2060" y="432579"/>
                    </a:cubicBezTo>
                    <a:cubicBezTo>
                      <a:pt x="517" y="431103"/>
                      <a:pt x="-226" y="428979"/>
                      <a:pt x="60" y="426864"/>
                    </a:cubicBezTo>
                    <a:cubicBezTo>
                      <a:pt x="-7" y="426036"/>
                      <a:pt x="-7" y="425216"/>
                      <a:pt x="60" y="424388"/>
                    </a:cubicBezTo>
                    <a:cubicBezTo>
                      <a:pt x="298" y="423254"/>
                      <a:pt x="622" y="422140"/>
                      <a:pt x="1013" y="421054"/>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49" name="Google Shape;1549;p11"/>
              <p:cNvSpPr/>
              <p:nvPr/>
            </p:nvSpPr>
            <p:spPr>
              <a:xfrm>
                <a:off x="-3701043" y="2452683"/>
                <a:ext cx="99822" cy="183449"/>
              </a:xfrm>
              <a:custGeom>
                <a:avLst/>
                <a:gdLst/>
                <a:ahLst/>
                <a:cxnLst/>
                <a:rect l="l" t="t" r="r" b="b"/>
                <a:pathLst>
                  <a:path w="99822" h="183449" extrusionOk="0">
                    <a:moveTo>
                      <a:pt x="99250" y="40978"/>
                    </a:moveTo>
                    <a:cubicBezTo>
                      <a:pt x="98365" y="22376"/>
                      <a:pt x="93697" y="9993"/>
                      <a:pt x="85249" y="3830"/>
                    </a:cubicBezTo>
                    <a:cubicBezTo>
                      <a:pt x="76800" y="-2332"/>
                      <a:pt x="65027" y="-1056"/>
                      <a:pt x="49911" y="7640"/>
                    </a:cubicBezTo>
                    <a:cubicBezTo>
                      <a:pt x="34823" y="16308"/>
                      <a:pt x="22555" y="29138"/>
                      <a:pt x="14573" y="44597"/>
                    </a:cubicBezTo>
                    <a:cubicBezTo>
                      <a:pt x="5877" y="61066"/>
                      <a:pt x="1086" y="79316"/>
                      <a:pt x="571" y="97937"/>
                    </a:cubicBezTo>
                    <a:cubicBezTo>
                      <a:pt x="571" y="106891"/>
                      <a:pt x="0" y="114797"/>
                      <a:pt x="0" y="121464"/>
                    </a:cubicBezTo>
                    <a:cubicBezTo>
                      <a:pt x="0" y="128132"/>
                      <a:pt x="0" y="135561"/>
                      <a:pt x="571" y="143372"/>
                    </a:cubicBezTo>
                    <a:cubicBezTo>
                      <a:pt x="1619" y="161564"/>
                      <a:pt x="6477" y="173661"/>
                      <a:pt x="15335" y="179662"/>
                    </a:cubicBezTo>
                    <a:cubicBezTo>
                      <a:pt x="24194" y="185663"/>
                      <a:pt x="35719" y="184520"/>
                      <a:pt x="49911" y="176328"/>
                    </a:cubicBezTo>
                    <a:cubicBezTo>
                      <a:pt x="64618" y="167603"/>
                      <a:pt x="76600" y="154925"/>
                      <a:pt x="84487" y="139752"/>
                    </a:cubicBezTo>
                    <a:cubicBezTo>
                      <a:pt x="93336" y="123302"/>
                      <a:pt x="98374" y="105072"/>
                      <a:pt x="99250" y="86412"/>
                    </a:cubicBezTo>
                    <a:cubicBezTo>
                      <a:pt x="99632" y="78154"/>
                      <a:pt x="99822" y="70629"/>
                      <a:pt x="99822" y="63838"/>
                    </a:cubicBezTo>
                    <a:cubicBezTo>
                      <a:pt x="99822" y="57047"/>
                      <a:pt x="99632" y="49427"/>
                      <a:pt x="99250" y="40978"/>
                    </a:cubicBezTo>
                    <a:close/>
                    <a:moveTo>
                      <a:pt x="62960" y="113558"/>
                    </a:moveTo>
                    <a:cubicBezTo>
                      <a:pt x="62741" y="120035"/>
                      <a:pt x="61617" y="126446"/>
                      <a:pt x="59627" y="132608"/>
                    </a:cubicBezTo>
                    <a:cubicBezTo>
                      <a:pt x="58055" y="137780"/>
                      <a:pt x="54674" y="142210"/>
                      <a:pt x="50102" y="145086"/>
                    </a:cubicBezTo>
                    <a:cubicBezTo>
                      <a:pt x="45529" y="147658"/>
                      <a:pt x="42291" y="147277"/>
                      <a:pt x="40577" y="143753"/>
                    </a:cubicBezTo>
                    <a:cubicBezTo>
                      <a:pt x="38348" y="138943"/>
                      <a:pt x="37176" y="133713"/>
                      <a:pt x="37148" y="128417"/>
                    </a:cubicBezTo>
                    <a:cubicBezTo>
                      <a:pt x="36109" y="109377"/>
                      <a:pt x="36109" y="90308"/>
                      <a:pt x="37148" y="71267"/>
                    </a:cubicBezTo>
                    <a:cubicBezTo>
                      <a:pt x="37433" y="64790"/>
                      <a:pt x="38586" y="58380"/>
                      <a:pt x="40577" y="52217"/>
                    </a:cubicBezTo>
                    <a:cubicBezTo>
                      <a:pt x="42081" y="47017"/>
                      <a:pt x="45482" y="42569"/>
                      <a:pt x="50102" y="39740"/>
                    </a:cubicBezTo>
                    <a:cubicBezTo>
                      <a:pt x="54578" y="37073"/>
                      <a:pt x="57817" y="37549"/>
                      <a:pt x="59627" y="40978"/>
                    </a:cubicBezTo>
                    <a:cubicBezTo>
                      <a:pt x="61855" y="45817"/>
                      <a:pt x="62989" y="51084"/>
                      <a:pt x="62960" y="56408"/>
                    </a:cubicBezTo>
                    <a:cubicBezTo>
                      <a:pt x="63999" y="75449"/>
                      <a:pt x="63999" y="94518"/>
                      <a:pt x="62960" y="113558"/>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50" name="Google Shape;1550;p11"/>
              <p:cNvSpPr/>
              <p:nvPr/>
            </p:nvSpPr>
            <p:spPr>
              <a:xfrm>
                <a:off x="-3872588" y="2385850"/>
                <a:ext cx="99917" cy="183452"/>
              </a:xfrm>
              <a:custGeom>
                <a:avLst/>
                <a:gdLst/>
                <a:ahLst/>
                <a:cxnLst/>
                <a:rect l="l" t="t" r="r" b="b"/>
                <a:pathLst>
                  <a:path w="99917" h="183452" extrusionOk="0">
                    <a:moveTo>
                      <a:pt x="99250" y="41040"/>
                    </a:moveTo>
                    <a:cubicBezTo>
                      <a:pt x="98488" y="22498"/>
                      <a:pt x="93821" y="10115"/>
                      <a:pt x="85249" y="3892"/>
                    </a:cubicBezTo>
                    <a:cubicBezTo>
                      <a:pt x="76676" y="-2330"/>
                      <a:pt x="64894" y="-1092"/>
                      <a:pt x="49911" y="7607"/>
                    </a:cubicBezTo>
                    <a:cubicBezTo>
                      <a:pt x="34871" y="16346"/>
                      <a:pt x="22641" y="29202"/>
                      <a:pt x="14668" y="44659"/>
                    </a:cubicBezTo>
                    <a:cubicBezTo>
                      <a:pt x="5972" y="61128"/>
                      <a:pt x="1181" y="79378"/>
                      <a:pt x="667" y="97999"/>
                    </a:cubicBezTo>
                    <a:cubicBezTo>
                      <a:pt x="667" y="106953"/>
                      <a:pt x="0" y="114763"/>
                      <a:pt x="0" y="121526"/>
                    </a:cubicBezTo>
                    <a:cubicBezTo>
                      <a:pt x="0" y="128289"/>
                      <a:pt x="0" y="135528"/>
                      <a:pt x="667" y="143434"/>
                    </a:cubicBezTo>
                    <a:cubicBezTo>
                      <a:pt x="1619" y="161626"/>
                      <a:pt x="6572" y="173628"/>
                      <a:pt x="15430" y="179629"/>
                    </a:cubicBezTo>
                    <a:cubicBezTo>
                      <a:pt x="24289" y="185629"/>
                      <a:pt x="35719" y="184582"/>
                      <a:pt x="49911" y="176390"/>
                    </a:cubicBezTo>
                    <a:cubicBezTo>
                      <a:pt x="64627" y="167627"/>
                      <a:pt x="76600" y="154921"/>
                      <a:pt x="84487" y="139719"/>
                    </a:cubicBezTo>
                    <a:cubicBezTo>
                      <a:pt x="93393" y="123326"/>
                      <a:pt x="98441" y="105115"/>
                      <a:pt x="99250" y="86474"/>
                    </a:cubicBezTo>
                    <a:cubicBezTo>
                      <a:pt x="99250" y="78092"/>
                      <a:pt x="99917" y="70567"/>
                      <a:pt x="99917" y="63900"/>
                    </a:cubicBezTo>
                    <a:cubicBezTo>
                      <a:pt x="99917" y="57232"/>
                      <a:pt x="99631" y="49517"/>
                      <a:pt x="99250" y="41040"/>
                    </a:cubicBezTo>
                    <a:close/>
                    <a:moveTo>
                      <a:pt x="63055" y="113525"/>
                    </a:moveTo>
                    <a:cubicBezTo>
                      <a:pt x="62770" y="120002"/>
                      <a:pt x="61617" y="126413"/>
                      <a:pt x="59626" y="132575"/>
                    </a:cubicBezTo>
                    <a:cubicBezTo>
                      <a:pt x="58150" y="137795"/>
                      <a:pt x="54750" y="142253"/>
                      <a:pt x="50101" y="145053"/>
                    </a:cubicBezTo>
                    <a:cubicBezTo>
                      <a:pt x="45625" y="147720"/>
                      <a:pt x="42386" y="147244"/>
                      <a:pt x="40576" y="143815"/>
                    </a:cubicBezTo>
                    <a:cubicBezTo>
                      <a:pt x="38243" y="139014"/>
                      <a:pt x="37071" y="133728"/>
                      <a:pt x="37147" y="128384"/>
                    </a:cubicBezTo>
                    <a:cubicBezTo>
                      <a:pt x="36109" y="109344"/>
                      <a:pt x="36109" y="90275"/>
                      <a:pt x="37147" y="71234"/>
                    </a:cubicBezTo>
                    <a:cubicBezTo>
                      <a:pt x="37338" y="64748"/>
                      <a:pt x="38491" y="58328"/>
                      <a:pt x="40576" y="52184"/>
                    </a:cubicBezTo>
                    <a:cubicBezTo>
                      <a:pt x="42072" y="46979"/>
                      <a:pt x="45472" y="42526"/>
                      <a:pt x="50101" y="39706"/>
                    </a:cubicBezTo>
                    <a:cubicBezTo>
                      <a:pt x="54674" y="37039"/>
                      <a:pt x="57912" y="37516"/>
                      <a:pt x="59626" y="40945"/>
                    </a:cubicBezTo>
                    <a:cubicBezTo>
                      <a:pt x="61846" y="45755"/>
                      <a:pt x="63017" y="50982"/>
                      <a:pt x="63055" y="56280"/>
                    </a:cubicBezTo>
                    <a:cubicBezTo>
                      <a:pt x="64094" y="75349"/>
                      <a:pt x="64094" y="94456"/>
                      <a:pt x="63055" y="113525"/>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grpSp>
        <p:nvGrpSpPr>
          <p:cNvPr id="1551" name="Google Shape;1551;p11"/>
          <p:cNvGrpSpPr/>
          <p:nvPr/>
        </p:nvGrpSpPr>
        <p:grpSpPr>
          <a:xfrm>
            <a:off x="608134" y="4592478"/>
            <a:ext cx="749748" cy="766370"/>
            <a:chOff x="-1519114" y="5000969"/>
            <a:chExt cx="898043" cy="917954"/>
          </a:xfrm>
        </p:grpSpPr>
        <p:grpSp>
          <p:nvGrpSpPr>
            <p:cNvPr id="1552" name="Google Shape;1552;p11"/>
            <p:cNvGrpSpPr/>
            <p:nvPr/>
          </p:nvGrpSpPr>
          <p:grpSpPr>
            <a:xfrm>
              <a:off x="-993373" y="5664198"/>
              <a:ext cx="302171" cy="254725"/>
              <a:chOff x="-2571730" y="4189717"/>
              <a:chExt cx="984220" cy="829681"/>
            </a:xfrm>
          </p:grpSpPr>
          <p:sp>
            <p:nvSpPr>
              <p:cNvPr id="1553" name="Google Shape;1553;p11"/>
              <p:cNvSpPr/>
              <p:nvPr/>
            </p:nvSpPr>
            <p:spPr>
              <a:xfrm>
                <a:off x="-2025850" y="4836025"/>
                <a:ext cx="294036" cy="170270"/>
              </a:xfrm>
              <a:custGeom>
                <a:avLst/>
                <a:gdLst/>
                <a:ahLst/>
                <a:cxnLst/>
                <a:rect l="l" t="t" r="r" b="b"/>
                <a:pathLst>
                  <a:path w="294036" h="170270" extrusionOk="0">
                    <a:moveTo>
                      <a:pt x="0" y="249"/>
                    </a:moveTo>
                    <a:lnTo>
                      <a:pt x="90011" y="170270"/>
                    </a:lnTo>
                    <a:cubicBezTo>
                      <a:pt x="161668" y="158917"/>
                      <a:pt x="230743" y="134961"/>
                      <a:pt x="294037" y="99500"/>
                    </a:cubicBezTo>
                    <a:lnTo>
                      <a:pt x="76390" y="50636"/>
                    </a:lnTo>
                    <a:cubicBezTo>
                      <a:pt x="54197" y="63305"/>
                      <a:pt x="27908" y="-4609"/>
                      <a:pt x="0" y="249"/>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54" name="Google Shape;1554;p11"/>
              <p:cNvSpPr/>
              <p:nvPr/>
            </p:nvSpPr>
            <p:spPr>
              <a:xfrm>
                <a:off x="-2025850" y="4836025"/>
                <a:ext cx="294036" cy="170270"/>
              </a:xfrm>
              <a:custGeom>
                <a:avLst/>
                <a:gdLst/>
                <a:ahLst/>
                <a:cxnLst/>
                <a:rect l="l" t="t" r="r" b="b"/>
                <a:pathLst>
                  <a:path w="294036" h="170270" extrusionOk="0">
                    <a:moveTo>
                      <a:pt x="0" y="249"/>
                    </a:moveTo>
                    <a:lnTo>
                      <a:pt x="90011" y="170270"/>
                    </a:lnTo>
                    <a:cubicBezTo>
                      <a:pt x="161668" y="158917"/>
                      <a:pt x="230743" y="134961"/>
                      <a:pt x="294037" y="99500"/>
                    </a:cubicBezTo>
                    <a:lnTo>
                      <a:pt x="76390" y="50636"/>
                    </a:lnTo>
                    <a:cubicBezTo>
                      <a:pt x="54197" y="63305"/>
                      <a:pt x="27908" y="-4609"/>
                      <a:pt x="0" y="249"/>
                    </a:cubicBezTo>
                    <a:close/>
                  </a:path>
                </a:pathLst>
              </a:custGeom>
              <a:solidFill>
                <a:srgbClr val="000000">
                  <a:alpha val="2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55" name="Google Shape;1555;p11"/>
              <p:cNvSpPr/>
              <p:nvPr/>
            </p:nvSpPr>
            <p:spPr>
              <a:xfrm>
                <a:off x="-2565727" y="4344022"/>
                <a:ext cx="563022" cy="456342"/>
              </a:xfrm>
              <a:custGeom>
                <a:avLst/>
                <a:gdLst/>
                <a:ahLst/>
                <a:cxnLst/>
                <a:rect l="l" t="t" r="r" b="b"/>
                <a:pathLst>
                  <a:path w="563022" h="456342" extrusionOk="0">
                    <a:moveTo>
                      <a:pt x="355378" y="391763"/>
                    </a:moveTo>
                    <a:cubicBezTo>
                      <a:pt x="398907" y="366617"/>
                      <a:pt x="458534" y="356807"/>
                      <a:pt x="514921" y="361950"/>
                    </a:cubicBezTo>
                    <a:lnTo>
                      <a:pt x="563023" y="85725"/>
                    </a:lnTo>
                    <a:lnTo>
                      <a:pt x="514921" y="0"/>
                    </a:lnTo>
                    <a:lnTo>
                      <a:pt x="266700" y="32576"/>
                    </a:lnTo>
                    <a:lnTo>
                      <a:pt x="0" y="423101"/>
                    </a:lnTo>
                    <a:lnTo>
                      <a:pt x="8287" y="435007"/>
                    </a:lnTo>
                    <a:lnTo>
                      <a:pt x="302228" y="456343"/>
                    </a:lnTo>
                    <a:cubicBezTo>
                      <a:pt x="306991" y="432721"/>
                      <a:pt x="324136" y="409956"/>
                      <a:pt x="355378" y="391763"/>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56" name="Google Shape;1556;p11"/>
              <p:cNvSpPr/>
              <p:nvPr/>
            </p:nvSpPr>
            <p:spPr>
              <a:xfrm>
                <a:off x="-2565727" y="4344022"/>
                <a:ext cx="563022" cy="456342"/>
              </a:xfrm>
              <a:custGeom>
                <a:avLst/>
                <a:gdLst/>
                <a:ahLst/>
                <a:cxnLst/>
                <a:rect l="l" t="t" r="r" b="b"/>
                <a:pathLst>
                  <a:path w="563022" h="456342" extrusionOk="0">
                    <a:moveTo>
                      <a:pt x="355378" y="391763"/>
                    </a:moveTo>
                    <a:cubicBezTo>
                      <a:pt x="398907" y="366617"/>
                      <a:pt x="458534" y="356807"/>
                      <a:pt x="514921" y="361950"/>
                    </a:cubicBezTo>
                    <a:lnTo>
                      <a:pt x="563023" y="85725"/>
                    </a:lnTo>
                    <a:lnTo>
                      <a:pt x="514921" y="0"/>
                    </a:lnTo>
                    <a:lnTo>
                      <a:pt x="266700" y="32576"/>
                    </a:lnTo>
                    <a:lnTo>
                      <a:pt x="0" y="423101"/>
                    </a:lnTo>
                    <a:lnTo>
                      <a:pt x="8287" y="435007"/>
                    </a:lnTo>
                    <a:lnTo>
                      <a:pt x="302228" y="456343"/>
                    </a:lnTo>
                    <a:cubicBezTo>
                      <a:pt x="306991" y="432721"/>
                      <a:pt x="324136" y="409956"/>
                      <a:pt x="355378" y="391763"/>
                    </a:cubicBezTo>
                    <a:close/>
                  </a:path>
                </a:pathLst>
              </a:custGeom>
              <a:solidFill>
                <a:srgbClr val="000000">
                  <a:alpha val="6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57" name="Google Shape;1557;p11"/>
              <p:cNvSpPr/>
              <p:nvPr/>
            </p:nvSpPr>
            <p:spPr>
              <a:xfrm>
                <a:off x="-2050806" y="4193242"/>
                <a:ext cx="48101" cy="223837"/>
              </a:xfrm>
              <a:custGeom>
                <a:avLst/>
                <a:gdLst/>
                <a:ahLst/>
                <a:cxnLst/>
                <a:rect l="l" t="t" r="r" b="b"/>
                <a:pathLst>
                  <a:path w="48101" h="223837" extrusionOk="0">
                    <a:moveTo>
                      <a:pt x="48101" y="48768"/>
                    </a:moveTo>
                    <a:lnTo>
                      <a:pt x="48101" y="0"/>
                    </a:lnTo>
                    <a:lnTo>
                      <a:pt x="0" y="175070"/>
                    </a:lnTo>
                    <a:lnTo>
                      <a:pt x="95" y="223838"/>
                    </a:lnTo>
                    <a:lnTo>
                      <a:pt x="48101" y="48768"/>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58" name="Google Shape;1558;p11"/>
              <p:cNvSpPr/>
              <p:nvPr/>
            </p:nvSpPr>
            <p:spPr>
              <a:xfrm>
                <a:off x="-2050806" y="4193242"/>
                <a:ext cx="48101" cy="223837"/>
              </a:xfrm>
              <a:custGeom>
                <a:avLst/>
                <a:gdLst/>
                <a:ahLst/>
                <a:cxnLst/>
                <a:rect l="l" t="t" r="r" b="b"/>
                <a:pathLst>
                  <a:path w="48101" h="223837" extrusionOk="0">
                    <a:moveTo>
                      <a:pt x="48101" y="48768"/>
                    </a:moveTo>
                    <a:lnTo>
                      <a:pt x="48101" y="0"/>
                    </a:lnTo>
                    <a:lnTo>
                      <a:pt x="0" y="175070"/>
                    </a:lnTo>
                    <a:lnTo>
                      <a:pt x="95" y="223838"/>
                    </a:lnTo>
                    <a:lnTo>
                      <a:pt x="48101" y="48768"/>
                    </a:lnTo>
                    <a:close/>
                  </a:path>
                </a:pathLst>
              </a:custGeom>
              <a:solidFill>
                <a:srgbClr val="000000">
                  <a:alpha val="6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59" name="Google Shape;1559;p11"/>
              <p:cNvSpPr/>
              <p:nvPr/>
            </p:nvSpPr>
            <p:spPr>
              <a:xfrm>
                <a:off x="-2568966" y="4189717"/>
                <a:ext cx="566261" cy="272986"/>
              </a:xfrm>
              <a:custGeom>
                <a:avLst/>
                <a:gdLst/>
                <a:ahLst/>
                <a:cxnLst/>
                <a:rect l="l" t="t" r="r" b="b"/>
                <a:pathLst>
                  <a:path w="566261" h="272986" extrusionOk="0">
                    <a:moveTo>
                      <a:pt x="358616" y="208407"/>
                    </a:moveTo>
                    <a:cubicBezTo>
                      <a:pt x="402146" y="183357"/>
                      <a:pt x="461772" y="173451"/>
                      <a:pt x="518160" y="178594"/>
                    </a:cubicBezTo>
                    <a:lnTo>
                      <a:pt x="566261" y="3525"/>
                    </a:lnTo>
                    <a:cubicBezTo>
                      <a:pt x="297847" y="-20955"/>
                      <a:pt x="45815" y="84677"/>
                      <a:pt x="3334" y="239649"/>
                    </a:cubicBezTo>
                    <a:cubicBezTo>
                      <a:pt x="2096" y="244031"/>
                      <a:pt x="762" y="250032"/>
                      <a:pt x="0" y="254413"/>
                    </a:cubicBezTo>
                    <a:lnTo>
                      <a:pt x="305562" y="272987"/>
                    </a:lnTo>
                    <a:cubicBezTo>
                      <a:pt x="310229" y="249365"/>
                      <a:pt x="327374" y="226505"/>
                      <a:pt x="358616" y="208407"/>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60" name="Google Shape;1560;p11"/>
              <p:cNvSpPr/>
              <p:nvPr/>
            </p:nvSpPr>
            <p:spPr>
              <a:xfrm>
                <a:off x="-2568966" y="4189717"/>
                <a:ext cx="566261" cy="272986"/>
              </a:xfrm>
              <a:custGeom>
                <a:avLst/>
                <a:gdLst/>
                <a:ahLst/>
                <a:cxnLst/>
                <a:rect l="l" t="t" r="r" b="b"/>
                <a:pathLst>
                  <a:path w="566261" h="272986" extrusionOk="0">
                    <a:moveTo>
                      <a:pt x="358616" y="208407"/>
                    </a:moveTo>
                    <a:cubicBezTo>
                      <a:pt x="402146" y="183357"/>
                      <a:pt x="461772" y="173451"/>
                      <a:pt x="518160" y="178594"/>
                    </a:cubicBezTo>
                    <a:lnTo>
                      <a:pt x="566261" y="3525"/>
                    </a:lnTo>
                    <a:cubicBezTo>
                      <a:pt x="297847" y="-20955"/>
                      <a:pt x="45815" y="84677"/>
                      <a:pt x="3334" y="239649"/>
                    </a:cubicBezTo>
                    <a:cubicBezTo>
                      <a:pt x="2096" y="244031"/>
                      <a:pt x="762" y="250032"/>
                      <a:pt x="0" y="254413"/>
                    </a:cubicBezTo>
                    <a:lnTo>
                      <a:pt x="305562" y="272987"/>
                    </a:lnTo>
                    <a:cubicBezTo>
                      <a:pt x="310229" y="249365"/>
                      <a:pt x="327374" y="226505"/>
                      <a:pt x="358616" y="208407"/>
                    </a:cubicBezTo>
                    <a:close/>
                  </a:path>
                </a:pathLst>
              </a:custGeom>
              <a:solidFill>
                <a:srgbClr val="000000">
                  <a:alpha val="6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61" name="Google Shape;1561;p11"/>
              <p:cNvSpPr/>
              <p:nvPr/>
            </p:nvSpPr>
            <p:spPr>
              <a:xfrm>
                <a:off x="-2568966" y="4444130"/>
                <a:ext cx="305562" cy="217741"/>
              </a:xfrm>
              <a:custGeom>
                <a:avLst/>
                <a:gdLst/>
                <a:ahLst/>
                <a:cxnLst/>
                <a:rect l="l" t="t" r="r" b="b"/>
                <a:pathLst>
                  <a:path w="305562" h="217741" extrusionOk="0">
                    <a:moveTo>
                      <a:pt x="305562" y="217741"/>
                    </a:moveTo>
                    <a:lnTo>
                      <a:pt x="305562" y="18574"/>
                    </a:lnTo>
                    <a:lnTo>
                      <a:pt x="0" y="0"/>
                    </a:lnTo>
                    <a:lnTo>
                      <a:pt x="0" y="199168"/>
                    </a:lnTo>
                    <a:lnTo>
                      <a:pt x="305562" y="217741"/>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62" name="Google Shape;1562;p11"/>
              <p:cNvSpPr/>
              <p:nvPr/>
            </p:nvSpPr>
            <p:spPr>
              <a:xfrm>
                <a:off x="-2568966" y="4444130"/>
                <a:ext cx="305562" cy="217741"/>
              </a:xfrm>
              <a:custGeom>
                <a:avLst/>
                <a:gdLst/>
                <a:ahLst/>
                <a:cxnLst/>
                <a:rect l="l" t="t" r="r" b="b"/>
                <a:pathLst>
                  <a:path w="305562" h="217741" extrusionOk="0">
                    <a:moveTo>
                      <a:pt x="305562" y="217741"/>
                    </a:moveTo>
                    <a:lnTo>
                      <a:pt x="305562" y="18574"/>
                    </a:lnTo>
                    <a:lnTo>
                      <a:pt x="0" y="0"/>
                    </a:lnTo>
                    <a:lnTo>
                      <a:pt x="0" y="199168"/>
                    </a:lnTo>
                    <a:lnTo>
                      <a:pt x="305562" y="217741"/>
                    </a:lnTo>
                    <a:close/>
                  </a:path>
                </a:pathLst>
              </a:custGeom>
              <a:solidFill>
                <a:srgbClr val="000000">
                  <a:alpha val="8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63" name="Google Shape;1563;p11"/>
              <p:cNvSpPr/>
              <p:nvPr/>
            </p:nvSpPr>
            <p:spPr>
              <a:xfrm>
                <a:off x="-2050806" y="4241819"/>
                <a:ext cx="463091" cy="285750"/>
              </a:xfrm>
              <a:custGeom>
                <a:avLst/>
                <a:gdLst/>
                <a:ahLst/>
                <a:cxnLst/>
                <a:rect l="l" t="t" r="r" b="b"/>
                <a:pathLst>
                  <a:path w="463091" h="285750" extrusionOk="0">
                    <a:moveTo>
                      <a:pt x="101632" y="205073"/>
                    </a:moveTo>
                    <a:cubicBezTo>
                      <a:pt x="138589" y="226504"/>
                      <a:pt x="156496" y="254603"/>
                      <a:pt x="155448" y="282607"/>
                    </a:cubicBezTo>
                    <a:lnTo>
                      <a:pt x="463010" y="285750"/>
                    </a:lnTo>
                    <a:cubicBezTo>
                      <a:pt x="467392" y="142399"/>
                      <a:pt x="293370" y="22669"/>
                      <a:pt x="48101" y="0"/>
                    </a:cubicBezTo>
                    <a:lnTo>
                      <a:pt x="0" y="175069"/>
                    </a:lnTo>
                    <a:cubicBezTo>
                      <a:pt x="35614" y="177784"/>
                      <a:pt x="70256" y="188004"/>
                      <a:pt x="101632" y="205073"/>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64" name="Google Shape;1564;p11"/>
              <p:cNvSpPr/>
              <p:nvPr/>
            </p:nvSpPr>
            <p:spPr>
              <a:xfrm>
                <a:off x="-2050806" y="4241819"/>
                <a:ext cx="463091" cy="285750"/>
              </a:xfrm>
              <a:custGeom>
                <a:avLst/>
                <a:gdLst/>
                <a:ahLst/>
                <a:cxnLst/>
                <a:rect l="l" t="t" r="r" b="b"/>
                <a:pathLst>
                  <a:path w="463091" h="285750" extrusionOk="0">
                    <a:moveTo>
                      <a:pt x="101632" y="205073"/>
                    </a:moveTo>
                    <a:cubicBezTo>
                      <a:pt x="138589" y="226504"/>
                      <a:pt x="156496" y="254603"/>
                      <a:pt x="155448" y="282607"/>
                    </a:cubicBezTo>
                    <a:lnTo>
                      <a:pt x="463010" y="285750"/>
                    </a:lnTo>
                    <a:cubicBezTo>
                      <a:pt x="467392" y="142399"/>
                      <a:pt x="293370" y="22669"/>
                      <a:pt x="48101" y="0"/>
                    </a:cubicBezTo>
                    <a:lnTo>
                      <a:pt x="0" y="175069"/>
                    </a:lnTo>
                    <a:cubicBezTo>
                      <a:pt x="35614" y="177784"/>
                      <a:pt x="70256" y="188004"/>
                      <a:pt x="101632" y="205073"/>
                    </a:cubicBezTo>
                    <a:close/>
                  </a:path>
                </a:pathLst>
              </a:custGeom>
              <a:solidFill>
                <a:srgbClr val="FFFFFF">
                  <a:alpha val="8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65" name="Google Shape;1565;p11"/>
              <p:cNvSpPr/>
              <p:nvPr/>
            </p:nvSpPr>
            <p:spPr>
              <a:xfrm>
                <a:off x="-1895358" y="4524426"/>
                <a:ext cx="307562" cy="215265"/>
              </a:xfrm>
              <a:custGeom>
                <a:avLst/>
                <a:gdLst/>
                <a:ahLst/>
                <a:cxnLst/>
                <a:rect l="l" t="t" r="r" b="b"/>
                <a:pathLst>
                  <a:path w="307562" h="215265" extrusionOk="0">
                    <a:moveTo>
                      <a:pt x="0" y="0"/>
                    </a:moveTo>
                    <a:lnTo>
                      <a:pt x="0" y="212122"/>
                    </a:lnTo>
                    <a:lnTo>
                      <a:pt x="307562" y="215265"/>
                    </a:lnTo>
                    <a:lnTo>
                      <a:pt x="307562" y="3143"/>
                    </a:lnTo>
                    <a:lnTo>
                      <a:pt x="0"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66" name="Google Shape;1566;p11"/>
              <p:cNvSpPr/>
              <p:nvPr/>
            </p:nvSpPr>
            <p:spPr>
              <a:xfrm>
                <a:off x="-1895358" y="4524426"/>
                <a:ext cx="307562" cy="215265"/>
              </a:xfrm>
              <a:custGeom>
                <a:avLst/>
                <a:gdLst/>
                <a:ahLst/>
                <a:cxnLst/>
                <a:rect l="l" t="t" r="r" b="b"/>
                <a:pathLst>
                  <a:path w="307562" h="215265" extrusionOk="0">
                    <a:moveTo>
                      <a:pt x="0" y="0"/>
                    </a:moveTo>
                    <a:lnTo>
                      <a:pt x="0" y="212122"/>
                    </a:lnTo>
                    <a:lnTo>
                      <a:pt x="307562" y="215265"/>
                    </a:lnTo>
                    <a:lnTo>
                      <a:pt x="307562" y="3143"/>
                    </a:lnTo>
                    <a:lnTo>
                      <a:pt x="0" y="0"/>
                    </a:lnTo>
                    <a:close/>
                  </a:path>
                </a:pathLst>
              </a:custGeom>
              <a:solidFill>
                <a:srgbClr val="FFFFFF">
                  <a:alpha val="6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67" name="Google Shape;1567;p11"/>
              <p:cNvSpPr/>
              <p:nvPr/>
            </p:nvSpPr>
            <p:spPr>
              <a:xfrm>
                <a:off x="-2050711" y="4417079"/>
                <a:ext cx="155471" cy="317849"/>
              </a:xfrm>
              <a:custGeom>
                <a:avLst/>
                <a:gdLst/>
                <a:ahLst/>
                <a:cxnLst/>
                <a:rect l="l" t="t" r="r" b="b"/>
                <a:pathLst>
                  <a:path w="155471" h="317849" extrusionOk="0">
                    <a:moveTo>
                      <a:pt x="155448" y="107347"/>
                    </a:moveTo>
                    <a:lnTo>
                      <a:pt x="155448" y="317849"/>
                    </a:lnTo>
                    <a:cubicBezTo>
                      <a:pt x="155448" y="290608"/>
                      <a:pt x="137541" y="263271"/>
                      <a:pt x="101537" y="242411"/>
                    </a:cubicBezTo>
                    <a:cubicBezTo>
                      <a:pt x="72962" y="225838"/>
                      <a:pt x="37147" y="292798"/>
                      <a:pt x="0" y="289370"/>
                    </a:cubicBezTo>
                    <a:lnTo>
                      <a:pt x="0" y="0"/>
                    </a:lnTo>
                    <a:cubicBezTo>
                      <a:pt x="84011" y="7144"/>
                      <a:pt x="156972" y="49530"/>
                      <a:pt x="155448" y="107347"/>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68" name="Google Shape;1568;p11"/>
              <p:cNvSpPr/>
              <p:nvPr/>
            </p:nvSpPr>
            <p:spPr>
              <a:xfrm>
                <a:off x="-2050711" y="4417079"/>
                <a:ext cx="155471" cy="317849"/>
              </a:xfrm>
              <a:custGeom>
                <a:avLst/>
                <a:gdLst/>
                <a:ahLst/>
                <a:cxnLst/>
                <a:rect l="l" t="t" r="r" b="b"/>
                <a:pathLst>
                  <a:path w="155471" h="317849" extrusionOk="0">
                    <a:moveTo>
                      <a:pt x="155448" y="107347"/>
                    </a:moveTo>
                    <a:lnTo>
                      <a:pt x="155448" y="317849"/>
                    </a:lnTo>
                    <a:cubicBezTo>
                      <a:pt x="155448" y="290608"/>
                      <a:pt x="137541" y="263271"/>
                      <a:pt x="101537" y="242411"/>
                    </a:cubicBezTo>
                    <a:cubicBezTo>
                      <a:pt x="72962" y="225838"/>
                      <a:pt x="37147" y="292798"/>
                      <a:pt x="0" y="289370"/>
                    </a:cubicBezTo>
                    <a:lnTo>
                      <a:pt x="0" y="0"/>
                    </a:lnTo>
                    <a:cubicBezTo>
                      <a:pt x="84011" y="7144"/>
                      <a:pt x="156972" y="49530"/>
                      <a:pt x="155448" y="107347"/>
                    </a:cubicBezTo>
                    <a:close/>
                  </a:path>
                </a:pathLst>
              </a:custGeom>
              <a:solidFill>
                <a:srgbClr val="FFFFFF">
                  <a:alpha val="6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69" name="Google Shape;1569;p11"/>
              <p:cNvSpPr/>
              <p:nvPr/>
            </p:nvSpPr>
            <p:spPr>
              <a:xfrm>
                <a:off x="-2264356" y="4618914"/>
                <a:ext cx="369188" cy="248221"/>
              </a:xfrm>
              <a:custGeom>
                <a:avLst/>
                <a:gdLst/>
                <a:ahLst/>
                <a:cxnLst/>
                <a:rect l="l" t="t" r="r" b="b"/>
                <a:pathLst>
                  <a:path w="369188" h="248221" extrusionOk="0">
                    <a:moveTo>
                      <a:pt x="0" y="0"/>
                    </a:moveTo>
                    <a:lnTo>
                      <a:pt x="369189" y="0"/>
                    </a:lnTo>
                    <a:lnTo>
                      <a:pt x="369189" y="248222"/>
                    </a:lnTo>
                    <a:lnTo>
                      <a:pt x="0" y="248222"/>
                    </a:lnTo>
                    <a:close/>
                  </a:path>
                </a:pathLst>
              </a:custGeom>
              <a:solidFill>
                <a:srgbClr val="E0E0E0"/>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70" name="Google Shape;1570;p11"/>
              <p:cNvSpPr/>
              <p:nvPr/>
            </p:nvSpPr>
            <p:spPr>
              <a:xfrm>
                <a:off x="-2264428" y="4513591"/>
                <a:ext cx="369296" cy="213216"/>
              </a:xfrm>
              <a:custGeom>
                <a:avLst/>
                <a:gdLst/>
                <a:ahLst/>
                <a:cxnLst/>
                <a:rect l="l" t="t" r="r" b="b"/>
                <a:pathLst>
                  <a:path w="369296" h="213216" extrusionOk="0">
                    <a:moveTo>
                      <a:pt x="54078" y="181999"/>
                    </a:moveTo>
                    <a:cubicBezTo>
                      <a:pt x="-18026" y="140375"/>
                      <a:pt x="-18026" y="72842"/>
                      <a:pt x="54078" y="31218"/>
                    </a:cubicBezTo>
                    <a:cubicBezTo>
                      <a:pt x="126182" y="-10406"/>
                      <a:pt x="243149" y="-10406"/>
                      <a:pt x="315254" y="31218"/>
                    </a:cubicBezTo>
                    <a:cubicBezTo>
                      <a:pt x="387358" y="72842"/>
                      <a:pt x="387263" y="140375"/>
                      <a:pt x="315254" y="181999"/>
                    </a:cubicBezTo>
                    <a:cubicBezTo>
                      <a:pt x="243245" y="223623"/>
                      <a:pt x="126182" y="223623"/>
                      <a:pt x="54078" y="181999"/>
                    </a:cubicBezTo>
                    <a:close/>
                  </a:path>
                </a:pathLst>
              </a:custGeom>
              <a:solidFill>
                <a:srgbClr val="FAFAFA"/>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71" name="Google Shape;1571;p11"/>
              <p:cNvSpPr/>
              <p:nvPr/>
            </p:nvSpPr>
            <p:spPr>
              <a:xfrm>
                <a:off x="-1949174" y="4736548"/>
                <a:ext cx="361664" cy="198786"/>
              </a:xfrm>
              <a:custGeom>
                <a:avLst/>
                <a:gdLst/>
                <a:ahLst/>
                <a:cxnLst/>
                <a:rect l="l" t="t" r="r" b="b"/>
                <a:pathLst>
                  <a:path w="361664" h="198786" extrusionOk="0">
                    <a:moveTo>
                      <a:pt x="53816" y="0"/>
                    </a:moveTo>
                    <a:cubicBezTo>
                      <a:pt x="52864" y="26575"/>
                      <a:pt x="34766" y="129730"/>
                      <a:pt x="0" y="149923"/>
                    </a:cubicBezTo>
                    <a:lnTo>
                      <a:pt x="0" y="149923"/>
                    </a:lnTo>
                    <a:lnTo>
                      <a:pt x="217646" y="198787"/>
                    </a:lnTo>
                    <a:cubicBezTo>
                      <a:pt x="312896" y="143923"/>
                      <a:pt x="359378" y="80581"/>
                      <a:pt x="361664" y="2953"/>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72" name="Google Shape;1572;p11"/>
              <p:cNvSpPr/>
              <p:nvPr/>
            </p:nvSpPr>
            <p:spPr>
              <a:xfrm>
                <a:off x="-1731813" y="4574051"/>
                <a:ext cx="144017" cy="361473"/>
              </a:xfrm>
              <a:custGeom>
                <a:avLst/>
                <a:gdLst/>
                <a:ahLst/>
                <a:cxnLst/>
                <a:rect l="l" t="t" r="r" b="b"/>
                <a:pathLst>
                  <a:path w="144017" h="361473" extrusionOk="0">
                    <a:moveTo>
                      <a:pt x="144018" y="0"/>
                    </a:moveTo>
                    <a:lnTo>
                      <a:pt x="144018" y="165640"/>
                    </a:lnTo>
                    <a:lnTo>
                      <a:pt x="0" y="361474"/>
                    </a:lnTo>
                    <a:lnTo>
                      <a:pt x="0" y="195929"/>
                    </a:lnTo>
                    <a:lnTo>
                      <a:pt x="144018" y="0"/>
                    </a:ln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73" name="Google Shape;1573;p11"/>
              <p:cNvSpPr/>
              <p:nvPr/>
            </p:nvSpPr>
            <p:spPr>
              <a:xfrm>
                <a:off x="-1949174" y="4570908"/>
                <a:ext cx="361664" cy="198882"/>
              </a:xfrm>
              <a:custGeom>
                <a:avLst/>
                <a:gdLst/>
                <a:ahLst/>
                <a:cxnLst/>
                <a:rect l="l" t="t" r="r" b="b"/>
                <a:pathLst>
                  <a:path w="361664" h="198882" extrusionOk="0">
                    <a:moveTo>
                      <a:pt x="53816" y="0"/>
                    </a:moveTo>
                    <a:cubicBezTo>
                      <a:pt x="52864" y="26575"/>
                      <a:pt x="34766" y="52959"/>
                      <a:pt x="0" y="73247"/>
                    </a:cubicBezTo>
                    <a:lnTo>
                      <a:pt x="0" y="73247"/>
                    </a:lnTo>
                    <a:lnTo>
                      <a:pt x="217646" y="198882"/>
                    </a:lnTo>
                    <a:cubicBezTo>
                      <a:pt x="312896" y="144018"/>
                      <a:pt x="359378" y="80677"/>
                      <a:pt x="361664" y="3048"/>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74" name="Google Shape;1574;p11"/>
              <p:cNvSpPr/>
              <p:nvPr/>
            </p:nvSpPr>
            <p:spPr>
              <a:xfrm>
                <a:off x="-1949460" y="4644155"/>
                <a:ext cx="217646" cy="291369"/>
              </a:xfrm>
              <a:custGeom>
                <a:avLst/>
                <a:gdLst/>
                <a:ahLst/>
                <a:cxnLst/>
                <a:rect l="l" t="t" r="r" b="b"/>
                <a:pathLst>
                  <a:path w="217646" h="291369" extrusionOk="0">
                    <a:moveTo>
                      <a:pt x="217646" y="125825"/>
                    </a:moveTo>
                    <a:lnTo>
                      <a:pt x="217646" y="291370"/>
                    </a:lnTo>
                    <a:lnTo>
                      <a:pt x="0" y="165735"/>
                    </a:lnTo>
                    <a:lnTo>
                      <a:pt x="286" y="0"/>
                    </a:lnTo>
                    <a:lnTo>
                      <a:pt x="217646" y="125825"/>
                    </a:ln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75" name="Google Shape;1575;p11"/>
              <p:cNvSpPr/>
              <p:nvPr/>
            </p:nvSpPr>
            <p:spPr>
              <a:xfrm>
                <a:off x="-1935839" y="4822273"/>
                <a:ext cx="204025" cy="184022"/>
              </a:xfrm>
              <a:custGeom>
                <a:avLst/>
                <a:gdLst/>
                <a:ahLst/>
                <a:cxnLst/>
                <a:rect l="l" t="t" r="r" b="b"/>
                <a:pathLst>
                  <a:path w="204025" h="184022" extrusionOk="0">
                    <a:moveTo>
                      <a:pt x="204026" y="0"/>
                    </a:moveTo>
                    <a:lnTo>
                      <a:pt x="0" y="70771"/>
                    </a:lnTo>
                    <a:lnTo>
                      <a:pt x="0" y="184023"/>
                    </a:lnTo>
                    <a:lnTo>
                      <a:pt x="204026" y="113252"/>
                    </a:lnTo>
                    <a:lnTo>
                      <a:pt x="204026"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76" name="Google Shape;1576;p11"/>
              <p:cNvSpPr/>
              <p:nvPr/>
            </p:nvSpPr>
            <p:spPr>
              <a:xfrm>
                <a:off x="-1935839" y="4822273"/>
                <a:ext cx="204025" cy="184022"/>
              </a:xfrm>
              <a:custGeom>
                <a:avLst/>
                <a:gdLst/>
                <a:ahLst/>
                <a:cxnLst/>
                <a:rect l="l" t="t" r="r" b="b"/>
                <a:pathLst>
                  <a:path w="204025" h="184022" extrusionOk="0">
                    <a:moveTo>
                      <a:pt x="204026" y="0"/>
                    </a:moveTo>
                    <a:lnTo>
                      <a:pt x="0" y="70771"/>
                    </a:lnTo>
                    <a:lnTo>
                      <a:pt x="0" y="184023"/>
                    </a:lnTo>
                    <a:lnTo>
                      <a:pt x="204026" y="113252"/>
                    </a:lnTo>
                    <a:lnTo>
                      <a:pt x="204026" y="0"/>
                    </a:lnTo>
                    <a:close/>
                  </a:path>
                </a:pathLst>
              </a:custGeom>
              <a:solidFill>
                <a:srgbClr val="000000">
                  <a:alpha val="2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77" name="Google Shape;1577;p11"/>
              <p:cNvSpPr/>
              <p:nvPr/>
            </p:nvSpPr>
            <p:spPr>
              <a:xfrm>
                <a:off x="-2025850" y="4696829"/>
                <a:ext cx="294036" cy="196215"/>
              </a:xfrm>
              <a:custGeom>
                <a:avLst/>
                <a:gdLst/>
                <a:ahLst/>
                <a:cxnLst/>
                <a:rect l="l" t="t" r="r" b="b"/>
                <a:pathLst>
                  <a:path w="294036" h="196215" extrusionOk="0">
                    <a:moveTo>
                      <a:pt x="0" y="26194"/>
                    </a:moveTo>
                    <a:lnTo>
                      <a:pt x="90011" y="196215"/>
                    </a:lnTo>
                    <a:cubicBezTo>
                      <a:pt x="161668" y="184861"/>
                      <a:pt x="230743" y="160906"/>
                      <a:pt x="294037" y="125444"/>
                    </a:cubicBezTo>
                    <a:lnTo>
                      <a:pt x="76390" y="0"/>
                    </a:lnTo>
                    <a:cubicBezTo>
                      <a:pt x="52616" y="13040"/>
                      <a:pt x="26775" y="21898"/>
                      <a:pt x="0" y="26194"/>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78" name="Google Shape;1578;p11"/>
              <p:cNvSpPr/>
              <p:nvPr/>
            </p:nvSpPr>
            <p:spPr>
              <a:xfrm>
                <a:off x="-2025945" y="4723022"/>
                <a:ext cx="90106" cy="283273"/>
              </a:xfrm>
              <a:custGeom>
                <a:avLst/>
                <a:gdLst/>
                <a:ahLst/>
                <a:cxnLst/>
                <a:rect l="l" t="t" r="r" b="b"/>
                <a:pathLst>
                  <a:path w="90106" h="283273" extrusionOk="0">
                    <a:moveTo>
                      <a:pt x="0" y="0"/>
                    </a:moveTo>
                    <a:lnTo>
                      <a:pt x="0" y="51626"/>
                    </a:lnTo>
                    <a:lnTo>
                      <a:pt x="90106" y="283273"/>
                    </a:lnTo>
                    <a:lnTo>
                      <a:pt x="90106" y="170021"/>
                    </a:lnTo>
                    <a:lnTo>
                      <a:pt x="0"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79" name="Google Shape;1579;p11"/>
              <p:cNvSpPr/>
              <p:nvPr/>
            </p:nvSpPr>
            <p:spPr>
              <a:xfrm>
                <a:off x="-2025945" y="4723022"/>
                <a:ext cx="90106" cy="283273"/>
              </a:xfrm>
              <a:custGeom>
                <a:avLst/>
                <a:gdLst/>
                <a:ahLst/>
                <a:cxnLst/>
                <a:rect l="l" t="t" r="r" b="b"/>
                <a:pathLst>
                  <a:path w="90106" h="283273" extrusionOk="0">
                    <a:moveTo>
                      <a:pt x="0" y="0"/>
                    </a:moveTo>
                    <a:lnTo>
                      <a:pt x="0" y="51626"/>
                    </a:lnTo>
                    <a:lnTo>
                      <a:pt x="90106" y="283273"/>
                    </a:lnTo>
                    <a:lnTo>
                      <a:pt x="90106" y="170021"/>
                    </a:lnTo>
                    <a:lnTo>
                      <a:pt x="0" y="0"/>
                    </a:lnTo>
                    <a:close/>
                  </a:path>
                </a:pathLst>
              </a:custGeom>
              <a:solidFill>
                <a:srgbClr val="000000">
                  <a:alpha val="4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80" name="Google Shape;1580;p11"/>
              <p:cNvSpPr/>
              <p:nvPr/>
            </p:nvSpPr>
            <p:spPr>
              <a:xfrm>
                <a:off x="-2571728" y="4652728"/>
                <a:ext cx="635888" cy="366670"/>
              </a:xfrm>
              <a:custGeom>
                <a:avLst/>
                <a:gdLst/>
                <a:ahLst/>
                <a:cxnLst/>
                <a:rect l="l" t="t" r="r" b="b"/>
                <a:pathLst>
                  <a:path w="635888" h="366670" extrusionOk="0">
                    <a:moveTo>
                      <a:pt x="404908" y="215551"/>
                    </a:moveTo>
                    <a:cubicBezTo>
                      <a:pt x="364141" y="191929"/>
                      <a:pt x="302895" y="178689"/>
                      <a:pt x="308324" y="147923"/>
                    </a:cubicBezTo>
                    <a:lnTo>
                      <a:pt x="0" y="0"/>
                    </a:lnTo>
                    <a:cubicBezTo>
                      <a:pt x="0" y="0"/>
                      <a:pt x="0" y="73343"/>
                      <a:pt x="0" y="83534"/>
                    </a:cubicBezTo>
                    <a:cubicBezTo>
                      <a:pt x="667" y="226409"/>
                      <a:pt x="188309" y="349568"/>
                      <a:pt x="440626" y="364808"/>
                    </a:cubicBezTo>
                    <a:cubicBezTo>
                      <a:pt x="505911" y="369303"/>
                      <a:pt x="571500" y="365655"/>
                      <a:pt x="635889" y="353949"/>
                    </a:cubicBezTo>
                    <a:lnTo>
                      <a:pt x="635889" y="270986"/>
                    </a:lnTo>
                    <a:cubicBezTo>
                      <a:pt x="572738" y="281654"/>
                      <a:pt x="454819" y="244126"/>
                      <a:pt x="404908" y="215551"/>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81" name="Google Shape;1581;p11"/>
              <p:cNvSpPr/>
              <p:nvPr/>
            </p:nvSpPr>
            <p:spPr>
              <a:xfrm>
                <a:off x="-2571728" y="4652728"/>
                <a:ext cx="635888" cy="366670"/>
              </a:xfrm>
              <a:custGeom>
                <a:avLst/>
                <a:gdLst/>
                <a:ahLst/>
                <a:cxnLst/>
                <a:rect l="l" t="t" r="r" b="b"/>
                <a:pathLst>
                  <a:path w="635888" h="366670" extrusionOk="0">
                    <a:moveTo>
                      <a:pt x="404908" y="215551"/>
                    </a:moveTo>
                    <a:cubicBezTo>
                      <a:pt x="364141" y="191929"/>
                      <a:pt x="302895" y="178689"/>
                      <a:pt x="308324" y="147923"/>
                    </a:cubicBezTo>
                    <a:lnTo>
                      <a:pt x="0" y="0"/>
                    </a:lnTo>
                    <a:cubicBezTo>
                      <a:pt x="0" y="0"/>
                      <a:pt x="0" y="73343"/>
                      <a:pt x="0" y="83534"/>
                    </a:cubicBezTo>
                    <a:cubicBezTo>
                      <a:pt x="667" y="226409"/>
                      <a:pt x="188309" y="349568"/>
                      <a:pt x="440626" y="364808"/>
                    </a:cubicBezTo>
                    <a:cubicBezTo>
                      <a:pt x="505911" y="369303"/>
                      <a:pt x="571500" y="365655"/>
                      <a:pt x="635889" y="353949"/>
                    </a:cubicBezTo>
                    <a:lnTo>
                      <a:pt x="635889" y="270986"/>
                    </a:lnTo>
                    <a:cubicBezTo>
                      <a:pt x="572738" y="281654"/>
                      <a:pt x="454819" y="244126"/>
                      <a:pt x="404908" y="215551"/>
                    </a:cubicBezTo>
                    <a:close/>
                  </a:path>
                </a:pathLst>
              </a:custGeom>
              <a:solidFill>
                <a:srgbClr val="000000">
                  <a:alpha val="4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82" name="Google Shape;1582;p11"/>
              <p:cNvSpPr/>
              <p:nvPr/>
            </p:nvSpPr>
            <p:spPr>
              <a:xfrm>
                <a:off x="-2571730" y="4621962"/>
                <a:ext cx="636176" cy="314064"/>
              </a:xfrm>
              <a:custGeom>
                <a:avLst/>
                <a:gdLst/>
                <a:ahLst/>
                <a:cxnLst/>
                <a:rect l="l" t="t" r="r" b="b"/>
                <a:pathLst>
                  <a:path w="636176" h="314064" extrusionOk="0">
                    <a:moveTo>
                      <a:pt x="361380" y="104775"/>
                    </a:moveTo>
                    <a:cubicBezTo>
                      <a:pt x="320613" y="81248"/>
                      <a:pt x="302897" y="49339"/>
                      <a:pt x="308326" y="18574"/>
                    </a:cubicBezTo>
                    <a:lnTo>
                      <a:pt x="2764" y="0"/>
                    </a:lnTo>
                    <a:cubicBezTo>
                      <a:pt x="-25811" y="156019"/>
                      <a:pt x="170404" y="295846"/>
                      <a:pt x="440914" y="312230"/>
                    </a:cubicBezTo>
                    <a:cubicBezTo>
                      <a:pt x="506199" y="316677"/>
                      <a:pt x="571788" y="313029"/>
                      <a:pt x="636177" y="301371"/>
                    </a:cubicBezTo>
                    <a:lnTo>
                      <a:pt x="546166" y="131350"/>
                    </a:lnTo>
                    <a:cubicBezTo>
                      <a:pt x="482729" y="142399"/>
                      <a:pt x="411292" y="133636"/>
                      <a:pt x="361380" y="104775"/>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83" name="Google Shape;1583;p11"/>
              <p:cNvSpPr/>
              <p:nvPr/>
            </p:nvSpPr>
            <p:spPr>
              <a:xfrm>
                <a:off x="-2571730" y="4621962"/>
                <a:ext cx="636176" cy="314064"/>
              </a:xfrm>
              <a:custGeom>
                <a:avLst/>
                <a:gdLst/>
                <a:ahLst/>
                <a:cxnLst/>
                <a:rect l="l" t="t" r="r" b="b"/>
                <a:pathLst>
                  <a:path w="636176" h="314064" extrusionOk="0">
                    <a:moveTo>
                      <a:pt x="361380" y="104775"/>
                    </a:moveTo>
                    <a:cubicBezTo>
                      <a:pt x="320613" y="81248"/>
                      <a:pt x="302897" y="49339"/>
                      <a:pt x="308326" y="18574"/>
                    </a:cubicBezTo>
                    <a:lnTo>
                      <a:pt x="2764" y="0"/>
                    </a:lnTo>
                    <a:cubicBezTo>
                      <a:pt x="-25811" y="156019"/>
                      <a:pt x="170404" y="295846"/>
                      <a:pt x="440914" y="312230"/>
                    </a:cubicBezTo>
                    <a:cubicBezTo>
                      <a:pt x="506199" y="316677"/>
                      <a:pt x="571788" y="313029"/>
                      <a:pt x="636177" y="301371"/>
                    </a:cubicBezTo>
                    <a:lnTo>
                      <a:pt x="546166" y="131350"/>
                    </a:lnTo>
                    <a:cubicBezTo>
                      <a:pt x="482729" y="142399"/>
                      <a:pt x="411292" y="133636"/>
                      <a:pt x="361380" y="104775"/>
                    </a:cubicBezTo>
                    <a:close/>
                  </a:path>
                </a:pathLst>
              </a:custGeom>
              <a:solidFill>
                <a:srgbClr val="000000">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nvGrpSpPr>
            <p:cNvPr id="1584" name="Google Shape;1584;p11"/>
            <p:cNvGrpSpPr/>
            <p:nvPr/>
          </p:nvGrpSpPr>
          <p:grpSpPr>
            <a:xfrm>
              <a:off x="-1228086" y="5000969"/>
              <a:ext cx="558378" cy="779905"/>
              <a:chOff x="-3336227" y="2029476"/>
              <a:chExt cx="1818726" cy="2540273"/>
            </a:xfrm>
          </p:grpSpPr>
          <p:sp>
            <p:nvSpPr>
              <p:cNvPr id="1585" name="Google Shape;1585;p11"/>
              <p:cNvSpPr/>
              <p:nvPr/>
            </p:nvSpPr>
            <p:spPr>
              <a:xfrm>
                <a:off x="-3336109" y="2029476"/>
                <a:ext cx="1818608" cy="2539336"/>
              </a:xfrm>
              <a:custGeom>
                <a:avLst/>
                <a:gdLst/>
                <a:ahLst/>
                <a:cxnLst/>
                <a:rect l="l" t="t" r="r" b="b"/>
                <a:pathLst>
                  <a:path w="1818608" h="2539336" extrusionOk="0">
                    <a:moveTo>
                      <a:pt x="28575" y="2532860"/>
                    </a:moveTo>
                    <a:cubicBezTo>
                      <a:pt x="11401" y="2521287"/>
                      <a:pt x="781" y="2502218"/>
                      <a:pt x="0" y="2481520"/>
                    </a:cubicBezTo>
                    <a:lnTo>
                      <a:pt x="0" y="1042102"/>
                    </a:lnTo>
                    <a:cubicBezTo>
                      <a:pt x="1105" y="1020766"/>
                      <a:pt x="12363" y="1001249"/>
                      <a:pt x="30290" y="989619"/>
                    </a:cubicBezTo>
                    <a:lnTo>
                      <a:pt x="1731359" y="7592"/>
                    </a:lnTo>
                    <a:cubicBezTo>
                      <a:pt x="1749619" y="-2075"/>
                      <a:pt x="1771383" y="-2534"/>
                      <a:pt x="1790033" y="6353"/>
                    </a:cubicBezTo>
                    <a:cubicBezTo>
                      <a:pt x="1807226" y="17779"/>
                      <a:pt x="1817856" y="36782"/>
                      <a:pt x="1818608" y="57407"/>
                    </a:cubicBezTo>
                    <a:lnTo>
                      <a:pt x="1818608" y="1497302"/>
                    </a:lnTo>
                    <a:cubicBezTo>
                      <a:pt x="1817504" y="1518638"/>
                      <a:pt x="1806245" y="1538155"/>
                      <a:pt x="1788319" y="1549784"/>
                    </a:cubicBezTo>
                    <a:lnTo>
                      <a:pt x="87249" y="2531812"/>
                    </a:lnTo>
                    <a:cubicBezTo>
                      <a:pt x="68971" y="2541461"/>
                      <a:pt x="47187" y="2541851"/>
                      <a:pt x="28575" y="2532860"/>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86" name="Google Shape;1586;p11"/>
              <p:cNvSpPr/>
              <p:nvPr/>
            </p:nvSpPr>
            <p:spPr>
              <a:xfrm>
                <a:off x="-3336227" y="3041383"/>
                <a:ext cx="170806" cy="1528366"/>
              </a:xfrm>
              <a:custGeom>
                <a:avLst/>
                <a:gdLst/>
                <a:ahLst/>
                <a:cxnLst/>
                <a:rect l="l" t="t" r="r" b="b"/>
                <a:pathLst>
                  <a:path w="170806" h="1528366" extrusionOk="0">
                    <a:moveTo>
                      <a:pt x="170806" y="93345"/>
                    </a:moveTo>
                    <a:lnTo>
                      <a:pt x="8881" y="0"/>
                    </a:lnTo>
                    <a:cubicBezTo>
                      <a:pt x="3404" y="9039"/>
                      <a:pt x="356" y="19345"/>
                      <a:pt x="23" y="29908"/>
                    </a:cubicBezTo>
                    <a:lnTo>
                      <a:pt x="23" y="1469612"/>
                    </a:lnTo>
                    <a:cubicBezTo>
                      <a:pt x="-863" y="1501159"/>
                      <a:pt x="23997" y="1527458"/>
                      <a:pt x="55544" y="1528344"/>
                    </a:cubicBezTo>
                    <a:cubicBezTo>
                      <a:pt x="66650" y="1528658"/>
                      <a:pt x="77614" y="1525724"/>
                      <a:pt x="87081" y="1519904"/>
                    </a:cubicBezTo>
                    <a:lnTo>
                      <a:pt x="170520" y="1471708"/>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87" name="Google Shape;1587;p11"/>
              <p:cNvSpPr/>
              <p:nvPr/>
            </p:nvSpPr>
            <p:spPr>
              <a:xfrm>
                <a:off x="-3336227" y="3041383"/>
                <a:ext cx="170806" cy="1528366"/>
              </a:xfrm>
              <a:custGeom>
                <a:avLst/>
                <a:gdLst/>
                <a:ahLst/>
                <a:cxnLst/>
                <a:rect l="l" t="t" r="r" b="b"/>
                <a:pathLst>
                  <a:path w="170806" h="1528366" extrusionOk="0">
                    <a:moveTo>
                      <a:pt x="170806" y="93345"/>
                    </a:moveTo>
                    <a:lnTo>
                      <a:pt x="8881" y="0"/>
                    </a:lnTo>
                    <a:cubicBezTo>
                      <a:pt x="3404" y="9039"/>
                      <a:pt x="356" y="19345"/>
                      <a:pt x="23" y="29908"/>
                    </a:cubicBezTo>
                    <a:lnTo>
                      <a:pt x="23" y="1469612"/>
                    </a:lnTo>
                    <a:cubicBezTo>
                      <a:pt x="-863" y="1501159"/>
                      <a:pt x="23997" y="1527458"/>
                      <a:pt x="55544" y="1528344"/>
                    </a:cubicBezTo>
                    <a:cubicBezTo>
                      <a:pt x="66650" y="1528658"/>
                      <a:pt x="77614" y="1525724"/>
                      <a:pt x="87081" y="1519904"/>
                    </a:cubicBezTo>
                    <a:lnTo>
                      <a:pt x="170520" y="1471708"/>
                    </a:lnTo>
                    <a:close/>
                  </a:path>
                </a:pathLst>
              </a:custGeom>
              <a:solidFill>
                <a:srgbClr val="000000">
                  <a:alpha val="2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88" name="Google Shape;1588;p11"/>
              <p:cNvSpPr/>
              <p:nvPr/>
            </p:nvSpPr>
            <p:spPr>
              <a:xfrm>
                <a:off x="-3279054" y="2065376"/>
                <a:ext cx="1761362" cy="2499985"/>
              </a:xfrm>
              <a:custGeom>
                <a:avLst/>
                <a:gdLst/>
                <a:ahLst/>
                <a:cxnLst/>
                <a:rect l="l" t="t" r="r" b="b"/>
                <a:pathLst>
                  <a:path w="1761362" h="2499985" extrusionOk="0">
                    <a:moveTo>
                      <a:pt x="30194" y="986580"/>
                    </a:moveTo>
                    <a:lnTo>
                      <a:pt x="1731073" y="4076"/>
                    </a:lnTo>
                    <a:cubicBezTo>
                      <a:pt x="1747838" y="-5449"/>
                      <a:pt x="1761363" y="2267"/>
                      <a:pt x="1761363" y="21507"/>
                    </a:cubicBezTo>
                    <a:lnTo>
                      <a:pt x="1761363" y="1461401"/>
                    </a:lnTo>
                    <a:cubicBezTo>
                      <a:pt x="1760258" y="1482737"/>
                      <a:pt x="1749000" y="1502254"/>
                      <a:pt x="1731073" y="1513884"/>
                    </a:cubicBezTo>
                    <a:lnTo>
                      <a:pt x="30194" y="2495912"/>
                    </a:lnTo>
                    <a:cubicBezTo>
                      <a:pt x="13525" y="2505437"/>
                      <a:pt x="0" y="2497721"/>
                      <a:pt x="0" y="2478386"/>
                    </a:cubicBezTo>
                    <a:lnTo>
                      <a:pt x="0" y="1039063"/>
                    </a:lnTo>
                    <a:cubicBezTo>
                      <a:pt x="1086" y="1017746"/>
                      <a:pt x="12306" y="998229"/>
                      <a:pt x="30194" y="986580"/>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89" name="Google Shape;1589;p11"/>
              <p:cNvSpPr/>
              <p:nvPr/>
            </p:nvSpPr>
            <p:spPr>
              <a:xfrm>
                <a:off x="-3279054" y="2065376"/>
                <a:ext cx="1761362" cy="2499985"/>
              </a:xfrm>
              <a:custGeom>
                <a:avLst/>
                <a:gdLst/>
                <a:ahLst/>
                <a:cxnLst/>
                <a:rect l="l" t="t" r="r" b="b"/>
                <a:pathLst>
                  <a:path w="1761362" h="2499985" extrusionOk="0">
                    <a:moveTo>
                      <a:pt x="30194" y="986580"/>
                    </a:moveTo>
                    <a:lnTo>
                      <a:pt x="1731073" y="4076"/>
                    </a:lnTo>
                    <a:cubicBezTo>
                      <a:pt x="1747838" y="-5449"/>
                      <a:pt x="1761363" y="2267"/>
                      <a:pt x="1761363" y="21507"/>
                    </a:cubicBezTo>
                    <a:lnTo>
                      <a:pt x="1761363" y="1461401"/>
                    </a:lnTo>
                    <a:cubicBezTo>
                      <a:pt x="1760258" y="1482737"/>
                      <a:pt x="1749000" y="1502254"/>
                      <a:pt x="1731073" y="1513884"/>
                    </a:cubicBezTo>
                    <a:lnTo>
                      <a:pt x="30194" y="2495912"/>
                    </a:lnTo>
                    <a:cubicBezTo>
                      <a:pt x="13525" y="2505437"/>
                      <a:pt x="0" y="2497721"/>
                      <a:pt x="0" y="2478386"/>
                    </a:cubicBezTo>
                    <a:lnTo>
                      <a:pt x="0" y="1039063"/>
                    </a:lnTo>
                    <a:cubicBezTo>
                      <a:pt x="1086" y="1017746"/>
                      <a:pt x="12306" y="998229"/>
                      <a:pt x="30194" y="986580"/>
                    </a:cubicBezTo>
                    <a:close/>
                  </a:path>
                </a:pathLst>
              </a:custGeom>
              <a:solidFill>
                <a:srgbClr val="FFFFF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90" name="Google Shape;1590;p11"/>
              <p:cNvSpPr/>
              <p:nvPr/>
            </p:nvSpPr>
            <p:spPr>
              <a:xfrm>
                <a:off x="-3108652" y="2970801"/>
                <a:ext cx="1420756" cy="1247014"/>
              </a:xfrm>
              <a:custGeom>
                <a:avLst/>
                <a:gdLst/>
                <a:ahLst/>
                <a:cxnLst/>
                <a:rect l="l" t="t" r="r" b="b"/>
                <a:pathLst>
                  <a:path w="1420756" h="1247014" extrusionOk="0">
                    <a:moveTo>
                      <a:pt x="0" y="1247015"/>
                    </a:moveTo>
                    <a:cubicBezTo>
                      <a:pt x="1733" y="1143193"/>
                      <a:pt x="9020" y="1039542"/>
                      <a:pt x="21812" y="936500"/>
                    </a:cubicBezTo>
                    <a:cubicBezTo>
                      <a:pt x="35052" y="824581"/>
                      <a:pt x="62198" y="635700"/>
                      <a:pt x="170212" y="573407"/>
                    </a:cubicBezTo>
                    <a:cubicBezTo>
                      <a:pt x="278225" y="511113"/>
                      <a:pt x="318706" y="623699"/>
                      <a:pt x="334232" y="679230"/>
                    </a:cubicBezTo>
                    <a:cubicBezTo>
                      <a:pt x="354521" y="751143"/>
                      <a:pt x="460058" y="705614"/>
                      <a:pt x="474821" y="586933"/>
                    </a:cubicBezTo>
                    <a:cubicBezTo>
                      <a:pt x="489585" y="468251"/>
                      <a:pt x="499015" y="90585"/>
                      <a:pt x="625507" y="17528"/>
                    </a:cubicBezTo>
                    <a:cubicBezTo>
                      <a:pt x="751999" y="-55529"/>
                      <a:pt x="792956" y="120303"/>
                      <a:pt x="807339" y="169357"/>
                    </a:cubicBezTo>
                    <a:cubicBezTo>
                      <a:pt x="835914" y="265750"/>
                      <a:pt x="918782" y="239175"/>
                      <a:pt x="945928" y="175262"/>
                    </a:cubicBezTo>
                    <a:cubicBezTo>
                      <a:pt x="973074" y="111349"/>
                      <a:pt x="1046893" y="95824"/>
                      <a:pt x="1074801" y="185644"/>
                    </a:cubicBezTo>
                    <a:cubicBezTo>
                      <a:pt x="1102709" y="275465"/>
                      <a:pt x="1120045" y="378621"/>
                      <a:pt x="1210532" y="325662"/>
                    </a:cubicBezTo>
                    <a:cubicBezTo>
                      <a:pt x="1289876" y="279180"/>
                      <a:pt x="1253395" y="194503"/>
                      <a:pt x="1330833" y="154212"/>
                    </a:cubicBezTo>
                    <a:cubicBezTo>
                      <a:pt x="1353407" y="142591"/>
                      <a:pt x="1398365" y="149068"/>
                      <a:pt x="1408462" y="215362"/>
                    </a:cubicBezTo>
                    <a:cubicBezTo>
                      <a:pt x="1417692" y="285457"/>
                      <a:pt x="1421730" y="356132"/>
                      <a:pt x="1420559" y="426817"/>
                    </a:cubicBezTo>
                    <a:close/>
                  </a:path>
                </a:pathLst>
              </a:custGeom>
              <a:solidFill>
                <a:srgbClr val="FFFFFF">
                  <a:alpha val="4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91" name="Google Shape;1591;p11"/>
              <p:cNvSpPr/>
              <p:nvPr/>
            </p:nvSpPr>
            <p:spPr>
              <a:xfrm>
                <a:off x="-3115606" y="2964072"/>
                <a:ext cx="1434655" cy="1260792"/>
              </a:xfrm>
              <a:custGeom>
                <a:avLst/>
                <a:gdLst/>
                <a:ahLst/>
                <a:cxnLst/>
                <a:rect l="l" t="t" r="r" b="b"/>
                <a:pathLst>
                  <a:path w="1434655" h="1260792" extrusionOk="0">
                    <a:moveTo>
                      <a:pt x="6953" y="1260793"/>
                    </a:moveTo>
                    <a:lnTo>
                      <a:pt x="6953" y="1260793"/>
                    </a:lnTo>
                    <a:cubicBezTo>
                      <a:pt x="3096" y="1260745"/>
                      <a:pt x="0" y="1257602"/>
                      <a:pt x="0" y="1253744"/>
                    </a:cubicBezTo>
                    <a:cubicBezTo>
                      <a:pt x="1743" y="1149579"/>
                      <a:pt x="9020" y="1045575"/>
                      <a:pt x="21812" y="942181"/>
                    </a:cubicBezTo>
                    <a:cubicBezTo>
                      <a:pt x="32480" y="851980"/>
                      <a:pt x="57531" y="640810"/>
                      <a:pt x="173641" y="573755"/>
                    </a:cubicBezTo>
                    <a:cubicBezTo>
                      <a:pt x="208026" y="553942"/>
                      <a:pt x="239078" y="549466"/>
                      <a:pt x="266033" y="560419"/>
                    </a:cubicBezTo>
                    <a:cubicBezTo>
                      <a:pt x="301943" y="574993"/>
                      <a:pt x="328708" y="615379"/>
                      <a:pt x="347948" y="684244"/>
                    </a:cubicBezTo>
                    <a:cubicBezTo>
                      <a:pt x="353663" y="704437"/>
                      <a:pt x="366998" y="714915"/>
                      <a:pt x="385382" y="713486"/>
                    </a:cubicBezTo>
                    <a:cubicBezTo>
                      <a:pt x="422339" y="710629"/>
                      <a:pt x="465868" y="664813"/>
                      <a:pt x="474821" y="592995"/>
                    </a:cubicBezTo>
                    <a:cubicBezTo>
                      <a:pt x="477203" y="573945"/>
                      <a:pt x="479489" y="547846"/>
                      <a:pt x="482060" y="517652"/>
                    </a:cubicBezTo>
                    <a:cubicBezTo>
                      <a:pt x="496157" y="354489"/>
                      <a:pt x="520160" y="81407"/>
                      <a:pt x="629031" y="18352"/>
                    </a:cubicBezTo>
                    <a:cubicBezTo>
                      <a:pt x="662464" y="-698"/>
                      <a:pt x="693134" y="-5080"/>
                      <a:pt x="720376" y="5969"/>
                    </a:cubicBezTo>
                    <a:cubicBezTo>
                      <a:pt x="780288" y="30258"/>
                      <a:pt x="806101" y="121222"/>
                      <a:pt x="818388" y="164941"/>
                    </a:cubicBezTo>
                    <a:cubicBezTo>
                      <a:pt x="819341" y="168466"/>
                      <a:pt x="820198" y="171609"/>
                      <a:pt x="821055" y="174466"/>
                    </a:cubicBezTo>
                    <a:cubicBezTo>
                      <a:pt x="831628" y="210566"/>
                      <a:pt x="851154" y="231616"/>
                      <a:pt x="876014" y="232664"/>
                    </a:cubicBezTo>
                    <a:cubicBezTo>
                      <a:pt x="903351" y="234474"/>
                      <a:pt x="932688" y="211995"/>
                      <a:pt x="946404" y="179610"/>
                    </a:cubicBezTo>
                    <a:cubicBezTo>
                      <a:pt x="961644" y="143701"/>
                      <a:pt x="991362" y="121507"/>
                      <a:pt x="1021080" y="123031"/>
                    </a:cubicBezTo>
                    <a:cubicBezTo>
                      <a:pt x="1050798" y="124555"/>
                      <a:pt x="1075563" y="149130"/>
                      <a:pt x="1088422" y="190754"/>
                    </a:cubicBezTo>
                    <a:cubicBezTo>
                      <a:pt x="1091470" y="200279"/>
                      <a:pt x="1094423" y="210471"/>
                      <a:pt x="1097280" y="220377"/>
                    </a:cubicBezTo>
                    <a:cubicBezTo>
                      <a:pt x="1113187" y="274384"/>
                      <a:pt x="1128046" y="325152"/>
                      <a:pt x="1158716" y="337534"/>
                    </a:cubicBezTo>
                    <a:cubicBezTo>
                      <a:pt x="1173480" y="343345"/>
                      <a:pt x="1191578" y="339820"/>
                      <a:pt x="1213961" y="326771"/>
                    </a:cubicBezTo>
                    <a:cubicBezTo>
                      <a:pt x="1251299" y="304864"/>
                      <a:pt x="1261586" y="274669"/>
                      <a:pt x="1271683" y="242665"/>
                    </a:cubicBezTo>
                    <a:cubicBezTo>
                      <a:pt x="1281779" y="210661"/>
                      <a:pt x="1293305" y="176657"/>
                      <a:pt x="1334548" y="155226"/>
                    </a:cubicBezTo>
                    <a:cubicBezTo>
                      <a:pt x="1349883" y="147701"/>
                      <a:pt x="1367876" y="147911"/>
                      <a:pt x="1383030" y="155797"/>
                    </a:cubicBezTo>
                    <a:cubicBezTo>
                      <a:pt x="1397508" y="163132"/>
                      <a:pt x="1416082" y="180562"/>
                      <a:pt x="1422273" y="221520"/>
                    </a:cubicBezTo>
                    <a:cubicBezTo>
                      <a:pt x="1431541" y="292024"/>
                      <a:pt x="1435618" y="363109"/>
                      <a:pt x="1434465" y="434213"/>
                    </a:cubicBezTo>
                    <a:cubicBezTo>
                      <a:pt x="1434522" y="437899"/>
                      <a:pt x="1431589" y="440928"/>
                      <a:pt x="1427912" y="440995"/>
                    </a:cubicBezTo>
                    <a:cubicBezTo>
                      <a:pt x="1427712" y="440995"/>
                      <a:pt x="1427522" y="440985"/>
                      <a:pt x="1427322" y="440976"/>
                    </a:cubicBezTo>
                    <a:cubicBezTo>
                      <a:pt x="1423464" y="440871"/>
                      <a:pt x="1420406" y="437690"/>
                      <a:pt x="1420464" y="433832"/>
                    </a:cubicBezTo>
                    <a:cubicBezTo>
                      <a:pt x="1421683" y="363557"/>
                      <a:pt x="1417663" y="293291"/>
                      <a:pt x="1408462" y="223615"/>
                    </a:cubicBezTo>
                    <a:cubicBezTo>
                      <a:pt x="1403128" y="188468"/>
                      <a:pt x="1388269" y="174085"/>
                      <a:pt x="1376743" y="168275"/>
                    </a:cubicBezTo>
                    <a:cubicBezTo>
                      <a:pt x="1365599" y="162436"/>
                      <a:pt x="1352350" y="162227"/>
                      <a:pt x="1341025" y="167704"/>
                    </a:cubicBezTo>
                    <a:cubicBezTo>
                      <a:pt x="1304830" y="186754"/>
                      <a:pt x="1295210" y="215900"/>
                      <a:pt x="1285018" y="247047"/>
                    </a:cubicBezTo>
                    <a:cubicBezTo>
                      <a:pt x="1274159" y="280099"/>
                      <a:pt x="1262920" y="314293"/>
                      <a:pt x="1221010" y="338868"/>
                    </a:cubicBezTo>
                    <a:cubicBezTo>
                      <a:pt x="1194626" y="354203"/>
                      <a:pt x="1172623" y="357918"/>
                      <a:pt x="1153573" y="350488"/>
                    </a:cubicBezTo>
                    <a:cubicBezTo>
                      <a:pt x="1116616" y="335820"/>
                      <a:pt x="1100709" y="281623"/>
                      <a:pt x="1083850" y="224282"/>
                    </a:cubicBezTo>
                    <a:cubicBezTo>
                      <a:pt x="1080992" y="214757"/>
                      <a:pt x="1078135" y="204565"/>
                      <a:pt x="1075087" y="194850"/>
                    </a:cubicBezTo>
                    <a:cubicBezTo>
                      <a:pt x="1064038" y="159226"/>
                      <a:pt x="1044035" y="138176"/>
                      <a:pt x="1020413" y="136938"/>
                    </a:cubicBezTo>
                    <a:cubicBezTo>
                      <a:pt x="996791" y="135700"/>
                      <a:pt x="972026" y="155131"/>
                      <a:pt x="959263" y="185134"/>
                    </a:cubicBezTo>
                    <a:cubicBezTo>
                      <a:pt x="943070" y="223234"/>
                      <a:pt x="908590" y="248571"/>
                      <a:pt x="875157" y="246666"/>
                    </a:cubicBezTo>
                    <a:cubicBezTo>
                      <a:pt x="857059" y="245618"/>
                      <a:pt x="824293" y="235331"/>
                      <a:pt x="807625" y="178467"/>
                    </a:cubicBezTo>
                    <a:cubicBezTo>
                      <a:pt x="806768" y="175705"/>
                      <a:pt x="805910" y="172466"/>
                      <a:pt x="804863" y="168942"/>
                    </a:cubicBezTo>
                    <a:cubicBezTo>
                      <a:pt x="793147" y="127413"/>
                      <a:pt x="768668" y="40831"/>
                      <a:pt x="715042" y="19114"/>
                    </a:cubicBezTo>
                    <a:cubicBezTo>
                      <a:pt x="692087" y="9589"/>
                      <a:pt x="665512" y="13684"/>
                      <a:pt x="635984" y="30639"/>
                    </a:cubicBezTo>
                    <a:cubicBezTo>
                      <a:pt x="533114" y="90075"/>
                      <a:pt x="509016" y="369157"/>
                      <a:pt x="496062" y="519081"/>
                    </a:cubicBezTo>
                    <a:cubicBezTo>
                      <a:pt x="493395" y="549370"/>
                      <a:pt x="491109" y="575564"/>
                      <a:pt x="488728" y="595281"/>
                    </a:cubicBezTo>
                    <a:cubicBezTo>
                      <a:pt x="479203" y="674243"/>
                      <a:pt x="429006" y="724726"/>
                      <a:pt x="386429" y="727964"/>
                    </a:cubicBezTo>
                    <a:cubicBezTo>
                      <a:pt x="361379" y="729869"/>
                      <a:pt x="341948" y="715105"/>
                      <a:pt x="334518" y="688531"/>
                    </a:cubicBezTo>
                    <a:cubicBezTo>
                      <a:pt x="316516" y="624618"/>
                      <a:pt x="292418" y="587280"/>
                      <a:pt x="260699" y="574231"/>
                    </a:cubicBezTo>
                    <a:cubicBezTo>
                      <a:pt x="238030" y="564706"/>
                      <a:pt x="211074" y="569182"/>
                      <a:pt x="180594" y="586708"/>
                    </a:cubicBezTo>
                    <a:cubicBezTo>
                      <a:pt x="70580" y="650240"/>
                      <a:pt x="46101" y="856552"/>
                      <a:pt x="35719" y="944658"/>
                    </a:cubicBezTo>
                    <a:cubicBezTo>
                      <a:pt x="23003" y="1047423"/>
                      <a:pt x="15754" y="1150788"/>
                      <a:pt x="14002" y="1254316"/>
                    </a:cubicBezTo>
                    <a:cubicBezTo>
                      <a:pt x="13707" y="1257983"/>
                      <a:pt x="10630" y="1260802"/>
                      <a:pt x="6953" y="1260793"/>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92" name="Google Shape;1592;p11"/>
              <p:cNvSpPr/>
              <p:nvPr/>
            </p:nvSpPr>
            <p:spPr>
              <a:xfrm>
                <a:off x="-2911819" y="3524509"/>
                <a:ext cx="8956" cy="18365"/>
              </a:xfrm>
              <a:custGeom>
                <a:avLst/>
                <a:gdLst/>
                <a:ahLst/>
                <a:cxnLst/>
                <a:rect l="l" t="t" r="r" b="b"/>
                <a:pathLst>
                  <a:path w="8956" h="18365" extrusionOk="0">
                    <a:moveTo>
                      <a:pt x="4525" y="18366"/>
                    </a:moveTo>
                    <a:cubicBezTo>
                      <a:pt x="2049" y="18366"/>
                      <a:pt x="49" y="16365"/>
                      <a:pt x="49" y="13889"/>
                    </a:cubicBezTo>
                    <a:lnTo>
                      <a:pt x="49" y="5126"/>
                    </a:lnTo>
                    <a:cubicBezTo>
                      <a:pt x="-313" y="2678"/>
                      <a:pt x="1382" y="401"/>
                      <a:pt x="3830" y="49"/>
                    </a:cubicBezTo>
                    <a:cubicBezTo>
                      <a:pt x="6269" y="-313"/>
                      <a:pt x="8545" y="1373"/>
                      <a:pt x="8907" y="3821"/>
                    </a:cubicBezTo>
                    <a:cubicBezTo>
                      <a:pt x="8974" y="4259"/>
                      <a:pt x="8974" y="4697"/>
                      <a:pt x="8907" y="5126"/>
                    </a:cubicBezTo>
                    <a:lnTo>
                      <a:pt x="8907" y="13889"/>
                    </a:lnTo>
                    <a:cubicBezTo>
                      <a:pt x="8907" y="16327"/>
                      <a:pt x="6964" y="18318"/>
                      <a:pt x="4525" y="18366"/>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93" name="Google Shape;1593;p11"/>
              <p:cNvSpPr/>
              <p:nvPr/>
            </p:nvSpPr>
            <p:spPr>
              <a:xfrm>
                <a:off x="-2911819" y="3552191"/>
                <a:ext cx="8956" cy="519225"/>
              </a:xfrm>
              <a:custGeom>
                <a:avLst/>
                <a:gdLst/>
                <a:ahLst/>
                <a:cxnLst/>
                <a:rect l="l" t="t" r="r" b="b"/>
                <a:pathLst>
                  <a:path w="8956" h="519225" extrusionOk="0">
                    <a:moveTo>
                      <a:pt x="4525" y="519226"/>
                    </a:moveTo>
                    <a:cubicBezTo>
                      <a:pt x="2049" y="519226"/>
                      <a:pt x="49" y="517226"/>
                      <a:pt x="49" y="514749"/>
                    </a:cubicBezTo>
                    <a:lnTo>
                      <a:pt x="49" y="496937"/>
                    </a:lnTo>
                    <a:cubicBezTo>
                      <a:pt x="411" y="494489"/>
                      <a:pt x="2687" y="492804"/>
                      <a:pt x="5126" y="493156"/>
                    </a:cubicBezTo>
                    <a:cubicBezTo>
                      <a:pt x="7088" y="493451"/>
                      <a:pt x="8621" y="494985"/>
                      <a:pt x="8907" y="496937"/>
                    </a:cubicBezTo>
                    <a:lnTo>
                      <a:pt x="8907" y="514559"/>
                    </a:lnTo>
                    <a:cubicBezTo>
                      <a:pt x="9012" y="517026"/>
                      <a:pt x="7097" y="519121"/>
                      <a:pt x="4630" y="519226"/>
                    </a:cubicBezTo>
                    <a:cubicBezTo>
                      <a:pt x="4592" y="519226"/>
                      <a:pt x="4554" y="519226"/>
                      <a:pt x="4525" y="519226"/>
                    </a:cubicBezTo>
                    <a:close/>
                    <a:moveTo>
                      <a:pt x="4525" y="483983"/>
                    </a:moveTo>
                    <a:cubicBezTo>
                      <a:pt x="2049" y="483983"/>
                      <a:pt x="49" y="481983"/>
                      <a:pt x="49" y="479507"/>
                    </a:cubicBezTo>
                    <a:lnTo>
                      <a:pt x="49" y="461885"/>
                    </a:lnTo>
                    <a:cubicBezTo>
                      <a:pt x="411" y="459437"/>
                      <a:pt x="2687" y="457751"/>
                      <a:pt x="5126" y="458104"/>
                    </a:cubicBezTo>
                    <a:cubicBezTo>
                      <a:pt x="7088" y="458399"/>
                      <a:pt x="8621" y="459933"/>
                      <a:pt x="8907" y="461885"/>
                    </a:cubicBezTo>
                    <a:lnTo>
                      <a:pt x="8907" y="479507"/>
                    </a:lnTo>
                    <a:cubicBezTo>
                      <a:pt x="8907" y="481945"/>
                      <a:pt x="6964" y="483936"/>
                      <a:pt x="4525" y="483983"/>
                    </a:cubicBezTo>
                    <a:close/>
                    <a:moveTo>
                      <a:pt x="4525" y="448741"/>
                    </a:moveTo>
                    <a:cubicBezTo>
                      <a:pt x="2049" y="448741"/>
                      <a:pt x="49" y="446741"/>
                      <a:pt x="49" y="444264"/>
                    </a:cubicBezTo>
                    <a:lnTo>
                      <a:pt x="49" y="426738"/>
                    </a:lnTo>
                    <a:cubicBezTo>
                      <a:pt x="-313" y="424290"/>
                      <a:pt x="1382" y="422014"/>
                      <a:pt x="3830" y="421661"/>
                    </a:cubicBezTo>
                    <a:cubicBezTo>
                      <a:pt x="6269" y="421299"/>
                      <a:pt x="8545" y="422985"/>
                      <a:pt x="8907" y="425433"/>
                    </a:cubicBezTo>
                    <a:cubicBezTo>
                      <a:pt x="8974" y="425871"/>
                      <a:pt x="8974" y="426309"/>
                      <a:pt x="8907" y="426738"/>
                    </a:cubicBezTo>
                    <a:lnTo>
                      <a:pt x="8907" y="444264"/>
                    </a:lnTo>
                    <a:cubicBezTo>
                      <a:pt x="8907" y="446703"/>
                      <a:pt x="6964" y="448693"/>
                      <a:pt x="4525" y="448741"/>
                    </a:cubicBezTo>
                    <a:close/>
                    <a:moveTo>
                      <a:pt x="4525" y="413498"/>
                    </a:moveTo>
                    <a:cubicBezTo>
                      <a:pt x="2087" y="413498"/>
                      <a:pt x="96" y="411555"/>
                      <a:pt x="49" y="409117"/>
                    </a:cubicBezTo>
                    <a:lnTo>
                      <a:pt x="49" y="391495"/>
                    </a:lnTo>
                    <a:cubicBezTo>
                      <a:pt x="-313" y="389048"/>
                      <a:pt x="1382" y="386771"/>
                      <a:pt x="3830" y="386419"/>
                    </a:cubicBezTo>
                    <a:cubicBezTo>
                      <a:pt x="6269" y="386057"/>
                      <a:pt x="8545" y="387743"/>
                      <a:pt x="8907" y="390191"/>
                    </a:cubicBezTo>
                    <a:cubicBezTo>
                      <a:pt x="8974" y="390629"/>
                      <a:pt x="8974" y="391067"/>
                      <a:pt x="8907" y="391495"/>
                    </a:cubicBezTo>
                    <a:lnTo>
                      <a:pt x="8907" y="409117"/>
                    </a:lnTo>
                    <a:cubicBezTo>
                      <a:pt x="8859" y="411517"/>
                      <a:pt x="6926" y="413451"/>
                      <a:pt x="4525" y="413498"/>
                    </a:cubicBezTo>
                    <a:close/>
                    <a:moveTo>
                      <a:pt x="4525" y="378256"/>
                    </a:moveTo>
                    <a:cubicBezTo>
                      <a:pt x="2087" y="378256"/>
                      <a:pt x="96" y="376313"/>
                      <a:pt x="49" y="373874"/>
                    </a:cubicBezTo>
                    <a:lnTo>
                      <a:pt x="49" y="356253"/>
                    </a:lnTo>
                    <a:cubicBezTo>
                      <a:pt x="-313" y="353805"/>
                      <a:pt x="1382" y="351529"/>
                      <a:pt x="3830" y="351176"/>
                    </a:cubicBezTo>
                    <a:cubicBezTo>
                      <a:pt x="6269" y="350814"/>
                      <a:pt x="8545" y="352500"/>
                      <a:pt x="8907" y="354948"/>
                    </a:cubicBezTo>
                    <a:cubicBezTo>
                      <a:pt x="8974" y="355386"/>
                      <a:pt x="8974" y="355824"/>
                      <a:pt x="8907" y="356253"/>
                    </a:cubicBezTo>
                    <a:lnTo>
                      <a:pt x="8907" y="373874"/>
                    </a:lnTo>
                    <a:cubicBezTo>
                      <a:pt x="8859" y="376275"/>
                      <a:pt x="6926" y="378208"/>
                      <a:pt x="4525" y="378256"/>
                    </a:cubicBezTo>
                    <a:close/>
                    <a:moveTo>
                      <a:pt x="4525" y="343013"/>
                    </a:moveTo>
                    <a:cubicBezTo>
                      <a:pt x="2087" y="343013"/>
                      <a:pt x="96" y="341070"/>
                      <a:pt x="49" y="338632"/>
                    </a:cubicBezTo>
                    <a:lnTo>
                      <a:pt x="49" y="321011"/>
                    </a:lnTo>
                    <a:cubicBezTo>
                      <a:pt x="-313" y="318563"/>
                      <a:pt x="1382" y="316286"/>
                      <a:pt x="3830" y="315934"/>
                    </a:cubicBezTo>
                    <a:cubicBezTo>
                      <a:pt x="6269" y="315572"/>
                      <a:pt x="8545" y="317258"/>
                      <a:pt x="8907" y="319706"/>
                    </a:cubicBezTo>
                    <a:cubicBezTo>
                      <a:pt x="8974" y="320144"/>
                      <a:pt x="8974" y="320582"/>
                      <a:pt x="8907" y="321011"/>
                    </a:cubicBezTo>
                    <a:lnTo>
                      <a:pt x="8907" y="338632"/>
                    </a:lnTo>
                    <a:cubicBezTo>
                      <a:pt x="8859" y="341032"/>
                      <a:pt x="6926" y="342966"/>
                      <a:pt x="4525" y="343013"/>
                    </a:cubicBezTo>
                    <a:close/>
                    <a:moveTo>
                      <a:pt x="4525" y="307771"/>
                    </a:moveTo>
                    <a:cubicBezTo>
                      <a:pt x="2087" y="307771"/>
                      <a:pt x="96" y="305828"/>
                      <a:pt x="49" y="303389"/>
                    </a:cubicBezTo>
                    <a:lnTo>
                      <a:pt x="49" y="285768"/>
                    </a:lnTo>
                    <a:cubicBezTo>
                      <a:pt x="-313" y="283320"/>
                      <a:pt x="1382" y="281044"/>
                      <a:pt x="3830" y="280691"/>
                    </a:cubicBezTo>
                    <a:cubicBezTo>
                      <a:pt x="6269" y="280329"/>
                      <a:pt x="8545" y="282015"/>
                      <a:pt x="8907" y="284463"/>
                    </a:cubicBezTo>
                    <a:cubicBezTo>
                      <a:pt x="8974" y="284901"/>
                      <a:pt x="8974" y="285339"/>
                      <a:pt x="8907" y="285768"/>
                    </a:cubicBezTo>
                    <a:lnTo>
                      <a:pt x="8907" y="303389"/>
                    </a:lnTo>
                    <a:cubicBezTo>
                      <a:pt x="8859" y="305790"/>
                      <a:pt x="6926" y="307723"/>
                      <a:pt x="4525" y="307771"/>
                    </a:cubicBezTo>
                    <a:close/>
                    <a:moveTo>
                      <a:pt x="4525" y="272528"/>
                    </a:moveTo>
                    <a:cubicBezTo>
                      <a:pt x="2106" y="272586"/>
                      <a:pt x="106" y="270661"/>
                      <a:pt x="49" y="268242"/>
                    </a:cubicBezTo>
                    <a:cubicBezTo>
                      <a:pt x="49" y="268213"/>
                      <a:pt x="49" y="268175"/>
                      <a:pt x="49" y="268147"/>
                    </a:cubicBezTo>
                    <a:lnTo>
                      <a:pt x="49" y="250526"/>
                    </a:lnTo>
                    <a:cubicBezTo>
                      <a:pt x="-313" y="248078"/>
                      <a:pt x="1382" y="245801"/>
                      <a:pt x="3830" y="245449"/>
                    </a:cubicBezTo>
                    <a:cubicBezTo>
                      <a:pt x="6269" y="245087"/>
                      <a:pt x="8545" y="246773"/>
                      <a:pt x="8907" y="249221"/>
                    </a:cubicBezTo>
                    <a:cubicBezTo>
                      <a:pt x="8974" y="249659"/>
                      <a:pt x="8974" y="250097"/>
                      <a:pt x="8907" y="250526"/>
                    </a:cubicBezTo>
                    <a:lnTo>
                      <a:pt x="8907" y="268337"/>
                    </a:lnTo>
                    <a:cubicBezTo>
                      <a:pt x="8802" y="270680"/>
                      <a:pt x="6869" y="272528"/>
                      <a:pt x="4525" y="272528"/>
                    </a:cubicBezTo>
                    <a:close/>
                    <a:moveTo>
                      <a:pt x="4525" y="237286"/>
                    </a:moveTo>
                    <a:cubicBezTo>
                      <a:pt x="2106" y="237343"/>
                      <a:pt x="106" y="235419"/>
                      <a:pt x="49" y="232999"/>
                    </a:cubicBezTo>
                    <a:cubicBezTo>
                      <a:pt x="49" y="232971"/>
                      <a:pt x="49" y="232933"/>
                      <a:pt x="49" y="232904"/>
                    </a:cubicBezTo>
                    <a:lnTo>
                      <a:pt x="49" y="215283"/>
                    </a:lnTo>
                    <a:cubicBezTo>
                      <a:pt x="-313" y="212835"/>
                      <a:pt x="1382" y="210559"/>
                      <a:pt x="3830" y="210206"/>
                    </a:cubicBezTo>
                    <a:cubicBezTo>
                      <a:pt x="6269" y="209844"/>
                      <a:pt x="8545" y="211530"/>
                      <a:pt x="8907" y="213978"/>
                    </a:cubicBezTo>
                    <a:cubicBezTo>
                      <a:pt x="8974" y="214416"/>
                      <a:pt x="8974" y="214854"/>
                      <a:pt x="8907" y="215283"/>
                    </a:cubicBezTo>
                    <a:lnTo>
                      <a:pt x="8907" y="232904"/>
                    </a:lnTo>
                    <a:cubicBezTo>
                      <a:pt x="8907" y="235324"/>
                      <a:pt x="6945" y="237286"/>
                      <a:pt x="4525" y="237286"/>
                    </a:cubicBezTo>
                    <a:close/>
                    <a:moveTo>
                      <a:pt x="4525" y="202043"/>
                    </a:moveTo>
                    <a:cubicBezTo>
                      <a:pt x="2106" y="202100"/>
                      <a:pt x="106" y="200176"/>
                      <a:pt x="49" y="197757"/>
                    </a:cubicBezTo>
                    <a:cubicBezTo>
                      <a:pt x="49" y="197729"/>
                      <a:pt x="49" y="197690"/>
                      <a:pt x="49" y="197662"/>
                    </a:cubicBezTo>
                    <a:lnTo>
                      <a:pt x="49" y="180040"/>
                    </a:lnTo>
                    <a:cubicBezTo>
                      <a:pt x="411" y="177593"/>
                      <a:pt x="2687" y="175907"/>
                      <a:pt x="5126" y="176259"/>
                    </a:cubicBezTo>
                    <a:cubicBezTo>
                      <a:pt x="7088" y="176554"/>
                      <a:pt x="8621" y="178088"/>
                      <a:pt x="8907" y="180040"/>
                    </a:cubicBezTo>
                    <a:lnTo>
                      <a:pt x="8907" y="197662"/>
                    </a:lnTo>
                    <a:cubicBezTo>
                      <a:pt x="8707" y="199929"/>
                      <a:pt x="6802" y="201672"/>
                      <a:pt x="4525" y="201662"/>
                    </a:cubicBezTo>
                    <a:close/>
                    <a:moveTo>
                      <a:pt x="4525" y="166896"/>
                    </a:moveTo>
                    <a:cubicBezTo>
                      <a:pt x="2049" y="166896"/>
                      <a:pt x="49" y="164896"/>
                      <a:pt x="49" y="162419"/>
                    </a:cubicBezTo>
                    <a:lnTo>
                      <a:pt x="49" y="144512"/>
                    </a:lnTo>
                    <a:cubicBezTo>
                      <a:pt x="411" y="142064"/>
                      <a:pt x="2687" y="140378"/>
                      <a:pt x="5126" y="140731"/>
                    </a:cubicBezTo>
                    <a:cubicBezTo>
                      <a:pt x="7088" y="141026"/>
                      <a:pt x="8621" y="142560"/>
                      <a:pt x="8907" y="144512"/>
                    </a:cubicBezTo>
                    <a:lnTo>
                      <a:pt x="8907" y="162134"/>
                    </a:lnTo>
                    <a:cubicBezTo>
                      <a:pt x="9069" y="164600"/>
                      <a:pt x="7192" y="166734"/>
                      <a:pt x="4725" y="166886"/>
                    </a:cubicBezTo>
                    <a:cubicBezTo>
                      <a:pt x="4659" y="166896"/>
                      <a:pt x="4592" y="166896"/>
                      <a:pt x="4525" y="166896"/>
                    </a:cubicBezTo>
                    <a:close/>
                    <a:moveTo>
                      <a:pt x="4525" y="131653"/>
                    </a:moveTo>
                    <a:cubicBezTo>
                      <a:pt x="2049" y="131653"/>
                      <a:pt x="49" y="129653"/>
                      <a:pt x="49" y="127177"/>
                    </a:cubicBezTo>
                    <a:lnTo>
                      <a:pt x="49" y="109556"/>
                    </a:lnTo>
                    <a:cubicBezTo>
                      <a:pt x="411" y="107108"/>
                      <a:pt x="2687" y="105422"/>
                      <a:pt x="5126" y="105774"/>
                    </a:cubicBezTo>
                    <a:cubicBezTo>
                      <a:pt x="7088" y="106069"/>
                      <a:pt x="8621" y="107603"/>
                      <a:pt x="8907" y="109556"/>
                    </a:cubicBezTo>
                    <a:lnTo>
                      <a:pt x="8907" y="127177"/>
                    </a:lnTo>
                    <a:cubicBezTo>
                      <a:pt x="8907" y="129615"/>
                      <a:pt x="6964" y="131606"/>
                      <a:pt x="4525" y="131653"/>
                    </a:cubicBezTo>
                    <a:close/>
                    <a:moveTo>
                      <a:pt x="4525" y="96411"/>
                    </a:moveTo>
                    <a:cubicBezTo>
                      <a:pt x="2049" y="96411"/>
                      <a:pt x="49" y="94411"/>
                      <a:pt x="49" y="91934"/>
                    </a:cubicBezTo>
                    <a:lnTo>
                      <a:pt x="49" y="74313"/>
                    </a:lnTo>
                    <a:cubicBezTo>
                      <a:pt x="411" y="71865"/>
                      <a:pt x="2687" y="70179"/>
                      <a:pt x="5126" y="70532"/>
                    </a:cubicBezTo>
                    <a:cubicBezTo>
                      <a:pt x="7088" y="70827"/>
                      <a:pt x="8621" y="72360"/>
                      <a:pt x="8907" y="74313"/>
                    </a:cubicBezTo>
                    <a:lnTo>
                      <a:pt x="8907" y="91934"/>
                    </a:lnTo>
                    <a:cubicBezTo>
                      <a:pt x="9174" y="94392"/>
                      <a:pt x="7392" y="96602"/>
                      <a:pt x="4935" y="96859"/>
                    </a:cubicBezTo>
                    <a:cubicBezTo>
                      <a:pt x="4802" y="96878"/>
                      <a:pt x="4659" y="96887"/>
                      <a:pt x="4525" y="96887"/>
                    </a:cubicBezTo>
                    <a:close/>
                    <a:moveTo>
                      <a:pt x="4525" y="61169"/>
                    </a:moveTo>
                    <a:cubicBezTo>
                      <a:pt x="2049" y="61169"/>
                      <a:pt x="49" y="59168"/>
                      <a:pt x="49" y="56692"/>
                    </a:cubicBezTo>
                    <a:lnTo>
                      <a:pt x="49" y="39070"/>
                    </a:lnTo>
                    <a:cubicBezTo>
                      <a:pt x="411" y="36623"/>
                      <a:pt x="2687" y="34937"/>
                      <a:pt x="5126" y="35289"/>
                    </a:cubicBezTo>
                    <a:cubicBezTo>
                      <a:pt x="7088" y="35584"/>
                      <a:pt x="8621" y="37118"/>
                      <a:pt x="8907" y="39070"/>
                    </a:cubicBezTo>
                    <a:lnTo>
                      <a:pt x="8907" y="56692"/>
                    </a:lnTo>
                    <a:cubicBezTo>
                      <a:pt x="8907" y="59130"/>
                      <a:pt x="6964" y="61121"/>
                      <a:pt x="4525" y="61169"/>
                    </a:cubicBezTo>
                    <a:close/>
                    <a:moveTo>
                      <a:pt x="4525" y="25926"/>
                    </a:moveTo>
                    <a:cubicBezTo>
                      <a:pt x="2049" y="25926"/>
                      <a:pt x="49" y="23926"/>
                      <a:pt x="49" y="21449"/>
                    </a:cubicBezTo>
                    <a:lnTo>
                      <a:pt x="49" y="3828"/>
                    </a:lnTo>
                    <a:cubicBezTo>
                      <a:pt x="411" y="1380"/>
                      <a:pt x="2687" y="-306"/>
                      <a:pt x="5126" y="47"/>
                    </a:cubicBezTo>
                    <a:cubicBezTo>
                      <a:pt x="7088" y="342"/>
                      <a:pt x="8621" y="1875"/>
                      <a:pt x="8907" y="3828"/>
                    </a:cubicBezTo>
                    <a:lnTo>
                      <a:pt x="8907" y="21449"/>
                    </a:lnTo>
                    <a:cubicBezTo>
                      <a:pt x="8907" y="23888"/>
                      <a:pt x="6964" y="25878"/>
                      <a:pt x="4525" y="25926"/>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94" name="Google Shape;1594;p11"/>
              <p:cNvSpPr/>
              <p:nvPr/>
            </p:nvSpPr>
            <p:spPr>
              <a:xfrm>
                <a:off x="-2911770" y="4080734"/>
                <a:ext cx="8858" cy="17162"/>
              </a:xfrm>
              <a:custGeom>
                <a:avLst/>
                <a:gdLst/>
                <a:ahLst/>
                <a:cxnLst/>
                <a:rect l="l" t="t" r="r" b="b"/>
                <a:pathLst>
                  <a:path w="8858" h="17162" extrusionOk="0">
                    <a:moveTo>
                      <a:pt x="4477" y="17163"/>
                    </a:moveTo>
                    <a:cubicBezTo>
                      <a:pt x="2000" y="17163"/>
                      <a:pt x="0" y="15163"/>
                      <a:pt x="0" y="12686"/>
                    </a:cubicBezTo>
                    <a:lnTo>
                      <a:pt x="0" y="3828"/>
                    </a:lnTo>
                    <a:cubicBezTo>
                      <a:pt x="362" y="1380"/>
                      <a:pt x="2638" y="-306"/>
                      <a:pt x="5077" y="47"/>
                    </a:cubicBezTo>
                    <a:cubicBezTo>
                      <a:pt x="7039" y="342"/>
                      <a:pt x="8572" y="1875"/>
                      <a:pt x="8858" y="3828"/>
                    </a:cubicBezTo>
                    <a:lnTo>
                      <a:pt x="8858" y="12686"/>
                    </a:lnTo>
                    <a:cubicBezTo>
                      <a:pt x="8858" y="15125"/>
                      <a:pt x="6915" y="17115"/>
                      <a:pt x="4477" y="17163"/>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95" name="Google Shape;1595;p11"/>
              <p:cNvSpPr/>
              <p:nvPr/>
            </p:nvSpPr>
            <p:spPr>
              <a:xfrm>
                <a:off x="-2454714" y="2971297"/>
                <a:ext cx="8956" cy="18365"/>
              </a:xfrm>
              <a:custGeom>
                <a:avLst/>
                <a:gdLst/>
                <a:ahLst/>
                <a:cxnLst/>
                <a:rect l="l" t="t" r="r" b="b"/>
                <a:pathLst>
                  <a:path w="8956" h="18365" extrusionOk="0">
                    <a:moveTo>
                      <a:pt x="4430" y="18366"/>
                    </a:moveTo>
                    <a:cubicBezTo>
                      <a:pt x="2030" y="18318"/>
                      <a:pt x="96" y="16384"/>
                      <a:pt x="49" y="13984"/>
                    </a:cubicBezTo>
                    <a:lnTo>
                      <a:pt x="49" y="5126"/>
                    </a:lnTo>
                    <a:cubicBezTo>
                      <a:pt x="-313" y="2678"/>
                      <a:pt x="1382" y="401"/>
                      <a:pt x="3830" y="49"/>
                    </a:cubicBezTo>
                    <a:cubicBezTo>
                      <a:pt x="6269" y="-313"/>
                      <a:pt x="8545" y="1373"/>
                      <a:pt x="8907" y="3821"/>
                    </a:cubicBezTo>
                    <a:cubicBezTo>
                      <a:pt x="8974" y="4259"/>
                      <a:pt x="8974" y="4697"/>
                      <a:pt x="8907" y="5126"/>
                    </a:cubicBezTo>
                    <a:lnTo>
                      <a:pt x="8907" y="13984"/>
                    </a:lnTo>
                    <a:cubicBezTo>
                      <a:pt x="8859" y="16422"/>
                      <a:pt x="6869" y="18366"/>
                      <a:pt x="4430" y="18366"/>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96" name="Google Shape;1596;p11"/>
              <p:cNvSpPr/>
              <p:nvPr/>
            </p:nvSpPr>
            <p:spPr>
              <a:xfrm>
                <a:off x="-2454714" y="2999360"/>
                <a:ext cx="8956" cy="816500"/>
              </a:xfrm>
              <a:custGeom>
                <a:avLst/>
                <a:gdLst/>
                <a:ahLst/>
                <a:cxnLst/>
                <a:rect l="l" t="t" r="r" b="b"/>
                <a:pathLst>
                  <a:path w="8956" h="816500" extrusionOk="0">
                    <a:moveTo>
                      <a:pt x="4430" y="816501"/>
                    </a:moveTo>
                    <a:cubicBezTo>
                      <a:pt x="1992" y="816453"/>
                      <a:pt x="49" y="814463"/>
                      <a:pt x="49" y="812024"/>
                    </a:cubicBezTo>
                    <a:lnTo>
                      <a:pt x="49" y="794117"/>
                    </a:lnTo>
                    <a:cubicBezTo>
                      <a:pt x="-313" y="791669"/>
                      <a:pt x="1382" y="789393"/>
                      <a:pt x="3830" y="789040"/>
                    </a:cubicBezTo>
                    <a:cubicBezTo>
                      <a:pt x="6269" y="788679"/>
                      <a:pt x="8545" y="790364"/>
                      <a:pt x="8907" y="792812"/>
                    </a:cubicBezTo>
                    <a:cubicBezTo>
                      <a:pt x="8974" y="793251"/>
                      <a:pt x="8974" y="793689"/>
                      <a:pt x="8907" y="794117"/>
                    </a:cubicBezTo>
                    <a:lnTo>
                      <a:pt x="8907" y="811643"/>
                    </a:lnTo>
                    <a:cubicBezTo>
                      <a:pt x="9116" y="814110"/>
                      <a:pt x="7288" y="816272"/>
                      <a:pt x="4830" y="816482"/>
                    </a:cubicBezTo>
                    <a:cubicBezTo>
                      <a:pt x="4697" y="816492"/>
                      <a:pt x="4564" y="816501"/>
                      <a:pt x="4430" y="816501"/>
                    </a:cubicBezTo>
                    <a:close/>
                    <a:moveTo>
                      <a:pt x="4430" y="780592"/>
                    </a:moveTo>
                    <a:cubicBezTo>
                      <a:pt x="1992" y="780544"/>
                      <a:pt x="49" y="778553"/>
                      <a:pt x="49" y="776115"/>
                    </a:cubicBezTo>
                    <a:lnTo>
                      <a:pt x="49" y="758113"/>
                    </a:lnTo>
                    <a:cubicBezTo>
                      <a:pt x="411" y="755665"/>
                      <a:pt x="2687" y="753979"/>
                      <a:pt x="5126" y="754331"/>
                    </a:cubicBezTo>
                    <a:cubicBezTo>
                      <a:pt x="7088" y="754627"/>
                      <a:pt x="8621" y="756160"/>
                      <a:pt x="8907" y="758113"/>
                    </a:cubicBezTo>
                    <a:lnTo>
                      <a:pt x="8907" y="776115"/>
                    </a:lnTo>
                    <a:cubicBezTo>
                      <a:pt x="8907" y="778592"/>
                      <a:pt x="6907" y="780592"/>
                      <a:pt x="4430" y="780592"/>
                    </a:cubicBezTo>
                    <a:close/>
                    <a:moveTo>
                      <a:pt x="4430" y="744587"/>
                    </a:moveTo>
                    <a:cubicBezTo>
                      <a:pt x="2011" y="744587"/>
                      <a:pt x="49" y="742625"/>
                      <a:pt x="49" y="740206"/>
                    </a:cubicBezTo>
                    <a:lnTo>
                      <a:pt x="49" y="722204"/>
                    </a:lnTo>
                    <a:cubicBezTo>
                      <a:pt x="411" y="719756"/>
                      <a:pt x="2687" y="718070"/>
                      <a:pt x="5126" y="718422"/>
                    </a:cubicBezTo>
                    <a:cubicBezTo>
                      <a:pt x="7088" y="718717"/>
                      <a:pt x="8621" y="720251"/>
                      <a:pt x="8907" y="722204"/>
                    </a:cubicBezTo>
                    <a:lnTo>
                      <a:pt x="8907" y="740206"/>
                    </a:lnTo>
                    <a:cubicBezTo>
                      <a:pt x="9116" y="742616"/>
                      <a:pt x="7335" y="744740"/>
                      <a:pt x="4925" y="744949"/>
                    </a:cubicBezTo>
                    <a:cubicBezTo>
                      <a:pt x="4763" y="744968"/>
                      <a:pt x="4592" y="744968"/>
                      <a:pt x="4430" y="744968"/>
                    </a:cubicBezTo>
                    <a:close/>
                    <a:moveTo>
                      <a:pt x="4430" y="708678"/>
                    </a:moveTo>
                    <a:cubicBezTo>
                      <a:pt x="2030" y="708630"/>
                      <a:pt x="96" y="706697"/>
                      <a:pt x="49" y="704296"/>
                    </a:cubicBezTo>
                    <a:lnTo>
                      <a:pt x="49" y="686294"/>
                    </a:lnTo>
                    <a:cubicBezTo>
                      <a:pt x="411" y="683846"/>
                      <a:pt x="2687" y="682160"/>
                      <a:pt x="5126" y="682513"/>
                    </a:cubicBezTo>
                    <a:cubicBezTo>
                      <a:pt x="7088" y="682808"/>
                      <a:pt x="8621" y="684342"/>
                      <a:pt x="8907" y="686294"/>
                    </a:cubicBezTo>
                    <a:lnTo>
                      <a:pt x="8907" y="704296"/>
                    </a:lnTo>
                    <a:cubicBezTo>
                      <a:pt x="8859" y="706735"/>
                      <a:pt x="6869" y="708678"/>
                      <a:pt x="4430" y="708678"/>
                    </a:cubicBezTo>
                    <a:close/>
                    <a:moveTo>
                      <a:pt x="4430" y="672769"/>
                    </a:moveTo>
                    <a:cubicBezTo>
                      <a:pt x="2030" y="672721"/>
                      <a:pt x="96" y="670788"/>
                      <a:pt x="49" y="668387"/>
                    </a:cubicBezTo>
                    <a:lnTo>
                      <a:pt x="49" y="650385"/>
                    </a:lnTo>
                    <a:cubicBezTo>
                      <a:pt x="411" y="647937"/>
                      <a:pt x="2687" y="646251"/>
                      <a:pt x="5126" y="646604"/>
                    </a:cubicBezTo>
                    <a:cubicBezTo>
                      <a:pt x="7088" y="646899"/>
                      <a:pt x="8621" y="648432"/>
                      <a:pt x="8907" y="650385"/>
                    </a:cubicBezTo>
                    <a:lnTo>
                      <a:pt x="8907" y="668768"/>
                    </a:lnTo>
                    <a:cubicBezTo>
                      <a:pt x="8659" y="671054"/>
                      <a:pt x="6726" y="672778"/>
                      <a:pt x="4430" y="672769"/>
                    </a:cubicBezTo>
                    <a:close/>
                    <a:moveTo>
                      <a:pt x="4430" y="636859"/>
                    </a:moveTo>
                    <a:cubicBezTo>
                      <a:pt x="2030" y="636812"/>
                      <a:pt x="96" y="634878"/>
                      <a:pt x="49" y="632478"/>
                    </a:cubicBezTo>
                    <a:lnTo>
                      <a:pt x="49" y="614476"/>
                    </a:lnTo>
                    <a:cubicBezTo>
                      <a:pt x="411" y="612028"/>
                      <a:pt x="2687" y="610342"/>
                      <a:pt x="5126" y="610694"/>
                    </a:cubicBezTo>
                    <a:cubicBezTo>
                      <a:pt x="7088" y="610990"/>
                      <a:pt x="8621" y="612523"/>
                      <a:pt x="8907" y="614476"/>
                    </a:cubicBezTo>
                    <a:lnTo>
                      <a:pt x="8907" y="632478"/>
                    </a:lnTo>
                    <a:cubicBezTo>
                      <a:pt x="8859" y="634916"/>
                      <a:pt x="6869" y="636859"/>
                      <a:pt x="4430" y="636859"/>
                    </a:cubicBezTo>
                    <a:close/>
                    <a:moveTo>
                      <a:pt x="4430" y="600950"/>
                    </a:moveTo>
                    <a:cubicBezTo>
                      <a:pt x="1992" y="600903"/>
                      <a:pt x="49" y="598912"/>
                      <a:pt x="49" y="596474"/>
                    </a:cubicBezTo>
                    <a:lnTo>
                      <a:pt x="49" y="578567"/>
                    </a:lnTo>
                    <a:cubicBezTo>
                      <a:pt x="-313" y="576119"/>
                      <a:pt x="1382" y="573842"/>
                      <a:pt x="3830" y="573490"/>
                    </a:cubicBezTo>
                    <a:cubicBezTo>
                      <a:pt x="6269" y="573128"/>
                      <a:pt x="8545" y="574814"/>
                      <a:pt x="8907" y="577262"/>
                    </a:cubicBezTo>
                    <a:cubicBezTo>
                      <a:pt x="8974" y="577700"/>
                      <a:pt x="8974" y="578138"/>
                      <a:pt x="8907" y="578567"/>
                    </a:cubicBezTo>
                    <a:lnTo>
                      <a:pt x="8907" y="596474"/>
                    </a:lnTo>
                    <a:cubicBezTo>
                      <a:pt x="8907" y="598950"/>
                      <a:pt x="6907" y="600950"/>
                      <a:pt x="4430" y="600950"/>
                    </a:cubicBezTo>
                    <a:close/>
                    <a:moveTo>
                      <a:pt x="4430" y="565041"/>
                    </a:moveTo>
                    <a:cubicBezTo>
                      <a:pt x="1992" y="564993"/>
                      <a:pt x="49" y="563003"/>
                      <a:pt x="49" y="560564"/>
                    </a:cubicBezTo>
                    <a:lnTo>
                      <a:pt x="49" y="542657"/>
                    </a:lnTo>
                    <a:cubicBezTo>
                      <a:pt x="-313" y="540209"/>
                      <a:pt x="1382" y="537933"/>
                      <a:pt x="3830" y="537581"/>
                    </a:cubicBezTo>
                    <a:cubicBezTo>
                      <a:pt x="6269" y="537218"/>
                      <a:pt x="8545" y="538904"/>
                      <a:pt x="8907" y="541352"/>
                    </a:cubicBezTo>
                    <a:cubicBezTo>
                      <a:pt x="8974" y="541791"/>
                      <a:pt x="8974" y="542229"/>
                      <a:pt x="8907" y="542657"/>
                    </a:cubicBezTo>
                    <a:lnTo>
                      <a:pt x="8907" y="560564"/>
                    </a:lnTo>
                    <a:cubicBezTo>
                      <a:pt x="8907" y="563041"/>
                      <a:pt x="6907" y="565041"/>
                      <a:pt x="4430" y="565041"/>
                    </a:cubicBezTo>
                    <a:close/>
                    <a:moveTo>
                      <a:pt x="4430" y="529132"/>
                    </a:moveTo>
                    <a:cubicBezTo>
                      <a:pt x="1992" y="529084"/>
                      <a:pt x="49" y="527093"/>
                      <a:pt x="49" y="524655"/>
                    </a:cubicBezTo>
                    <a:lnTo>
                      <a:pt x="49" y="506843"/>
                    </a:lnTo>
                    <a:cubicBezTo>
                      <a:pt x="-313" y="504395"/>
                      <a:pt x="1382" y="502119"/>
                      <a:pt x="3830" y="501766"/>
                    </a:cubicBezTo>
                    <a:cubicBezTo>
                      <a:pt x="6269" y="501404"/>
                      <a:pt x="8545" y="503090"/>
                      <a:pt x="8907" y="505538"/>
                    </a:cubicBezTo>
                    <a:cubicBezTo>
                      <a:pt x="8974" y="505976"/>
                      <a:pt x="8974" y="506415"/>
                      <a:pt x="8907" y="506843"/>
                    </a:cubicBezTo>
                    <a:lnTo>
                      <a:pt x="8907" y="524750"/>
                    </a:lnTo>
                    <a:cubicBezTo>
                      <a:pt x="8859" y="527189"/>
                      <a:pt x="6869" y="529132"/>
                      <a:pt x="4430" y="529132"/>
                    </a:cubicBezTo>
                    <a:close/>
                    <a:moveTo>
                      <a:pt x="4430" y="493223"/>
                    </a:moveTo>
                    <a:cubicBezTo>
                      <a:pt x="1992" y="493175"/>
                      <a:pt x="49" y="491184"/>
                      <a:pt x="49" y="488746"/>
                    </a:cubicBezTo>
                    <a:lnTo>
                      <a:pt x="49" y="470839"/>
                    </a:lnTo>
                    <a:cubicBezTo>
                      <a:pt x="-313" y="468391"/>
                      <a:pt x="1382" y="466114"/>
                      <a:pt x="3830" y="465762"/>
                    </a:cubicBezTo>
                    <a:cubicBezTo>
                      <a:pt x="6269" y="465400"/>
                      <a:pt x="8545" y="467086"/>
                      <a:pt x="8907" y="469534"/>
                    </a:cubicBezTo>
                    <a:cubicBezTo>
                      <a:pt x="8974" y="469972"/>
                      <a:pt x="8974" y="470410"/>
                      <a:pt x="8907" y="470839"/>
                    </a:cubicBezTo>
                    <a:lnTo>
                      <a:pt x="8907" y="488746"/>
                    </a:lnTo>
                    <a:cubicBezTo>
                      <a:pt x="8907" y="491222"/>
                      <a:pt x="6907" y="493223"/>
                      <a:pt x="4430" y="493223"/>
                    </a:cubicBezTo>
                    <a:close/>
                    <a:moveTo>
                      <a:pt x="4430" y="457313"/>
                    </a:moveTo>
                    <a:cubicBezTo>
                      <a:pt x="1992" y="457266"/>
                      <a:pt x="49" y="455275"/>
                      <a:pt x="49" y="452837"/>
                    </a:cubicBezTo>
                    <a:lnTo>
                      <a:pt x="49" y="434929"/>
                    </a:lnTo>
                    <a:cubicBezTo>
                      <a:pt x="-313" y="432482"/>
                      <a:pt x="1382" y="430205"/>
                      <a:pt x="3830" y="429853"/>
                    </a:cubicBezTo>
                    <a:cubicBezTo>
                      <a:pt x="6269" y="429491"/>
                      <a:pt x="8545" y="431177"/>
                      <a:pt x="8907" y="433625"/>
                    </a:cubicBezTo>
                    <a:cubicBezTo>
                      <a:pt x="8974" y="434063"/>
                      <a:pt x="8974" y="434501"/>
                      <a:pt x="8907" y="434929"/>
                    </a:cubicBezTo>
                    <a:lnTo>
                      <a:pt x="8907" y="452837"/>
                    </a:lnTo>
                    <a:cubicBezTo>
                      <a:pt x="8907" y="455313"/>
                      <a:pt x="6907" y="457313"/>
                      <a:pt x="4430" y="457313"/>
                    </a:cubicBezTo>
                    <a:close/>
                    <a:moveTo>
                      <a:pt x="4430" y="421309"/>
                    </a:moveTo>
                    <a:cubicBezTo>
                      <a:pt x="2011" y="421309"/>
                      <a:pt x="49" y="419347"/>
                      <a:pt x="49" y="416927"/>
                    </a:cubicBezTo>
                    <a:lnTo>
                      <a:pt x="49" y="398925"/>
                    </a:lnTo>
                    <a:cubicBezTo>
                      <a:pt x="411" y="396477"/>
                      <a:pt x="2687" y="394791"/>
                      <a:pt x="5126" y="395144"/>
                    </a:cubicBezTo>
                    <a:cubicBezTo>
                      <a:pt x="7088" y="395439"/>
                      <a:pt x="8621" y="396972"/>
                      <a:pt x="8907" y="398925"/>
                    </a:cubicBezTo>
                    <a:lnTo>
                      <a:pt x="8907" y="416927"/>
                    </a:lnTo>
                    <a:cubicBezTo>
                      <a:pt x="8802" y="419308"/>
                      <a:pt x="6812" y="421175"/>
                      <a:pt x="4430" y="421118"/>
                    </a:cubicBezTo>
                    <a:close/>
                    <a:moveTo>
                      <a:pt x="4430" y="385400"/>
                    </a:moveTo>
                    <a:cubicBezTo>
                      <a:pt x="2011" y="385400"/>
                      <a:pt x="49" y="383437"/>
                      <a:pt x="49" y="381018"/>
                    </a:cubicBezTo>
                    <a:lnTo>
                      <a:pt x="49" y="363016"/>
                    </a:lnTo>
                    <a:cubicBezTo>
                      <a:pt x="411" y="360568"/>
                      <a:pt x="2687" y="358882"/>
                      <a:pt x="5126" y="359234"/>
                    </a:cubicBezTo>
                    <a:cubicBezTo>
                      <a:pt x="7088" y="359530"/>
                      <a:pt x="8621" y="361063"/>
                      <a:pt x="8907" y="363016"/>
                    </a:cubicBezTo>
                    <a:lnTo>
                      <a:pt x="8907" y="381018"/>
                    </a:lnTo>
                    <a:cubicBezTo>
                      <a:pt x="8907" y="383437"/>
                      <a:pt x="6945" y="385400"/>
                      <a:pt x="4525" y="385400"/>
                    </a:cubicBezTo>
                    <a:cubicBezTo>
                      <a:pt x="4497" y="385400"/>
                      <a:pt x="4459" y="385400"/>
                      <a:pt x="4430" y="385400"/>
                    </a:cubicBezTo>
                    <a:close/>
                    <a:moveTo>
                      <a:pt x="4430" y="349490"/>
                    </a:moveTo>
                    <a:cubicBezTo>
                      <a:pt x="2030" y="349443"/>
                      <a:pt x="96" y="347509"/>
                      <a:pt x="49" y="345109"/>
                    </a:cubicBezTo>
                    <a:lnTo>
                      <a:pt x="49" y="327107"/>
                    </a:lnTo>
                    <a:cubicBezTo>
                      <a:pt x="411" y="324659"/>
                      <a:pt x="2687" y="322973"/>
                      <a:pt x="5126" y="323325"/>
                    </a:cubicBezTo>
                    <a:cubicBezTo>
                      <a:pt x="7088" y="323620"/>
                      <a:pt x="8621" y="325154"/>
                      <a:pt x="8907" y="327107"/>
                    </a:cubicBezTo>
                    <a:lnTo>
                      <a:pt x="8907" y="344918"/>
                    </a:lnTo>
                    <a:cubicBezTo>
                      <a:pt x="8964" y="347395"/>
                      <a:pt x="7002" y="349433"/>
                      <a:pt x="4525" y="349490"/>
                    </a:cubicBezTo>
                    <a:cubicBezTo>
                      <a:pt x="4497" y="349490"/>
                      <a:pt x="4459" y="349490"/>
                      <a:pt x="4430" y="349490"/>
                    </a:cubicBezTo>
                    <a:close/>
                    <a:moveTo>
                      <a:pt x="4430" y="313581"/>
                    </a:moveTo>
                    <a:cubicBezTo>
                      <a:pt x="2030" y="313533"/>
                      <a:pt x="96" y="311600"/>
                      <a:pt x="49" y="309200"/>
                    </a:cubicBezTo>
                    <a:lnTo>
                      <a:pt x="49" y="291197"/>
                    </a:lnTo>
                    <a:cubicBezTo>
                      <a:pt x="411" y="288749"/>
                      <a:pt x="2687" y="287063"/>
                      <a:pt x="5126" y="287416"/>
                    </a:cubicBezTo>
                    <a:cubicBezTo>
                      <a:pt x="7088" y="287711"/>
                      <a:pt x="8621" y="289245"/>
                      <a:pt x="8907" y="291197"/>
                    </a:cubicBezTo>
                    <a:lnTo>
                      <a:pt x="8907" y="309200"/>
                    </a:lnTo>
                    <a:cubicBezTo>
                      <a:pt x="8859" y="311638"/>
                      <a:pt x="6869" y="313581"/>
                      <a:pt x="4430" y="313581"/>
                    </a:cubicBezTo>
                    <a:close/>
                    <a:moveTo>
                      <a:pt x="4430" y="277672"/>
                    </a:moveTo>
                    <a:cubicBezTo>
                      <a:pt x="2030" y="277624"/>
                      <a:pt x="96" y="275691"/>
                      <a:pt x="49" y="273290"/>
                    </a:cubicBezTo>
                    <a:lnTo>
                      <a:pt x="49" y="255288"/>
                    </a:lnTo>
                    <a:cubicBezTo>
                      <a:pt x="411" y="252840"/>
                      <a:pt x="2687" y="251154"/>
                      <a:pt x="5126" y="251507"/>
                    </a:cubicBezTo>
                    <a:cubicBezTo>
                      <a:pt x="7088" y="251802"/>
                      <a:pt x="8621" y="253335"/>
                      <a:pt x="8907" y="255288"/>
                    </a:cubicBezTo>
                    <a:lnTo>
                      <a:pt x="8907" y="273290"/>
                    </a:lnTo>
                    <a:cubicBezTo>
                      <a:pt x="8859" y="275729"/>
                      <a:pt x="6869" y="277672"/>
                      <a:pt x="4430" y="277672"/>
                    </a:cubicBezTo>
                    <a:close/>
                    <a:moveTo>
                      <a:pt x="4430" y="241762"/>
                    </a:moveTo>
                    <a:cubicBezTo>
                      <a:pt x="1992" y="241715"/>
                      <a:pt x="49" y="239724"/>
                      <a:pt x="49" y="237286"/>
                    </a:cubicBezTo>
                    <a:lnTo>
                      <a:pt x="49" y="219379"/>
                    </a:lnTo>
                    <a:cubicBezTo>
                      <a:pt x="-313" y="216931"/>
                      <a:pt x="1382" y="214654"/>
                      <a:pt x="3830" y="214302"/>
                    </a:cubicBezTo>
                    <a:cubicBezTo>
                      <a:pt x="6269" y="213940"/>
                      <a:pt x="8545" y="215626"/>
                      <a:pt x="8907" y="218074"/>
                    </a:cubicBezTo>
                    <a:cubicBezTo>
                      <a:pt x="8974" y="218512"/>
                      <a:pt x="8974" y="218950"/>
                      <a:pt x="8907" y="219379"/>
                    </a:cubicBezTo>
                    <a:lnTo>
                      <a:pt x="8907" y="237286"/>
                    </a:lnTo>
                    <a:cubicBezTo>
                      <a:pt x="8907" y="239762"/>
                      <a:pt x="6907" y="241762"/>
                      <a:pt x="4430" y="241762"/>
                    </a:cubicBezTo>
                    <a:close/>
                    <a:moveTo>
                      <a:pt x="4430" y="205853"/>
                    </a:moveTo>
                    <a:cubicBezTo>
                      <a:pt x="1992" y="205806"/>
                      <a:pt x="49" y="203815"/>
                      <a:pt x="49" y="201376"/>
                    </a:cubicBezTo>
                    <a:lnTo>
                      <a:pt x="49" y="183470"/>
                    </a:lnTo>
                    <a:cubicBezTo>
                      <a:pt x="-313" y="181022"/>
                      <a:pt x="1382" y="178745"/>
                      <a:pt x="3830" y="178393"/>
                    </a:cubicBezTo>
                    <a:cubicBezTo>
                      <a:pt x="6269" y="178031"/>
                      <a:pt x="8545" y="179717"/>
                      <a:pt x="8907" y="182165"/>
                    </a:cubicBezTo>
                    <a:cubicBezTo>
                      <a:pt x="8974" y="182603"/>
                      <a:pt x="8974" y="183041"/>
                      <a:pt x="8907" y="183470"/>
                    </a:cubicBezTo>
                    <a:lnTo>
                      <a:pt x="8907" y="201376"/>
                    </a:lnTo>
                    <a:cubicBezTo>
                      <a:pt x="8907" y="203853"/>
                      <a:pt x="6907" y="205853"/>
                      <a:pt x="4430" y="205853"/>
                    </a:cubicBezTo>
                    <a:close/>
                    <a:moveTo>
                      <a:pt x="4430" y="169944"/>
                    </a:moveTo>
                    <a:cubicBezTo>
                      <a:pt x="1992" y="169896"/>
                      <a:pt x="49" y="167906"/>
                      <a:pt x="49" y="165467"/>
                    </a:cubicBezTo>
                    <a:lnTo>
                      <a:pt x="49" y="147560"/>
                    </a:lnTo>
                    <a:cubicBezTo>
                      <a:pt x="-313" y="145112"/>
                      <a:pt x="1382" y="142836"/>
                      <a:pt x="3830" y="142483"/>
                    </a:cubicBezTo>
                    <a:cubicBezTo>
                      <a:pt x="6269" y="142121"/>
                      <a:pt x="8545" y="143807"/>
                      <a:pt x="8907" y="146255"/>
                    </a:cubicBezTo>
                    <a:cubicBezTo>
                      <a:pt x="8974" y="146693"/>
                      <a:pt x="8974" y="147132"/>
                      <a:pt x="8907" y="147560"/>
                    </a:cubicBezTo>
                    <a:lnTo>
                      <a:pt x="8907" y="165467"/>
                    </a:lnTo>
                    <a:cubicBezTo>
                      <a:pt x="8907" y="167944"/>
                      <a:pt x="6907" y="169944"/>
                      <a:pt x="4430" y="169944"/>
                    </a:cubicBezTo>
                    <a:close/>
                    <a:moveTo>
                      <a:pt x="4430" y="134035"/>
                    </a:moveTo>
                    <a:cubicBezTo>
                      <a:pt x="1992" y="133987"/>
                      <a:pt x="49" y="131996"/>
                      <a:pt x="49" y="129558"/>
                    </a:cubicBezTo>
                    <a:lnTo>
                      <a:pt x="49" y="111651"/>
                    </a:lnTo>
                    <a:cubicBezTo>
                      <a:pt x="-313" y="109203"/>
                      <a:pt x="1382" y="106927"/>
                      <a:pt x="3830" y="106574"/>
                    </a:cubicBezTo>
                    <a:cubicBezTo>
                      <a:pt x="6269" y="106212"/>
                      <a:pt x="8545" y="107898"/>
                      <a:pt x="8907" y="110346"/>
                    </a:cubicBezTo>
                    <a:cubicBezTo>
                      <a:pt x="8974" y="110784"/>
                      <a:pt x="8974" y="111222"/>
                      <a:pt x="8907" y="111651"/>
                    </a:cubicBezTo>
                    <a:lnTo>
                      <a:pt x="8907" y="129558"/>
                    </a:lnTo>
                    <a:cubicBezTo>
                      <a:pt x="8907" y="132034"/>
                      <a:pt x="6907" y="134035"/>
                      <a:pt x="4430" y="134035"/>
                    </a:cubicBezTo>
                    <a:close/>
                    <a:moveTo>
                      <a:pt x="4430" y="98125"/>
                    </a:moveTo>
                    <a:cubicBezTo>
                      <a:pt x="1992" y="98078"/>
                      <a:pt x="49" y="96087"/>
                      <a:pt x="49" y="93649"/>
                    </a:cubicBezTo>
                    <a:lnTo>
                      <a:pt x="49" y="75646"/>
                    </a:lnTo>
                    <a:cubicBezTo>
                      <a:pt x="411" y="73199"/>
                      <a:pt x="2687" y="71513"/>
                      <a:pt x="5126" y="71865"/>
                    </a:cubicBezTo>
                    <a:cubicBezTo>
                      <a:pt x="7088" y="72160"/>
                      <a:pt x="8621" y="73694"/>
                      <a:pt x="8907" y="75646"/>
                    </a:cubicBezTo>
                    <a:lnTo>
                      <a:pt x="8907" y="93649"/>
                    </a:lnTo>
                    <a:cubicBezTo>
                      <a:pt x="8907" y="96125"/>
                      <a:pt x="6907" y="98125"/>
                      <a:pt x="4430" y="98125"/>
                    </a:cubicBezTo>
                    <a:close/>
                    <a:moveTo>
                      <a:pt x="4430" y="62121"/>
                    </a:moveTo>
                    <a:cubicBezTo>
                      <a:pt x="2011" y="62121"/>
                      <a:pt x="49" y="60159"/>
                      <a:pt x="49" y="57740"/>
                    </a:cubicBezTo>
                    <a:lnTo>
                      <a:pt x="49" y="40118"/>
                    </a:lnTo>
                    <a:cubicBezTo>
                      <a:pt x="411" y="37670"/>
                      <a:pt x="2687" y="35984"/>
                      <a:pt x="5126" y="36337"/>
                    </a:cubicBezTo>
                    <a:cubicBezTo>
                      <a:pt x="7088" y="36632"/>
                      <a:pt x="8621" y="38166"/>
                      <a:pt x="8907" y="40118"/>
                    </a:cubicBezTo>
                    <a:lnTo>
                      <a:pt x="8907" y="58120"/>
                    </a:lnTo>
                    <a:cubicBezTo>
                      <a:pt x="8707" y="60426"/>
                      <a:pt x="6745" y="62178"/>
                      <a:pt x="4430" y="62121"/>
                    </a:cubicBezTo>
                    <a:close/>
                    <a:moveTo>
                      <a:pt x="4430" y="26212"/>
                    </a:moveTo>
                    <a:cubicBezTo>
                      <a:pt x="2011" y="26212"/>
                      <a:pt x="49" y="24250"/>
                      <a:pt x="49" y="21830"/>
                    </a:cubicBezTo>
                    <a:lnTo>
                      <a:pt x="49" y="3828"/>
                    </a:lnTo>
                    <a:cubicBezTo>
                      <a:pt x="411" y="1380"/>
                      <a:pt x="2687" y="-306"/>
                      <a:pt x="5126" y="47"/>
                    </a:cubicBezTo>
                    <a:cubicBezTo>
                      <a:pt x="7088" y="342"/>
                      <a:pt x="8621" y="1875"/>
                      <a:pt x="8907" y="3828"/>
                    </a:cubicBezTo>
                    <a:lnTo>
                      <a:pt x="8907" y="21830"/>
                    </a:lnTo>
                    <a:cubicBezTo>
                      <a:pt x="8907" y="24250"/>
                      <a:pt x="6945" y="26212"/>
                      <a:pt x="4525" y="26212"/>
                    </a:cubicBezTo>
                    <a:cubicBezTo>
                      <a:pt x="4497" y="26212"/>
                      <a:pt x="4459" y="26212"/>
                      <a:pt x="4430" y="26212"/>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97" name="Google Shape;1597;p11"/>
              <p:cNvSpPr/>
              <p:nvPr/>
            </p:nvSpPr>
            <p:spPr>
              <a:xfrm>
                <a:off x="-2454714" y="3824261"/>
                <a:ext cx="8956" cy="18365"/>
              </a:xfrm>
              <a:custGeom>
                <a:avLst/>
                <a:gdLst/>
                <a:ahLst/>
                <a:cxnLst/>
                <a:rect l="l" t="t" r="r" b="b"/>
                <a:pathLst>
                  <a:path w="8956" h="18365" extrusionOk="0">
                    <a:moveTo>
                      <a:pt x="4430" y="18366"/>
                    </a:moveTo>
                    <a:cubicBezTo>
                      <a:pt x="2030" y="18318"/>
                      <a:pt x="96" y="16384"/>
                      <a:pt x="49" y="13984"/>
                    </a:cubicBezTo>
                    <a:lnTo>
                      <a:pt x="49" y="5126"/>
                    </a:lnTo>
                    <a:cubicBezTo>
                      <a:pt x="-313" y="2678"/>
                      <a:pt x="1382" y="401"/>
                      <a:pt x="3830" y="49"/>
                    </a:cubicBezTo>
                    <a:cubicBezTo>
                      <a:pt x="6269" y="-313"/>
                      <a:pt x="8545" y="1373"/>
                      <a:pt x="8907" y="3821"/>
                    </a:cubicBezTo>
                    <a:cubicBezTo>
                      <a:pt x="8974" y="4259"/>
                      <a:pt x="8974" y="4697"/>
                      <a:pt x="8907" y="5126"/>
                    </a:cubicBezTo>
                    <a:lnTo>
                      <a:pt x="8907" y="13984"/>
                    </a:lnTo>
                    <a:cubicBezTo>
                      <a:pt x="8859" y="16422"/>
                      <a:pt x="6869" y="18366"/>
                      <a:pt x="4430" y="18366"/>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98" name="Google Shape;1598;p11"/>
              <p:cNvSpPr/>
              <p:nvPr/>
            </p:nvSpPr>
            <p:spPr>
              <a:xfrm>
                <a:off x="-2105384" y="3092800"/>
                <a:ext cx="8858" cy="17353"/>
              </a:xfrm>
              <a:custGeom>
                <a:avLst/>
                <a:gdLst/>
                <a:ahLst/>
                <a:cxnLst/>
                <a:rect l="l" t="t" r="r" b="b"/>
                <a:pathLst>
                  <a:path w="8858" h="17353" extrusionOk="0">
                    <a:moveTo>
                      <a:pt x="4381" y="17354"/>
                    </a:moveTo>
                    <a:cubicBezTo>
                      <a:pt x="1943" y="17306"/>
                      <a:pt x="0" y="15315"/>
                      <a:pt x="0" y="12877"/>
                    </a:cubicBezTo>
                    <a:lnTo>
                      <a:pt x="0" y="3828"/>
                    </a:lnTo>
                    <a:cubicBezTo>
                      <a:pt x="362" y="1380"/>
                      <a:pt x="2639" y="-306"/>
                      <a:pt x="5077" y="47"/>
                    </a:cubicBezTo>
                    <a:cubicBezTo>
                      <a:pt x="7039" y="342"/>
                      <a:pt x="8572" y="1875"/>
                      <a:pt x="8858" y="3828"/>
                    </a:cubicBezTo>
                    <a:lnTo>
                      <a:pt x="8858" y="13353"/>
                    </a:lnTo>
                    <a:cubicBezTo>
                      <a:pt x="8611" y="15639"/>
                      <a:pt x="6677" y="17363"/>
                      <a:pt x="4381" y="17354"/>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599" name="Google Shape;1599;p11"/>
              <p:cNvSpPr/>
              <p:nvPr/>
            </p:nvSpPr>
            <p:spPr>
              <a:xfrm>
                <a:off x="-2105433" y="3118649"/>
                <a:ext cx="8956" cy="496901"/>
              </a:xfrm>
              <a:custGeom>
                <a:avLst/>
                <a:gdLst/>
                <a:ahLst/>
                <a:cxnLst/>
                <a:rect l="l" t="t" r="r" b="b"/>
                <a:pathLst>
                  <a:path w="8956" h="496901" extrusionOk="0">
                    <a:moveTo>
                      <a:pt x="4430" y="496901"/>
                    </a:moveTo>
                    <a:cubicBezTo>
                      <a:pt x="2030" y="496854"/>
                      <a:pt x="96" y="494920"/>
                      <a:pt x="49" y="492520"/>
                    </a:cubicBezTo>
                    <a:lnTo>
                      <a:pt x="49" y="474422"/>
                    </a:lnTo>
                    <a:cubicBezTo>
                      <a:pt x="411" y="471975"/>
                      <a:pt x="2687" y="470289"/>
                      <a:pt x="5125" y="470641"/>
                    </a:cubicBezTo>
                    <a:cubicBezTo>
                      <a:pt x="7087" y="470936"/>
                      <a:pt x="8621" y="472470"/>
                      <a:pt x="8907" y="474422"/>
                    </a:cubicBezTo>
                    <a:lnTo>
                      <a:pt x="8907" y="492329"/>
                    </a:lnTo>
                    <a:cubicBezTo>
                      <a:pt x="8964" y="494806"/>
                      <a:pt x="7002" y="496844"/>
                      <a:pt x="4525" y="496901"/>
                    </a:cubicBezTo>
                    <a:cubicBezTo>
                      <a:pt x="4497" y="496901"/>
                      <a:pt x="4459" y="496901"/>
                      <a:pt x="4430" y="496901"/>
                    </a:cubicBezTo>
                    <a:close/>
                    <a:moveTo>
                      <a:pt x="4430" y="460802"/>
                    </a:moveTo>
                    <a:cubicBezTo>
                      <a:pt x="2030" y="460754"/>
                      <a:pt x="96" y="458820"/>
                      <a:pt x="49" y="456420"/>
                    </a:cubicBezTo>
                    <a:lnTo>
                      <a:pt x="49" y="438323"/>
                    </a:lnTo>
                    <a:cubicBezTo>
                      <a:pt x="411" y="435875"/>
                      <a:pt x="2687" y="434189"/>
                      <a:pt x="5125" y="434541"/>
                    </a:cubicBezTo>
                    <a:cubicBezTo>
                      <a:pt x="7087" y="434837"/>
                      <a:pt x="8621" y="436370"/>
                      <a:pt x="8907" y="438323"/>
                    </a:cubicBezTo>
                    <a:lnTo>
                      <a:pt x="8907" y="456420"/>
                    </a:lnTo>
                    <a:cubicBezTo>
                      <a:pt x="8859" y="458859"/>
                      <a:pt x="6869" y="460802"/>
                      <a:pt x="4430" y="460802"/>
                    </a:cubicBezTo>
                    <a:close/>
                    <a:moveTo>
                      <a:pt x="4430" y="424702"/>
                    </a:moveTo>
                    <a:cubicBezTo>
                      <a:pt x="2030" y="424654"/>
                      <a:pt x="96" y="422721"/>
                      <a:pt x="49" y="420320"/>
                    </a:cubicBezTo>
                    <a:lnTo>
                      <a:pt x="49" y="402223"/>
                    </a:lnTo>
                    <a:cubicBezTo>
                      <a:pt x="411" y="399775"/>
                      <a:pt x="2687" y="398089"/>
                      <a:pt x="5125" y="398442"/>
                    </a:cubicBezTo>
                    <a:cubicBezTo>
                      <a:pt x="7087" y="398737"/>
                      <a:pt x="8621" y="400270"/>
                      <a:pt x="8907" y="402223"/>
                    </a:cubicBezTo>
                    <a:lnTo>
                      <a:pt x="8907" y="420320"/>
                    </a:lnTo>
                    <a:cubicBezTo>
                      <a:pt x="8859" y="422759"/>
                      <a:pt x="6869" y="424702"/>
                      <a:pt x="4430" y="424702"/>
                    </a:cubicBezTo>
                    <a:close/>
                    <a:moveTo>
                      <a:pt x="4430" y="388602"/>
                    </a:moveTo>
                    <a:cubicBezTo>
                      <a:pt x="2030" y="388555"/>
                      <a:pt x="96" y="386621"/>
                      <a:pt x="49" y="384221"/>
                    </a:cubicBezTo>
                    <a:lnTo>
                      <a:pt x="49" y="366123"/>
                    </a:lnTo>
                    <a:cubicBezTo>
                      <a:pt x="411" y="363675"/>
                      <a:pt x="2687" y="361989"/>
                      <a:pt x="5125" y="362342"/>
                    </a:cubicBezTo>
                    <a:cubicBezTo>
                      <a:pt x="7087" y="362637"/>
                      <a:pt x="8621" y="364171"/>
                      <a:pt x="8907" y="366123"/>
                    </a:cubicBezTo>
                    <a:lnTo>
                      <a:pt x="8907" y="384221"/>
                    </a:lnTo>
                    <a:cubicBezTo>
                      <a:pt x="8859" y="386659"/>
                      <a:pt x="6869" y="388602"/>
                      <a:pt x="4430" y="388602"/>
                    </a:cubicBezTo>
                    <a:close/>
                    <a:moveTo>
                      <a:pt x="4430" y="352503"/>
                    </a:moveTo>
                    <a:cubicBezTo>
                      <a:pt x="2030" y="352455"/>
                      <a:pt x="96" y="350521"/>
                      <a:pt x="49" y="348121"/>
                    </a:cubicBezTo>
                    <a:lnTo>
                      <a:pt x="49" y="330404"/>
                    </a:lnTo>
                    <a:cubicBezTo>
                      <a:pt x="411" y="327957"/>
                      <a:pt x="2687" y="326271"/>
                      <a:pt x="5125" y="326623"/>
                    </a:cubicBezTo>
                    <a:cubicBezTo>
                      <a:pt x="7087" y="326918"/>
                      <a:pt x="8621" y="328452"/>
                      <a:pt x="8907" y="330404"/>
                    </a:cubicBezTo>
                    <a:lnTo>
                      <a:pt x="8907" y="348502"/>
                    </a:lnTo>
                    <a:cubicBezTo>
                      <a:pt x="8659" y="350788"/>
                      <a:pt x="6726" y="352512"/>
                      <a:pt x="4430" y="352503"/>
                    </a:cubicBezTo>
                    <a:close/>
                    <a:moveTo>
                      <a:pt x="4430" y="316403"/>
                    </a:moveTo>
                    <a:cubicBezTo>
                      <a:pt x="2030" y="316355"/>
                      <a:pt x="96" y="314422"/>
                      <a:pt x="49" y="312021"/>
                    </a:cubicBezTo>
                    <a:lnTo>
                      <a:pt x="49" y="293924"/>
                    </a:lnTo>
                    <a:cubicBezTo>
                      <a:pt x="411" y="291476"/>
                      <a:pt x="2687" y="289790"/>
                      <a:pt x="5125" y="290142"/>
                    </a:cubicBezTo>
                    <a:cubicBezTo>
                      <a:pt x="7087" y="290438"/>
                      <a:pt x="8621" y="291971"/>
                      <a:pt x="8907" y="293924"/>
                    </a:cubicBezTo>
                    <a:lnTo>
                      <a:pt x="8907" y="312021"/>
                    </a:lnTo>
                    <a:cubicBezTo>
                      <a:pt x="8859" y="314460"/>
                      <a:pt x="6869" y="316403"/>
                      <a:pt x="4430" y="316403"/>
                    </a:cubicBezTo>
                    <a:close/>
                    <a:moveTo>
                      <a:pt x="4430" y="280303"/>
                    </a:moveTo>
                    <a:cubicBezTo>
                      <a:pt x="2030" y="280255"/>
                      <a:pt x="96" y="278322"/>
                      <a:pt x="49" y="275921"/>
                    </a:cubicBezTo>
                    <a:lnTo>
                      <a:pt x="49" y="257824"/>
                    </a:lnTo>
                    <a:cubicBezTo>
                      <a:pt x="411" y="255376"/>
                      <a:pt x="2687" y="253690"/>
                      <a:pt x="5125" y="254043"/>
                    </a:cubicBezTo>
                    <a:cubicBezTo>
                      <a:pt x="7087" y="254338"/>
                      <a:pt x="8621" y="255871"/>
                      <a:pt x="8907" y="257824"/>
                    </a:cubicBezTo>
                    <a:lnTo>
                      <a:pt x="8907" y="275921"/>
                    </a:lnTo>
                    <a:cubicBezTo>
                      <a:pt x="8859" y="278360"/>
                      <a:pt x="6869" y="280303"/>
                      <a:pt x="4430" y="280303"/>
                    </a:cubicBezTo>
                    <a:close/>
                    <a:moveTo>
                      <a:pt x="4430" y="244203"/>
                    </a:moveTo>
                    <a:cubicBezTo>
                      <a:pt x="2030" y="244156"/>
                      <a:pt x="96" y="242222"/>
                      <a:pt x="49" y="239822"/>
                    </a:cubicBezTo>
                    <a:lnTo>
                      <a:pt x="49" y="221724"/>
                    </a:lnTo>
                    <a:cubicBezTo>
                      <a:pt x="411" y="219276"/>
                      <a:pt x="2687" y="217590"/>
                      <a:pt x="5125" y="217943"/>
                    </a:cubicBezTo>
                    <a:cubicBezTo>
                      <a:pt x="7087" y="218238"/>
                      <a:pt x="8621" y="219772"/>
                      <a:pt x="8907" y="221724"/>
                    </a:cubicBezTo>
                    <a:lnTo>
                      <a:pt x="8907" y="239822"/>
                    </a:lnTo>
                    <a:cubicBezTo>
                      <a:pt x="9116" y="242289"/>
                      <a:pt x="7287" y="244451"/>
                      <a:pt x="4830" y="244660"/>
                    </a:cubicBezTo>
                    <a:cubicBezTo>
                      <a:pt x="4697" y="244670"/>
                      <a:pt x="4564" y="244679"/>
                      <a:pt x="4430" y="244679"/>
                    </a:cubicBezTo>
                    <a:close/>
                    <a:moveTo>
                      <a:pt x="4430" y="208104"/>
                    </a:moveTo>
                    <a:cubicBezTo>
                      <a:pt x="2030" y="208056"/>
                      <a:pt x="96" y="206122"/>
                      <a:pt x="49" y="203722"/>
                    </a:cubicBezTo>
                    <a:lnTo>
                      <a:pt x="49" y="185624"/>
                    </a:lnTo>
                    <a:cubicBezTo>
                      <a:pt x="411" y="183177"/>
                      <a:pt x="2687" y="181491"/>
                      <a:pt x="5125" y="181843"/>
                    </a:cubicBezTo>
                    <a:cubicBezTo>
                      <a:pt x="7087" y="182138"/>
                      <a:pt x="8621" y="183672"/>
                      <a:pt x="8907" y="185624"/>
                    </a:cubicBezTo>
                    <a:lnTo>
                      <a:pt x="8907" y="203722"/>
                    </a:lnTo>
                    <a:cubicBezTo>
                      <a:pt x="8859" y="206160"/>
                      <a:pt x="6869" y="208104"/>
                      <a:pt x="4430" y="208104"/>
                    </a:cubicBezTo>
                    <a:close/>
                    <a:moveTo>
                      <a:pt x="4430" y="172004"/>
                    </a:moveTo>
                    <a:cubicBezTo>
                      <a:pt x="2030" y="171956"/>
                      <a:pt x="96" y="170023"/>
                      <a:pt x="49" y="167622"/>
                    </a:cubicBezTo>
                    <a:lnTo>
                      <a:pt x="49" y="149429"/>
                    </a:lnTo>
                    <a:cubicBezTo>
                      <a:pt x="411" y="146982"/>
                      <a:pt x="2687" y="145296"/>
                      <a:pt x="5125" y="145648"/>
                    </a:cubicBezTo>
                    <a:cubicBezTo>
                      <a:pt x="7087" y="145943"/>
                      <a:pt x="8621" y="147477"/>
                      <a:pt x="8907" y="149429"/>
                    </a:cubicBezTo>
                    <a:lnTo>
                      <a:pt x="8907" y="167527"/>
                    </a:lnTo>
                    <a:cubicBezTo>
                      <a:pt x="8907" y="170004"/>
                      <a:pt x="6907" y="172004"/>
                      <a:pt x="4430" y="172004"/>
                    </a:cubicBezTo>
                    <a:close/>
                    <a:moveTo>
                      <a:pt x="4430" y="135904"/>
                    </a:moveTo>
                    <a:cubicBezTo>
                      <a:pt x="2030" y="135856"/>
                      <a:pt x="96" y="133923"/>
                      <a:pt x="49" y="131522"/>
                    </a:cubicBezTo>
                    <a:lnTo>
                      <a:pt x="49" y="113425"/>
                    </a:lnTo>
                    <a:cubicBezTo>
                      <a:pt x="411" y="110977"/>
                      <a:pt x="2687" y="109291"/>
                      <a:pt x="5125" y="109644"/>
                    </a:cubicBezTo>
                    <a:cubicBezTo>
                      <a:pt x="7087" y="109939"/>
                      <a:pt x="8621" y="111472"/>
                      <a:pt x="8907" y="113425"/>
                    </a:cubicBezTo>
                    <a:lnTo>
                      <a:pt x="8907" y="131522"/>
                    </a:lnTo>
                    <a:cubicBezTo>
                      <a:pt x="8859" y="133961"/>
                      <a:pt x="6869" y="135904"/>
                      <a:pt x="4430" y="135904"/>
                    </a:cubicBezTo>
                    <a:close/>
                    <a:moveTo>
                      <a:pt x="4430" y="99804"/>
                    </a:moveTo>
                    <a:cubicBezTo>
                      <a:pt x="1992" y="99757"/>
                      <a:pt x="49" y="97766"/>
                      <a:pt x="49" y="95328"/>
                    </a:cubicBezTo>
                    <a:lnTo>
                      <a:pt x="49" y="77325"/>
                    </a:lnTo>
                    <a:cubicBezTo>
                      <a:pt x="-313" y="74877"/>
                      <a:pt x="1382" y="72601"/>
                      <a:pt x="3830" y="72248"/>
                    </a:cubicBezTo>
                    <a:cubicBezTo>
                      <a:pt x="6268" y="71886"/>
                      <a:pt x="8545" y="73572"/>
                      <a:pt x="8907" y="76020"/>
                    </a:cubicBezTo>
                    <a:cubicBezTo>
                      <a:pt x="8973" y="76458"/>
                      <a:pt x="8973" y="76897"/>
                      <a:pt x="8907" y="77325"/>
                    </a:cubicBezTo>
                    <a:lnTo>
                      <a:pt x="8907" y="95328"/>
                    </a:lnTo>
                    <a:cubicBezTo>
                      <a:pt x="8907" y="97804"/>
                      <a:pt x="6907" y="99804"/>
                      <a:pt x="4430" y="99804"/>
                    </a:cubicBezTo>
                    <a:close/>
                    <a:moveTo>
                      <a:pt x="4430" y="63704"/>
                    </a:moveTo>
                    <a:cubicBezTo>
                      <a:pt x="1992" y="63657"/>
                      <a:pt x="49" y="61666"/>
                      <a:pt x="49" y="59228"/>
                    </a:cubicBezTo>
                    <a:lnTo>
                      <a:pt x="49" y="41225"/>
                    </a:lnTo>
                    <a:cubicBezTo>
                      <a:pt x="-313" y="38777"/>
                      <a:pt x="1382" y="36501"/>
                      <a:pt x="3830" y="36149"/>
                    </a:cubicBezTo>
                    <a:cubicBezTo>
                      <a:pt x="6268" y="35787"/>
                      <a:pt x="8545" y="37473"/>
                      <a:pt x="8907" y="39921"/>
                    </a:cubicBezTo>
                    <a:cubicBezTo>
                      <a:pt x="8973" y="40359"/>
                      <a:pt x="8973" y="40797"/>
                      <a:pt x="8907" y="41225"/>
                    </a:cubicBezTo>
                    <a:lnTo>
                      <a:pt x="8907" y="59228"/>
                    </a:lnTo>
                    <a:cubicBezTo>
                      <a:pt x="8907" y="61704"/>
                      <a:pt x="6907" y="63704"/>
                      <a:pt x="4430" y="63704"/>
                    </a:cubicBezTo>
                    <a:close/>
                    <a:moveTo>
                      <a:pt x="4430" y="27605"/>
                    </a:moveTo>
                    <a:cubicBezTo>
                      <a:pt x="1992" y="27557"/>
                      <a:pt x="49" y="25566"/>
                      <a:pt x="49" y="23128"/>
                    </a:cubicBezTo>
                    <a:lnTo>
                      <a:pt x="49" y="5126"/>
                    </a:lnTo>
                    <a:cubicBezTo>
                      <a:pt x="-313" y="2678"/>
                      <a:pt x="1382" y="401"/>
                      <a:pt x="3830" y="49"/>
                    </a:cubicBezTo>
                    <a:cubicBezTo>
                      <a:pt x="6268" y="-313"/>
                      <a:pt x="8545" y="1373"/>
                      <a:pt x="8907" y="3821"/>
                    </a:cubicBezTo>
                    <a:cubicBezTo>
                      <a:pt x="8973" y="4259"/>
                      <a:pt x="8973" y="4697"/>
                      <a:pt x="8907" y="5126"/>
                    </a:cubicBezTo>
                    <a:lnTo>
                      <a:pt x="8907" y="23128"/>
                    </a:lnTo>
                    <a:cubicBezTo>
                      <a:pt x="8907" y="25604"/>
                      <a:pt x="6907" y="27605"/>
                      <a:pt x="4430" y="27605"/>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00" name="Google Shape;1600;p11"/>
              <p:cNvSpPr/>
              <p:nvPr/>
            </p:nvSpPr>
            <p:spPr>
              <a:xfrm>
                <a:off x="-2105384" y="3625343"/>
                <a:ext cx="8858" cy="17162"/>
              </a:xfrm>
              <a:custGeom>
                <a:avLst/>
                <a:gdLst/>
                <a:ahLst/>
                <a:cxnLst/>
                <a:rect l="l" t="t" r="r" b="b"/>
                <a:pathLst>
                  <a:path w="8858" h="17162" extrusionOk="0">
                    <a:moveTo>
                      <a:pt x="4381" y="17163"/>
                    </a:moveTo>
                    <a:cubicBezTo>
                      <a:pt x="1943" y="17115"/>
                      <a:pt x="0" y="15125"/>
                      <a:pt x="0" y="12686"/>
                    </a:cubicBezTo>
                    <a:lnTo>
                      <a:pt x="0" y="3828"/>
                    </a:lnTo>
                    <a:cubicBezTo>
                      <a:pt x="362" y="1380"/>
                      <a:pt x="2639" y="-306"/>
                      <a:pt x="5077" y="47"/>
                    </a:cubicBezTo>
                    <a:cubicBezTo>
                      <a:pt x="7039" y="342"/>
                      <a:pt x="8572" y="1875"/>
                      <a:pt x="8858" y="3828"/>
                    </a:cubicBezTo>
                    <a:lnTo>
                      <a:pt x="8858" y="12686"/>
                    </a:lnTo>
                    <a:cubicBezTo>
                      <a:pt x="8858" y="15163"/>
                      <a:pt x="6858" y="17163"/>
                      <a:pt x="4381" y="17163"/>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01" name="Google Shape;1601;p11"/>
              <p:cNvSpPr/>
              <p:nvPr/>
            </p:nvSpPr>
            <p:spPr>
              <a:xfrm>
                <a:off x="-1761341" y="3116613"/>
                <a:ext cx="8858" cy="17162"/>
              </a:xfrm>
              <a:custGeom>
                <a:avLst/>
                <a:gdLst/>
                <a:ahLst/>
                <a:cxnLst/>
                <a:rect l="l" t="t" r="r" b="b"/>
                <a:pathLst>
                  <a:path w="8858" h="17162" extrusionOk="0">
                    <a:moveTo>
                      <a:pt x="4477" y="17163"/>
                    </a:moveTo>
                    <a:cubicBezTo>
                      <a:pt x="2000" y="17163"/>
                      <a:pt x="0" y="15163"/>
                      <a:pt x="0" y="12686"/>
                    </a:cubicBezTo>
                    <a:lnTo>
                      <a:pt x="0" y="3828"/>
                    </a:lnTo>
                    <a:cubicBezTo>
                      <a:pt x="362" y="1380"/>
                      <a:pt x="2639" y="-306"/>
                      <a:pt x="5077" y="47"/>
                    </a:cubicBezTo>
                    <a:cubicBezTo>
                      <a:pt x="7039" y="342"/>
                      <a:pt x="8572" y="1875"/>
                      <a:pt x="8858" y="3828"/>
                    </a:cubicBezTo>
                    <a:lnTo>
                      <a:pt x="8858" y="12686"/>
                    </a:lnTo>
                    <a:cubicBezTo>
                      <a:pt x="8858" y="15125"/>
                      <a:pt x="6915" y="17115"/>
                      <a:pt x="4477" y="17163"/>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02" name="Google Shape;1602;p11"/>
              <p:cNvSpPr/>
              <p:nvPr/>
            </p:nvSpPr>
            <p:spPr>
              <a:xfrm>
                <a:off x="-1761390" y="3143188"/>
                <a:ext cx="8956" cy="273385"/>
              </a:xfrm>
              <a:custGeom>
                <a:avLst/>
                <a:gdLst/>
                <a:ahLst/>
                <a:cxnLst/>
                <a:rect l="l" t="t" r="r" b="b"/>
                <a:pathLst>
                  <a:path w="8956" h="273385" extrusionOk="0">
                    <a:moveTo>
                      <a:pt x="4525" y="273385"/>
                    </a:moveTo>
                    <a:cubicBezTo>
                      <a:pt x="2049" y="273385"/>
                      <a:pt x="49" y="271385"/>
                      <a:pt x="49" y="268909"/>
                    </a:cubicBezTo>
                    <a:lnTo>
                      <a:pt x="49" y="251287"/>
                    </a:lnTo>
                    <a:cubicBezTo>
                      <a:pt x="-313" y="248840"/>
                      <a:pt x="1382" y="246563"/>
                      <a:pt x="3830" y="246211"/>
                    </a:cubicBezTo>
                    <a:cubicBezTo>
                      <a:pt x="6268" y="245849"/>
                      <a:pt x="8545" y="247535"/>
                      <a:pt x="8907" y="249982"/>
                    </a:cubicBezTo>
                    <a:cubicBezTo>
                      <a:pt x="8974" y="250421"/>
                      <a:pt x="8974" y="250859"/>
                      <a:pt x="8907" y="251287"/>
                    </a:cubicBezTo>
                    <a:lnTo>
                      <a:pt x="8907" y="268909"/>
                    </a:lnTo>
                    <a:cubicBezTo>
                      <a:pt x="8907" y="271347"/>
                      <a:pt x="6964" y="273338"/>
                      <a:pt x="4525" y="273385"/>
                    </a:cubicBezTo>
                    <a:close/>
                    <a:moveTo>
                      <a:pt x="4525" y="238048"/>
                    </a:moveTo>
                    <a:cubicBezTo>
                      <a:pt x="2049" y="238048"/>
                      <a:pt x="49" y="236047"/>
                      <a:pt x="49" y="233571"/>
                    </a:cubicBezTo>
                    <a:lnTo>
                      <a:pt x="49" y="215950"/>
                    </a:lnTo>
                    <a:cubicBezTo>
                      <a:pt x="-313" y="213502"/>
                      <a:pt x="1382" y="211225"/>
                      <a:pt x="3830" y="210873"/>
                    </a:cubicBezTo>
                    <a:cubicBezTo>
                      <a:pt x="6268" y="210511"/>
                      <a:pt x="8545" y="212197"/>
                      <a:pt x="8907" y="214645"/>
                    </a:cubicBezTo>
                    <a:cubicBezTo>
                      <a:pt x="8974" y="215083"/>
                      <a:pt x="8974" y="215521"/>
                      <a:pt x="8907" y="215950"/>
                    </a:cubicBezTo>
                    <a:lnTo>
                      <a:pt x="8907" y="233571"/>
                    </a:lnTo>
                    <a:cubicBezTo>
                      <a:pt x="8907" y="236009"/>
                      <a:pt x="6964" y="238000"/>
                      <a:pt x="4525" y="238048"/>
                    </a:cubicBezTo>
                    <a:close/>
                    <a:moveTo>
                      <a:pt x="4525" y="202710"/>
                    </a:moveTo>
                    <a:cubicBezTo>
                      <a:pt x="2049" y="202710"/>
                      <a:pt x="49" y="200710"/>
                      <a:pt x="49" y="198233"/>
                    </a:cubicBezTo>
                    <a:lnTo>
                      <a:pt x="49" y="180612"/>
                    </a:lnTo>
                    <a:cubicBezTo>
                      <a:pt x="-313" y="178164"/>
                      <a:pt x="1382" y="175888"/>
                      <a:pt x="3830" y="175535"/>
                    </a:cubicBezTo>
                    <a:cubicBezTo>
                      <a:pt x="6268" y="175173"/>
                      <a:pt x="8545" y="176859"/>
                      <a:pt x="8907" y="179307"/>
                    </a:cubicBezTo>
                    <a:cubicBezTo>
                      <a:pt x="8974" y="179745"/>
                      <a:pt x="8974" y="180183"/>
                      <a:pt x="8907" y="180612"/>
                    </a:cubicBezTo>
                    <a:lnTo>
                      <a:pt x="8907" y="198233"/>
                    </a:lnTo>
                    <a:cubicBezTo>
                      <a:pt x="8907" y="200672"/>
                      <a:pt x="6964" y="202662"/>
                      <a:pt x="4525" y="202710"/>
                    </a:cubicBezTo>
                    <a:close/>
                    <a:moveTo>
                      <a:pt x="4525" y="167372"/>
                    </a:moveTo>
                    <a:cubicBezTo>
                      <a:pt x="2049" y="167372"/>
                      <a:pt x="49" y="165372"/>
                      <a:pt x="49" y="162895"/>
                    </a:cubicBezTo>
                    <a:lnTo>
                      <a:pt x="49" y="145179"/>
                    </a:lnTo>
                    <a:cubicBezTo>
                      <a:pt x="411" y="142731"/>
                      <a:pt x="2687" y="141045"/>
                      <a:pt x="5125" y="141398"/>
                    </a:cubicBezTo>
                    <a:cubicBezTo>
                      <a:pt x="7088" y="141693"/>
                      <a:pt x="8621" y="143226"/>
                      <a:pt x="8907" y="145179"/>
                    </a:cubicBezTo>
                    <a:lnTo>
                      <a:pt x="8907" y="162991"/>
                    </a:lnTo>
                    <a:cubicBezTo>
                      <a:pt x="8859" y="165391"/>
                      <a:pt x="6926" y="167325"/>
                      <a:pt x="4525" y="167372"/>
                    </a:cubicBezTo>
                    <a:close/>
                    <a:moveTo>
                      <a:pt x="4525" y="131939"/>
                    </a:moveTo>
                    <a:cubicBezTo>
                      <a:pt x="2106" y="131996"/>
                      <a:pt x="106" y="130072"/>
                      <a:pt x="49" y="127653"/>
                    </a:cubicBezTo>
                    <a:cubicBezTo>
                      <a:pt x="49" y="127624"/>
                      <a:pt x="49" y="127586"/>
                      <a:pt x="49" y="127558"/>
                    </a:cubicBezTo>
                    <a:lnTo>
                      <a:pt x="49" y="109841"/>
                    </a:lnTo>
                    <a:cubicBezTo>
                      <a:pt x="411" y="107393"/>
                      <a:pt x="2687" y="105707"/>
                      <a:pt x="5125" y="106060"/>
                    </a:cubicBezTo>
                    <a:cubicBezTo>
                      <a:pt x="7088" y="106355"/>
                      <a:pt x="8621" y="107889"/>
                      <a:pt x="8907" y="109841"/>
                    </a:cubicBezTo>
                    <a:lnTo>
                      <a:pt x="8907" y="127558"/>
                    </a:lnTo>
                    <a:cubicBezTo>
                      <a:pt x="8907" y="129977"/>
                      <a:pt x="6945" y="131939"/>
                      <a:pt x="4525" y="131939"/>
                    </a:cubicBezTo>
                    <a:close/>
                    <a:moveTo>
                      <a:pt x="4525" y="96601"/>
                    </a:moveTo>
                    <a:cubicBezTo>
                      <a:pt x="2087" y="96601"/>
                      <a:pt x="96" y="94658"/>
                      <a:pt x="49" y="92220"/>
                    </a:cubicBezTo>
                    <a:lnTo>
                      <a:pt x="49" y="74504"/>
                    </a:lnTo>
                    <a:cubicBezTo>
                      <a:pt x="411" y="72056"/>
                      <a:pt x="2687" y="70370"/>
                      <a:pt x="5125" y="70722"/>
                    </a:cubicBezTo>
                    <a:cubicBezTo>
                      <a:pt x="7088" y="71017"/>
                      <a:pt x="8621" y="72551"/>
                      <a:pt x="8907" y="74504"/>
                    </a:cubicBezTo>
                    <a:lnTo>
                      <a:pt x="8907" y="92220"/>
                    </a:lnTo>
                    <a:cubicBezTo>
                      <a:pt x="8716" y="94506"/>
                      <a:pt x="6821" y="96278"/>
                      <a:pt x="4525" y="96316"/>
                    </a:cubicBezTo>
                    <a:close/>
                    <a:moveTo>
                      <a:pt x="4525" y="61264"/>
                    </a:moveTo>
                    <a:cubicBezTo>
                      <a:pt x="2087" y="61264"/>
                      <a:pt x="96" y="59321"/>
                      <a:pt x="49" y="56882"/>
                    </a:cubicBezTo>
                    <a:lnTo>
                      <a:pt x="49" y="39166"/>
                    </a:lnTo>
                    <a:cubicBezTo>
                      <a:pt x="411" y="36718"/>
                      <a:pt x="2687" y="35032"/>
                      <a:pt x="5125" y="35384"/>
                    </a:cubicBezTo>
                    <a:cubicBezTo>
                      <a:pt x="7088" y="35680"/>
                      <a:pt x="8621" y="37213"/>
                      <a:pt x="8907" y="39166"/>
                    </a:cubicBezTo>
                    <a:lnTo>
                      <a:pt x="8907" y="56882"/>
                    </a:lnTo>
                    <a:cubicBezTo>
                      <a:pt x="8859" y="59282"/>
                      <a:pt x="6926" y="61216"/>
                      <a:pt x="4525" y="61264"/>
                    </a:cubicBezTo>
                    <a:close/>
                    <a:moveTo>
                      <a:pt x="4525" y="25926"/>
                    </a:moveTo>
                    <a:cubicBezTo>
                      <a:pt x="2087" y="25926"/>
                      <a:pt x="96" y="23983"/>
                      <a:pt x="49" y="21544"/>
                    </a:cubicBezTo>
                    <a:lnTo>
                      <a:pt x="49" y="3828"/>
                    </a:lnTo>
                    <a:cubicBezTo>
                      <a:pt x="411" y="1380"/>
                      <a:pt x="2687" y="-306"/>
                      <a:pt x="5125" y="47"/>
                    </a:cubicBezTo>
                    <a:cubicBezTo>
                      <a:pt x="7088" y="342"/>
                      <a:pt x="8621" y="1875"/>
                      <a:pt x="8907" y="3828"/>
                    </a:cubicBezTo>
                    <a:lnTo>
                      <a:pt x="8907" y="21544"/>
                    </a:lnTo>
                    <a:cubicBezTo>
                      <a:pt x="8859" y="23945"/>
                      <a:pt x="6926" y="25878"/>
                      <a:pt x="4525" y="25926"/>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03" name="Google Shape;1603;p11"/>
              <p:cNvSpPr/>
              <p:nvPr/>
            </p:nvSpPr>
            <p:spPr>
              <a:xfrm>
                <a:off x="-1761390" y="3424878"/>
                <a:ext cx="8956" cy="18176"/>
              </a:xfrm>
              <a:custGeom>
                <a:avLst/>
                <a:gdLst/>
                <a:ahLst/>
                <a:cxnLst/>
                <a:rect l="l" t="t" r="r" b="b"/>
                <a:pathLst>
                  <a:path w="8956" h="18176" extrusionOk="0">
                    <a:moveTo>
                      <a:pt x="4525" y="18175"/>
                    </a:moveTo>
                    <a:cubicBezTo>
                      <a:pt x="2106" y="18232"/>
                      <a:pt x="106" y="16308"/>
                      <a:pt x="49" y="13889"/>
                    </a:cubicBezTo>
                    <a:cubicBezTo>
                      <a:pt x="49" y="13860"/>
                      <a:pt x="49" y="13822"/>
                      <a:pt x="49" y="13794"/>
                    </a:cubicBezTo>
                    <a:lnTo>
                      <a:pt x="49" y="5126"/>
                    </a:lnTo>
                    <a:cubicBezTo>
                      <a:pt x="-313" y="2678"/>
                      <a:pt x="1382" y="401"/>
                      <a:pt x="3830" y="49"/>
                    </a:cubicBezTo>
                    <a:cubicBezTo>
                      <a:pt x="6268" y="-313"/>
                      <a:pt x="8545" y="1373"/>
                      <a:pt x="8907" y="3821"/>
                    </a:cubicBezTo>
                    <a:cubicBezTo>
                      <a:pt x="8974" y="4259"/>
                      <a:pt x="8974" y="4697"/>
                      <a:pt x="8907" y="5126"/>
                    </a:cubicBezTo>
                    <a:lnTo>
                      <a:pt x="8907" y="13984"/>
                    </a:lnTo>
                    <a:cubicBezTo>
                      <a:pt x="8802" y="16327"/>
                      <a:pt x="6869" y="18175"/>
                      <a:pt x="4525" y="18175"/>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04" name="Google Shape;1604;p11"/>
              <p:cNvSpPr/>
              <p:nvPr/>
            </p:nvSpPr>
            <p:spPr>
              <a:xfrm>
                <a:off x="-2181775" y="2813089"/>
                <a:ext cx="152685" cy="215540"/>
              </a:xfrm>
              <a:custGeom>
                <a:avLst/>
                <a:gdLst/>
                <a:ahLst/>
                <a:cxnLst/>
                <a:rect l="l" t="t" r="r" b="b"/>
                <a:pathLst>
                  <a:path w="152685" h="215540" extrusionOk="0">
                    <a:moveTo>
                      <a:pt x="152686" y="9695"/>
                    </a:moveTo>
                    <a:cubicBezTo>
                      <a:pt x="152686" y="1027"/>
                      <a:pt x="146590" y="-2497"/>
                      <a:pt x="139065" y="1885"/>
                    </a:cubicBezTo>
                    <a:lnTo>
                      <a:pt x="13621" y="73989"/>
                    </a:lnTo>
                    <a:cubicBezTo>
                      <a:pt x="5563" y="79275"/>
                      <a:pt x="505" y="88086"/>
                      <a:pt x="0" y="97706"/>
                    </a:cubicBezTo>
                    <a:lnTo>
                      <a:pt x="0" y="199243"/>
                    </a:lnTo>
                    <a:cubicBezTo>
                      <a:pt x="0" y="207910"/>
                      <a:pt x="6096" y="211435"/>
                      <a:pt x="13621" y="207053"/>
                    </a:cubicBezTo>
                    <a:lnTo>
                      <a:pt x="60198" y="180193"/>
                    </a:lnTo>
                    <a:lnTo>
                      <a:pt x="79724" y="214102"/>
                    </a:lnTo>
                    <a:cubicBezTo>
                      <a:pt x="80563" y="215502"/>
                      <a:pt x="82372" y="215959"/>
                      <a:pt x="83773" y="215121"/>
                    </a:cubicBezTo>
                    <a:cubicBezTo>
                      <a:pt x="84382" y="214759"/>
                      <a:pt x="84830" y="214197"/>
                      <a:pt x="85058" y="213530"/>
                    </a:cubicBezTo>
                    <a:lnTo>
                      <a:pt x="105728" y="153904"/>
                    </a:lnTo>
                    <a:lnTo>
                      <a:pt x="105728" y="153904"/>
                    </a:lnTo>
                    <a:lnTo>
                      <a:pt x="139065" y="134854"/>
                    </a:lnTo>
                    <a:cubicBezTo>
                      <a:pt x="147142" y="129625"/>
                      <a:pt x="152210" y="120843"/>
                      <a:pt x="152686" y="111232"/>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05" name="Google Shape;1605;p11"/>
              <p:cNvSpPr/>
              <p:nvPr/>
            </p:nvSpPr>
            <p:spPr>
              <a:xfrm>
                <a:off x="-2147520" y="2857415"/>
                <a:ext cx="84080" cy="124339"/>
              </a:xfrm>
              <a:custGeom>
                <a:avLst/>
                <a:gdLst/>
                <a:ahLst/>
                <a:cxnLst/>
                <a:rect l="l" t="t" r="r" b="b"/>
                <a:pathLst>
                  <a:path w="84080" h="124339" extrusionOk="0">
                    <a:moveTo>
                      <a:pt x="9275" y="71764"/>
                    </a:moveTo>
                    <a:cubicBezTo>
                      <a:pt x="6732" y="71964"/>
                      <a:pt x="4236" y="70983"/>
                      <a:pt x="2512" y="69097"/>
                    </a:cubicBezTo>
                    <a:cubicBezTo>
                      <a:pt x="683" y="66735"/>
                      <a:pt x="-193" y="63782"/>
                      <a:pt x="36" y="60810"/>
                    </a:cubicBezTo>
                    <a:cubicBezTo>
                      <a:pt x="45" y="56933"/>
                      <a:pt x="884" y="53095"/>
                      <a:pt x="2512" y="49570"/>
                    </a:cubicBezTo>
                    <a:cubicBezTo>
                      <a:pt x="4179" y="45703"/>
                      <a:pt x="6465" y="42132"/>
                      <a:pt x="9275" y="38998"/>
                    </a:cubicBezTo>
                    <a:cubicBezTo>
                      <a:pt x="11980" y="35816"/>
                      <a:pt x="15200" y="33111"/>
                      <a:pt x="18800" y="30997"/>
                    </a:cubicBezTo>
                    <a:cubicBezTo>
                      <a:pt x="21667" y="29206"/>
                      <a:pt x="24953" y="28196"/>
                      <a:pt x="28325" y="28044"/>
                    </a:cubicBezTo>
                    <a:cubicBezTo>
                      <a:pt x="30878" y="27901"/>
                      <a:pt x="33364" y="28911"/>
                      <a:pt x="35088" y="30806"/>
                    </a:cubicBezTo>
                    <a:cubicBezTo>
                      <a:pt x="36945" y="33149"/>
                      <a:pt x="37869" y="36102"/>
                      <a:pt x="37659" y="39093"/>
                    </a:cubicBezTo>
                    <a:cubicBezTo>
                      <a:pt x="37593" y="42951"/>
                      <a:pt x="36717" y="46742"/>
                      <a:pt x="35088" y="50237"/>
                    </a:cubicBezTo>
                    <a:cubicBezTo>
                      <a:pt x="33364" y="54104"/>
                      <a:pt x="31087" y="57695"/>
                      <a:pt x="28325" y="60905"/>
                    </a:cubicBezTo>
                    <a:cubicBezTo>
                      <a:pt x="25591" y="64010"/>
                      <a:pt x="22381" y="66649"/>
                      <a:pt x="18800" y="68716"/>
                    </a:cubicBezTo>
                    <a:cubicBezTo>
                      <a:pt x="15952" y="70564"/>
                      <a:pt x="12666" y="71611"/>
                      <a:pt x="9275" y="71764"/>
                    </a:cubicBezTo>
                    <a:close/>
                    <a:moveTo>
                      <a:pt x="6227" y="123103"/>
                    </a:moveTo>
                    <a:cubicBezTo>
                      <a:pt x="6256" y="122503"/>
                      <a:pt x="6417" y="121913"/>
                      <a:pt x="6703" y="121389"/>
                    </a:cubicBezTo>
                    <a:lnTo>
                      <a:pt x="61186" y="10613"/>
                    </a:lnTo>
                    <a:lnTo>
                      <a:pt x="62615" y="8137"/>
                    </a:lnTo>
                    <a:cubicBezTo>
                      <a:pt x="63206" y="7508"/>
                      <a:pt x="63882" y="6965"/>
                      <a:pt x="64615" y="6518"/>
                    </a:cubicBezTo>
                    <a:lnTo>
                      <a:pt x="75759" y="136"/>
                    </a:lnTo>
                    <a:cubicBezTo>
                      <a:pt x="76188" y="-45"/>
                      <a:pt x="76664" y="-45"/>
                      <a:pt x="77093" y="136"/>
                    </a:cubicBezTo>
                    <a:cubicBezTo>
                      <a:pt x="77474" y="231"/>
                      <a:pt x="77722" y="603"/>
                      <a:pt x="77664" y="993"/>
                    </a:cubicBezTo>
                    <a:cubicBezTo>
                      <a:pt x="77655" y="1641"/>
                      <a:pt x="77455" y="2269"/>
                      <a:pt x="77093" y="2803"/>
                    </a:cubicBezTo>
                    <a:lnTo>
                      <a:pt x="22134" y="113674"/>
                    </a:lnTo>
                    <a:cubicBezTo>
                      <a:pt x="22134" y="114626"/>
                      <a:pt x="21181" y="115293"/>
                      <a:pt x="20895" y="115769"/>
                    </a:cubicBezTo>
                    <a:cubicBezTo>
                      <a:pt x="20381" y="116322"/>
                      <a:pt x="19772" y="116779"/>
                      <a:pt x="19086" y="117103"/>
                    </a:cubicBezTo>
                    <a:lnTo>
                      <a:pt x="7846" y="123675"/>
                    </a:lnTo>
                    <a:cubicBezTo>
                      <a:pt x="6894" y="124913"/>
                      <a:pt x="6227" y="124246"/>
                      <a:pt x="6227" y="123103"/>
                    </a:cubicBezTo>
                    <a:close/>
                    <a:moveTo>
                      <a:pt x="25277" y="52809"/>
                    </a:moveTo>
                    <a:cubicBezTo>
                      <a:pt x="26982" y="50342"/>
                      <a:pt x="27944" y="47427"/>
                      <a:pt x="28039" y="44427"/>
                    </a:cubicBezTo>
                    <a:cubicBezTo>
                      <a:pt x="28373" y="42217"/>
                      <a:pt x="27268" y="40026"/>
                      <a:pt x="25277" y="38998"/>
                    </a:cubicBezTo>
                    <a:cubicBezTo>
                      <a:pt x="22924" y="38293"/>
                      <a:pt x="20381" y="38760"/>
                      <a:pt x="18419" y="40236"/>
                    </a:cubicBezTo>
                    <a:cubicBezTo>
                      <a:pt x="15628" y="41865"/>
                      <a:pt x="13276" y="44160"/>
                      <a:pt x="11561" y="46903"/>
                    </a:cubicBezTo>
                    <a:cubicBezTo>
                      <a:pt x="9837" y="49437"/>
                      <a:pt x="8875" y="52409"/>
                      <a:pt x="8799" y="55476"/>
                    </a:cubicBezTo>
                    <a:cubicBezTo>
                      <a:pt x="8494" y="57638"/>
                      <a:pt x="9608" y="59753"/>
                      <a:pt x="11561" y="60715"/>
                    </a:cubicBezTo>
                    <a:cubicBezTo>
                      <a:pt x="13904" y="61410"/>
                      <a:pt x="16428" y="60991"/>
                      <a:pt x="18419" y="59572"/>
                    </a:cubicBezTo>
                    <a:cubicBezTo>
                      <a:pt x="21353" y="57953"/>
                      <a:pt x="23848" y="55628"/>
                      <a:pt x="25658" y="52809"/>
                    </a:cubicBezTo>
                    <a:close/>
                    <a:moveTo>
                      <a:pt x="55567" y="95481"/>
                    </a:moveTo>
                    <a:cubicBezTo>
                      <a:pt x="52976" y="95671"/>
                      <a:pt x="50442" y="94652"/>
                      <a:pt x="48709" y="92719"/>
                    </a:cubicBezTo>
                    <a:cubicBezTo>
                      <a:pt x="46841" y="90414"/>
                      <a:pt x="45927" y="87490"/>
                      <a:pt x="46137" y="84527"/>
                    </a:cubicBezTo>
                    <a:cubicBezTo>
                      <a:pt x="46203" y="80708"/>
                      <a:pt x="47080" y="76936"/>
                      <a:pt x="48709" y="73478"/>
                    </a:cubicBezTo>
                    <a:cubicBezTo>
                      <a:pt x="50423" y="69582"/>
                      <a:pt x="52738" y="65982"/>
                      <a:pt x="55567" y="62810"/>
                    </a:cubicBezTo>
                    <a:cubicBezTo>
                      <a:pt x="58272" y="59658"/>
                      <a:pt x="61491" y="56981"/>
                      <a:pt x="65092" y="54904"/>
                    </a:cubicBezTo>
                    <a:cubicBezTo>
                      <a:pt x="67939" y="53057"/>
                      <a:pt x="71225" y="52009"/>
                      <a:pt x="74617" y="51857"/>
                    </a:cubicBezTo>
                    <a:cubicBezTo>
                      <a:pt x="77179" y="51723"/>
                      <a:pt x="79674" y="52695"/>
                      <a:pt x="81475" y="54524"/>
                    </a:cubicBezTo>
                    <a:cubicBezTo>
                      <a:pt x="83351" y="56857"/>
                      <a:pt x="84275" y="59819"/>
                      <a:pt x="84046" y="62810"/>
                    </a:cubicBezTo>
                    <a:cubicBezTo>
                      <a:pt x="83989" y="66668"/>
                      <a:pt x="83113" y="70468"/>
                      <a:pt x="81475" y="73954"/>
                    </a:cubicBezTo>
                    <a:cubicBezTo>
                      <a:pt x="79712" y="77822"/>
                      <a:pt x="77407" y="81413"/>
                      <a:pt x="74617" y="84623"/>
                    </a:cubicBezTo>
                    <a:cubicBezTo>
                      <a:pt x="71892" y="87756"/>
                      <a:pt x="68673" y="90423"/>
                      <a:pt x="65092" y="92528"/>
                    </a:cubicBezTo>
                    <a:cubicBezTo>
                      <a:pt x="62329" y="94243"/>
                      <a:pt x="59195" y="95262"/>
                      <a:pt x="55947" y="95481"/>
                    </a:cubicBezTo>
                    <a:close/>
                    <a:moveTo>
                      <a:pt x="71854" y="76431"/>
                    </a:moveTo>
                    <a:cubicBezTo>
                      <a:pt x="73607" y="73945"/>
                      <a:pt x="74569" y="70992"/>
                      <a:pt x="74617" y="67954"/>
                    </a:cubicBezTo>
                    <a:cubicBezTo>
                      <a:pt x="74617" y="65191"/>
                      <a:pt x="73759" y="63477"/>
                      <a:pt x="71854" y="62715"/>
                    </a:cubicBezTo>
                    <a:cubicBezTo>
                      <a:pt x="69501" y="62001"/>
                      <a:pt x="66949" y="62458"/>
                      <a:pt x="64996" y="63953"/>
                    </a:cubicBezTo>
                    <a:cubicBezTo>
                      <a:pt x="62177" y="65554"/>
                      <a:pt x="59824" y="67849"/>
                      <a:pt x="58138" y="70621"/>
                    </a:cubicBezTo>
                    <a:cubicBezTo>
                      <a:pt x="56443" y="73097"/>
                      <a:pt x="55490" y="76002"/>
                      <a:pt x="55376" y="79003"/>
                    </a:cubicBezTo>
                    <a:cubicBezTo>
                      <a:pt x="55376" y="81860"/>
                      <a:pt x="56328" y="83670"/>
                      <a:pt x="58138" y="84337"/>
                    </a:cubicBezTo>
                    <a:cubicBezTo>
                      <a:pt x="60491" y="84956"/>
                      <a:pt x="63005" y="84499"/>
                      <a:pt x="64996" y="83099"/>
                    </a:cubicBezTo>
                    <a:cubicBezTo>
                      <a:pt x="67892" y="81546"/>
                      <a:pt x="70368" y="79327"/>
                      <a:pt x="72235" y="76621"/>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06" name="Google Shape;1606;p11"/>
              <p:cNvSpPr/>
              <p:nvPr/>
            </p:nvSpPr>
            <p:spPr>
              <a:xfrm>
                <a:off x="-2147520" y="2857415"/>
                <a:ext cx="84080" cy="124339"/>
              </a:xfrm>
              <a:custGeom>
                <a:avLst/>
                <a:gdLst/>
                <a:ahLst/>
                <a:cxnLst/>
                <a:rect l="l" t="t" r="r" b="b"/>
                <a:pathLst>
                  <a:path w="84080" h="124339" extrusionOk="0">
                    <a:moveTo>
                      <a:pt x="9275" y="71764"/>
                    </a:moveTo>
                    <a:cubicBezTo>
                      <a:pt x="6732" y="71964"/>
                      <a:pt x="4236" y="70983"/>
                      <a:pt x="2512" y="69097"/>
                    </a:cubicBezTo>
                    <a:cubicBezTo>
                      <a:pt x="683" y="66735"/>
                      <a:pt x="-193" y="63782"/>
                      <a:pt x="36" y="60810"/>
                    </a:cubicBezTo>
                    <a:cubicBezTo>
                      <a:pt x="45" y="56933"/>
                      <a:pt x="884" y="53095"/>
                      <a:pt x="2512" y="49570"/>
                    </a:cubicBezTo>
                    <a:cubicBezTo>
                      <a:pt x="4179" y="45703"/>
                      <a:pt x="6465" y="42132"/>
                      <a:pt x="9275" y="38998"/>
                    </a:cubicBezTo>
                    <a:cubicBezTo>
                      <a:pt x="11980" y="35816"/>
                      <a:pt x="15200" y="33111"/>
                      <a:pt x="18800" y="30997"/>
                    </a:cubicBezTo>
                    <a:cubicBezTo>
                      <a:pt x="21667" y="29206"/>
                      <a:pt x="24953" y="28196"/>
                      <a:pt x="28325" y="28044"/>
                    </a:cubicBezTo>
                    <a:cubicBezTo>
                      <a:pt x="30878" y="27901"/>
                      <a:pt x="33364" y="28911"/>
                      <a:pt x="35088" y="30806"/>
                    </a:cubicBezTo>
                    <a:cubicBezTo>
                      <a:pt x="36945" y="33149"/>
                      <a:pt x="37869" y="36102"/>
                      <a:pt x="37659" y="39093"/>
                    </a:cubicBezTo>
                    <a:cubicBezTo>
                      <a:pt x="37593" y="42951"/>
                      <a:pt x="36717" y="46742"/>
                      <a:pt x="35088" y="50237"/>
                    </a:cubicBezTo>
                    <a:cubicBezTo>
                      <a:pt x="33364" y="54104"/>
                      <a:pt x="31087" y="57695"/>
                      <a:pt x="28325" y="60905"/>
                    </a:cubicBezTo>
                    <a:cubicBezTo>
                      <a:pt x="25591" y="64010"/>
                      <a:pt x="22381" y="66649"/>
                      <a:pt x="18800" y="68716"/>
                    </a:cubicBezTo>
                    <a:cubicBezTo>
                      <a:pt x="15952" y="70564"/>
                      <a:pt x="12666" y="71611"/>
                      <a:pt x="9275" y="71764"/>
                    </a:cubicBezTo>
                    <a:close/>
                    <a:moveTo>
                      <a:pt x="6227" y="123103"/>
                    </a:moveTo>
                    <a:cubicBezTo>
                      <a:pt x="6256" y="122503"/>
                      <a:pt x="6417" y="121913"/>
                      <a:pt x="6703" y="121389"/>
                    </a:cubicBezTo>
                    <a:lnTo>
                      <a:pt x="61186" y="10613"/>
                    </a:lnTo>
                    <a:lnTo>
                      <a:pt x="62615" y="8137"/>
                    </a:lnTo>
                    <a:cubicBezTo>
                      <a:pt x="63206" y="7508"/>
                      <a:pt x="63882" y="6965"/>
                      <a:pt x="64615" y="6518"/>
                    </a:cubicBezTo>
                    <a:lnTo>
                      <a:pt x="75759" y="136"/>
                    </a:lnTo>
                    <a:cubicBezTo>
                      <a:pt x="76188" y="-45"/>
                      <a:pt x="76664" y="-45"/>
                      <a:pt x="77093" y="136"/>
                    </a:cubicBezTo>
                    <a:cubicBezTo>
                      <a:pt x="77474" y="231"/>
                      <a:pt x="77722" y="603"/>
                      <a:pt x="77664" y="993"/>
                    </a:cubicBezTo>
                    <a:cubicBezTo>
                      <a:pt x="77655" y="1641"/>
                      <a:pt x="77455" y="2269"/>
                      <a:pt x="77093" y="2803"/>
                    </a:cubicBezTo>
                    <a:lnTo>
                      <a:pt x="22134" y="113674"/>
                    </a:lnTo>
                    <a:cubicBezTo>
                      <a:pt x="22134" y="114626"/>
                      <a:pt x="21181" y="115293"/>
                      <a:pt x="20895" y="115769"/>
                    </a:cubicBezTo>
                    <a:cubicBezTo>
                      <a:pt x="20381" y="116322"/>
                      <a:pt x="19772" y="116779"/>
                      <a:pt x="19086" y="117103"/>
                    </a:cubicBezTo>
                    <a:lnTo>
                      <a:pt x="7846" y="123675"/>
                    </a:lnTo>
                    <a:cubicBezTo>
                      <a:pt x="6894" y="124913"/>
                      <a:pt x="6227" y="124246"/>
                      <a:pt x="6227" y="123103"/>
                    </a:cubicBezTo>
                    <a:close/>
                    <a:moveTo>
                      <a:pt x="25277" y="52809"/>
                    </a:moveTo>
                    <a:cubicBezTo>
                      <a:pt x="26982" y="50342"/>
                      <a:pt x="27944" y="47427"/>
                      <a:pt x="28039" y="44427"/>
                    </a:cubicBezTo>
                    <a:cubicBezTo>
                      <a:pt x="28373" y="42217"/>
                      <a:pt x="27268" y="40026"/>
                      <a:pt x="25277" y="38998"/>
                    </a:cubicBezTo>
                    <a:cubicBezTo>
                      <a:pt x="22924" y="38293"/>
                      <a:pt x="20381" y="38760"/>
                      <a:pt x="18419" y="40236"/>
                    </a:cubicBezTo>
                    <a:cubicBezTo>
                      <a:pt x="15628" y="41865"/>
                      <a:pt x="13276" y="44160"/>
                      <a:pt x="11561" y="46903"/>
                    </a:cubicBezTo>
                    <a:cubicBezTo>
                      <a:pt x="9837" y="49437"/>
                      <a:pt x="8875" y="52409"/>
                      <a:pt x="8799" y="55476"/>
                    </a:cubicBezTo>
                    <a:cubicBezTo>
                      <a:pt x="8494" y="57638"/>
                      <a:pt x="9608" y="59753"/>
                      <a:pt x="11561" y="60715"/>
                    </a:cubicBezTo>
                    <a:cubicBezTo>
                      <a:pt x="13904" y="61410"/>
                      <a:pt x="16428" y="60991"/>
                      <a:pt x="18419" y="59572"/>
                    </a:cubicBezTo>
                    <a:cubicBezTo>
                      <a:pt x="21353" y="57953"/>
                      <a:pt x="23848" y="55628"/>
                      <a:pt x="25658" y="52809"/>
                    </a:cubicBezTo>
                    <a:close/>
                    <a:moveTo>
                      <a:pt x="55567" y="95481"/>
                    </a:moveTo>
                    <a:cubicBezTo>
                      <a:pt x="52976" y="95671"/>
                      <a:pt x="50442" y="94652"/>
                      <a:pt x="48709" y="92719"/>
                    </a:cubicBezTo>
                    <a:cubicBezTo>
                      <a:pt x="46841" y="90414"/>
                      <a:pt x="45927" y="87490"/>
                      <a:pt x="46137" y="84527"/>
                    </a:cubicBezTo>
                    <a:cubicBezTo>
                      <a:pt x="46203" y="80708"/>
                      <a:pt x="47080" y="76936"/>
                      <a:pt x="48709" y="73478"/>
                    </a:cubicBezTo>
                    <a:cubicBezTo>
                      <a:pt x="50423" y="69582"/>
                      <a:pt x="52738" y="65982"/>
                      <a:pt x="55567" y="62810"/>
                    </a:cubicBezTo>
                    <a:cubicBezTo>
                      <a:pt x="58272" y="59658"/>
                      <a:pt x="61491" y="56981"/>
                      <a:pt x="65092" y="54904"/>
                    </a:cubicBezTo>
                    <a:cubicBezTo>
                      <a:pt x="67939" y="53057"/>
                      <a:pt x="71225" y="52009"/>
                      <a:pt x="74617" y="51857"/>
                    </a:cubicBezTo>
                    <a:cubicBezTo>
                      <a:pt x="77179" y="51723"/>
                      <a:pt x="79674" y="52695"/>
                      <a:pt x="81475" y="54524"/>
                    </a:cubicBezTo>
                    <a:cubicBezTo>
                      <a:pt x="83351" y="56857"/>
                      <a:pt x="84275" y="59819"/>
                      <a:pt x="84046" y="62810"/>
                    </a:cubicBezTo>
                    <a:cubicBezTo>
                      <a:pt x="83989" y="66668"/>
                      <a:pt x="83113" y="70468"/>
                      <a:pt x="81475" y="73954"/>
                    </a:cubicBezTo>
                    <a:cubicBezTo>
                      <a:pt x="79712" y="77822"/>
                      <a:pt x="77407" y="81413"/>
                      <a:pt x="74617" y="84623"/>
                    </a:cubicBezTo>
                    <a:cubicBezTo>
                      <a:pt x="71892" y="87756"/>
                      <a:pt x="68673" y="90423"/>
                      <a:pt x="65092" y="92528"/>
                    </a:cubicBezTo>
                    <a:cubicBezTo>
                      <a:pt x="62329" y="94243"/>
                      <a:pt x="59195" y="95262"/>
                      <a:pt x="55947" y="95481"/>
                    </a:cubicBezTo>
                    <a:close/>
                    <a:moveTo>
                      <a:pt x="71854" y="76431"/>
                    </a:moveTo>
                    <a:cubicBezTo>
                      <a:pt x="73607" y="73945"/>
                      <a:pt x="74569" y="70992"/>
                      <a:pt x="74617" y="67954"/>
                    </a:cubicBezTo>
                    <a:cubicBezTo>
                      <a:pt x="74617" y="65191"/>
                      <a:pt x="73759" y="63477"/>
                      <a:pt x="71854" y="62715"/>
                    </a:cubicBezTo>
                    <a:cubicBezTo>
                      <a:pt x="69501" y="62001"/>
                      <a:pt x="66949" y="62458"/>
                      <a:pt x="64996" y="63953"/>
                    </a:cubicBezTo>
                    <a:cubicBezTo>
                      <a:pt x="62177" y="65554"/>
                      <a:pt x="59824" y="67849"/>
                      <a:pt x="58138" y="70621"/>
                    </a:cubicBezTo>
                    <a:cubicBezTo>
                      <a:pt x="56443" y="73097"/>
                      <a:pt x="55490" y="76002"/>
                      <a:pt x="55376" y="79003"/>
                    </a:cubicBezTo>
                    <a:cubicBezTo>
                      <a:pt x="55376" y="81860"/>
                      <a:pt x="56328" y="83670"/>
                      <a:pt x="58138" y="84337"/>
                    </a:cubicBezTo>
                    <a:cubicBezTo>
                      <a:pt x="60491" y="84956"/>
                      <a:pt x="63005" y="84499"/>
                      <a:pt x="64996" y="83099"/>
                    </a:cubicBezTo>
                    <a:cubicBezTo>
                      <a:pt x="67892" y="81546"/>
                      <a:pt x="70368" y="79327"/>
                      <a:pt x="72235" y="76621"/>
                    </a:cubicBezTo>
                    <a:close/>
                  </a:path>
                </a:pathLst>
              </a:custGeom>
              <a:solidFill>
                <a:srgbClr val="000000">
                  <a:alpha val="4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07" name="Google Shape;1607;p11"/>
              <p:cNvSpPr/>
              <p:nvPr/>
            </p:nvSpPr>
            <p:spPr>
              <a:xfrm>
                <a:off x="-1843065" y="2830486"/>
                <a:ext cx="153161" cy="216040"/>
              </a:xfrm>
              <a:custGeom>
                <a:avLst/>
                <a:gdLst/>
                <a:ahLst/>
                <a:cxnLst/>
                <a:rect l="l" t="t" r="r" b="b"/>
                <a:pathLst>
                  <a:path w="153161" h="216040" extrusionOk="0">
                    <a:moveTo>
                      <a:pt x="152686" y="9729"/>
                    </a:moveTo>
                    <a:cubicBezTo>
                      <a:pt x="152686" y="1062"/>
                      <a:pt x="146590" y="-2463"/>
                      <a:pt x="139065" y="1824"/>
                    </a:cubicBezTo>
                    <a:lnTo>
                      <a:pt x="13621" y="74404"/>
                    </a:lnTo>
                    <a:cubicBezTo>
                      <a:pt x="5591" y="79671"/>
                      <a:pt x="543" y="88434"/>
                      <a:pt x="0" y="98026"/>
                    </a:cubicBezTo>
                    <a:lnTo>
                      <a:pt x="0" y="199467"/>
                    </a:lnTo>
                    <a:cubicBezTo>
                      <a:pt x="0" y="208230"/>
                      <a:pt x="6096" y="211754"/>
                      <a:pt x="13621" y="207373"/>
                    </a:cubicBezTo>
                    <a:lnTo>
                      <a:pt x="60579" y="180417"/>
                    </a:lnTo>
                    <a:lnTo>
                      <a:pt x="80200" y="214326"/>
                    </a:lnTo>
                    <a:cubicBezTo>
                      <a:pt x="80829" y="215774"/>
                      <a:pt x="82515" y="216431"/>
                      <a:pt x="83963" y="215803"/>
                    </a:cubicBezTo>
                    <a:cubicBezTo>
                      <a:pt x="84620" y="215517"/>
                      <a:pt x="85153" y="214983"/>
                      <a:pt x="85439" y="214326"/>
                    </a:cubicBezTo>
                    <a:lnTo>
                      <a:pt x="106108" y="154604"/>
                    </a:lnTo>
                    <a:lnTo>
                      <a:pt x="106108" y="154604"/>
                    </a:lnTo>
                    <a:lnTo>
                      <a:pt x="139541" y="135554"/>
                    </a:lnTo>
                    <a:cubicBezTo>
                      <a:pt x="147571" y="130287"/>
                      <a:pt x="152619" y="121524"/>
                      <a:pt x="153162" y="111933"/>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08" name="Google Shape;1608;p11"/>
              <p:cNvSpPr/>
              <p:nvPr/>
            </p:nvSpPr>
            <p:spPr>
              <a:xfrm>
                <a:off x="-1808901" y="2874580"/>
                <a:ext cx="84072" cy="124408"/>
              </a:xfrm>
              <a:custGeom>
                <a:avLst/>
                <a:gdLst/>
                <a:ahLst/>
                <a:cxnLst/>
                <a:rect l="l" t="t" r="r" b="b"/>
                <a:pathLst>
                  <a:path w="84072" h="124408" extrusionOk="0">
                    <a:moveTo>
                      <a:pt x="9365" y="72030"/>
                    </a:moveTo>
                    <a:cubicBezTo>
                      <a:pt x="6783" y="72192"/>
                      <a:pt x="4259" y="71182"/>
                      <a:pt x="2507" y="69268"/>
                    </a:cubicBezTo>
                    <a:cubicBezTo>
                      <a:pt x="706" y="66934"/>
                      <a:pt x="-179" y="64020"/>
                      <a:pt x="30" y="61076"/>
                    </a:cubicBezTo>
                    <a:cubicBezTo>
                      <a:pt x="87" y="57200"/>
                      <a:pt x="926" y="53380"/>
                      <a:pt x="2507" y="49837"/>
                    </a:cubicBezTo>
                    <a:cubicBezTo>
                      <a:pt x="4212" y="45941"/>
                      <a:pt x="6526" y="42341"/>
                      <a:pt x="9365" y="39169"/>
                    </a:cubicBezTo>
                    <a:cubicBezTo>
                      <a:pt x="12089" y="36035"/>
                      <a:pt x="15308" y="33368"/>
                      <a:pt x="18890" y="31263"/>
                    </a:cubicBezTo>
                    <a:cubicBezTo>
                      <a:pt x="21747" y="29453"/>
                      <a:pt x="25033" y="28434"/>
                      <a:pt x="28415" y="28310"/>
                    </a:cubicBezTo>
                    <a:cubicBezTo>
                      <a:pt x="31005" y="28120"/>
                      <a:pt x="33539" y="29139"/>
                      <a:pt x="35273" y="31073"/>
                    </a:cubicBezTo>
                    <a:cubicBezTo>
                      <a:pt x="37158" y="33406"/>
                      <a:pt x="38083" y="36368"/>
                      <a:pt x="37845" y="39359"/>
                    </a:cubicBezTo>
                    <a:cubicBezTo>
                      <a:pt x="37778" y="43179"/>
                      <a:pt x="36902" y="46951"/>
                      <a:pt x="35273" y="50408"/>
                    </a:cubicBezTo>
                    <a:cubicBezTo>
                      <a:pt x="33558" y="54304"/>
                      <a:pt x="31243" y="57905"/>
                      <a:pt x="28415" y="61076"/>
                    </a:cubicBezTo>
                    <a:cubicBezTo>
                      <a:pt x="25709" y="64229"/>
                      <a:pt x="22490" y="66906"/>
                      <a:pt x="18890" y="68982"/>
                    </a:cubicBezTo>
                    <a:cubicBezTo>
                      <a:pt x="16042" y="70830"/>
                      <a:pt x="12756" y="71878"/>
                      <a:pt x="9365" y="72030"/>
                    </a:cubicBezTo>
                    <a:close/>
                    <a:moveTo>
                      <a:pt x="6221" y="123370"/>
                    </a:moveTo>
                    <a:cubicBezTo>
                      <a:pt x="6250" y="122722"/>
                      <a:pt x="6441" y="122103"/>
                      <a:pt x="6793" y="121560"/>
                    </a:cubicBezTo>
                    <a:lnTo>
                      <a:pt x="61276" y="10784"/>
                    </a:lnTo>
                    <a:cubicBezTo>
                      <a:pt x="61647" y="9899"/>
                      <a:pt x="62124" y="9070"/>
                      <a:pt x="62705" y="8308"/>
                    </a:cubicBezTo>
                    <a:cubicBezTo>
                      <a:pt x="63228" y="7651"/>
                      <a:pt x="63876" y="7098"/>
                      <a:pt x="64610" y="6689"/>
                    </a:cubicBezTo>
                    <a:lnTo>
                      <a:pt x="75849" y="212"/>
                    </a:lnTo>
                    <a:cubicBezTo>
                      <a:pt x="76421" y="212"/>
                      <a:pt x="76802" y="-265"/>
                      <a:pt x="77183" y="212"/>
                    </a:cubicBezTo>
                    <a:cubicBezTo>
                      <a:pt x="77564" y="688"/>
                      <a:pt x="77659" y="212"/>
                      <a:pt x="77659" y="1069"/>
                    </a:cubicBezTo>
                    <a:cubicBezTo>
                      <a:pt x="77669" y="1707"/>
                      <a:pt x="77507" y="2336"/>
                      <a:pt x="77183" y="2879"/>
                    </a:cubicBezTo>
                    <a:lnTo>
                      <a:pt x="22414" y="114226"/>
                    </a:lnTo>
                    <a:cubicBezTo>
                      <a:pt x="22071" y="114969"/>
                      <a:pt x="21661" y="115664"/>
                      <a:pt x="21176" y="116321"/>
                    </a:cubicBezTo>
                    <a:cubicBezTo>
                      <a:pt x="20699" y="116874"/>
                      <a:pt x="20118" y="117322"/>
                      <a:pt x="19461" y="117655"/>
                    </a:cubicBezTo>
                    <a:lnTo>
                      <a:pt x="8126" y="124227"/>
                    </a:lnTo>
                    <a:cubicBezTo>
                      <a:pt x="7364" y="124608"/>
                      <a:pt x="6221" y="124418"/>
                      <a:pt x="6221" y="123370"/>
                    </a:cubicBezTo>
                    <a:close/>
                    <a:moveTo>
                      <a:pt x="25271" y="53075"/>
                    </a:moveTo>
                    <a:cubicBezTo>
                      <a:pt x="26967" y="50599"/>
                      <a:pt x="27919" y="47694"/>
                      <a:pt x="28034" y="44693"/>
                    </a:cubicBezTo>
                    <a:cubicBezTo>
                      <a:pt x="28367" y="42484"/>
                      <a:pt x="27262" y="40293"/>
                      <a:pt x="25271" y="39264"/>
                    </a:cubicBezTo>
                    <a:cubicBezTo>
                      <a:pt x="22919" y="38559"/>
                      <a:pt x="20376" y="39026"/>
                      <a:pt x="18413" y="40502"/>
                    </a:cubicBezTo>
                    <a:cubicBezTo>
                      <a:pt x="15651" y="42141"/>
                      <a:pt x="13327" y="44427"/>
                      <a:pt x="11651" y="47170"/>
                    </a:cubicBezTo>
                    <a:cubicBezTo>
                      <a:pt x="9889" y="49685"/>
                      <a:pt x="8926" y="52675"/>
                      <a:pt x="8888" y="55742"/>
                    </a:cubicBezTo>
                    <a:cubicBezTo>
                      <a:pt x="8545" y="57905"/>
                      <a:pt x="9669" y="60038"/>
                      <a:pt x="11651" y="60981"/>
                    </a:cubicBezTo>
                    <a:cubicBezTo>
                      <a:pt x="13975" y="61686"/>
                      <a:pt x="16489" y="61219"/>
                      <a:pt x="18413" y="59743"/>
                    </a:cubicBezTo>
                    <a:cubicBezTo>
                      <a:pt x="21366" y="58190"/>
                      <a:pt x="23862" y="55895"/>
                      <a:pt x="25653" y="53075"/>
                    </a:cubicBezTo>
                    <a:close/>
                    <a:moveTo>
                      <a:pt x="55561" y="95747"/>
                    </a:moveTo>
                    <a:cubicBezTo>
                      <a:pt x="52980" y="95900"/>
                      <a:pt x="50465" y="94881"/>
                      <a:pt x="48703" y="92985"/>
                    </a:cubicBezTo>
                    <a:cubicBezTo>
                      <a:pt x="46931" y="90632"/>
                      <a:pt x="46055" y="87727"/>
                      <a:pt x="46226" y="84794"/>
                    </a:cubicBezTo>
                    <a:cubicBezTo>
                      <a:pt x="46293" y="80946"/>
                      <a:pt x="47141" y="77164"/>
                      <a:pt x="48703" y="73649"/>
                    </a:cubicBezTo>
                    <a:cubicBezTo>
                      <a:pt x="50465" y="69782"/>
                      <a:pt x="52770" y="66191"/>
                      <a:pt x="55561" y="62981"/>
                    </a:cubicBezTo>
                    <a:cubicBezTo>
                      <a:pt x="58294" y="59876"/>
                      <a:pt x="61504" y="57238"/>
                      <a:pt x="65086" y="55171"/>
                    </a:cubicBezTo>
                    <a:cubicBezTo>
                      <a:pt x="67943" y="53352"/>
                      <a:pt x="71229" y="52304"/>
                      <a:pt x="74611" y="52123"/>
                    </a:cubicBezTo>
                    <a:cubicBezTo>
                      <a:pt x="77183" y="51951"/>
                      <a:pt x="79688" y="52923"/>
                      <a:pt x="81469" y="54790"/>
                    </a:cubicBezTo>
                    <a:cubicBezTo>
                      <a:pt x="83336" y="57095"/>
                      <a:pt x="84260" y="60019"/>
                      <a:pt x="84041" y="62981"/>
                    </a:cubicBezTo>
                    <a:cubicBezTo>
                      <a:pt x="84002" y="66867"/>
                      <a:pt x="83117" y="70706"/>
                      <a:pt x="81469" y="74221"/>
                    </a:cubicBezTo>
                    <a:cubicBezTo>
                      <a:pt x="79726" y="78069"/>
                      <a:pt x="77421" y="81631"/>
                      <a:pt x="74611" y="84794"/>
                    </a:cubicBezTo>
                    <a:cubicBezTo>
                      <a:pt x="71896" y="87937"/>
                      <a:pt x="68677" y="90613"/>
                      <a:pt x="65086" y="92699"/>
                    </a:cubicBezTo>
                    <a:cubicBezTo>
                      <a:pt x="62333" y="94442"/>
                      <a:pt x="59190" y="95481"/>
                      <a:pt x="55942" y="95747"/>
                    </a:cubicBezTo>
                    <a:close/>
                    <a:moveTo>
                      <a:pt x="71944" y="76697"/>
                    </a:moveTo>
                    <a:cubicBezTo>
                      <a:pt x="73668" y="74164"/>
                      <a:pt x="74620" y="71192"/>
                      <a:pt x="74706" y="68125"/>
                    </a:cubicBezTo>
                    <a:cubicBezTo>
                      <a:pt x="74982" y="65972"/>
                      <a:pt x="73877" y="63877"/>
                      <a:pt x="71944" y="62886"/>
                    </a:cubicBezTo>
                    <a:cubicBezTo>
                      <a:pt x="69544" y="62267"/>
                      <a:pt x="66991" y="62762"/>
                      <a:pt x="64991" y="64220"/>
                    </a:cubicBezTo>
                    <a:cubicBezTo>
                      <a:pt x="62219" y="65810"/>
                      <a:pt x="59895" y="68068"/>
                      <a:pt x="58228" y="70792"/>
                    </a:cubicBezTo>
                    <a:cubicBezTo>
                      <a:pt x="56466" y="73278"/>
                      <a:pt x="55475" y="76221"/>
                      <a:pt x="55370" y="79269"/>
                    </a:cubicBezTo>
                    <a:cubicBezTo>
                      <a:pt x="55370" y="82127"/>
                      <a:pt x="56323" y="83841"/>
                      <a:pt x="58228" y="84603"/>
                    </a:cubicBezTo>
                    <a:cubicBezTo>
                      <a:pt x="60552" y="85213"/>
                      <a:pt x="63028" y="84765"/>
                      <a:pt x="64991" y="83365"/>
                    </a:cubicBezTo>
                    <a:cubicBezTo>
                      <a:pt x="67915" y="81812"/>
                      <a:pt x="70420" y="79593"/>
                      <a:pt x="72325" y="76888"/>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09" name="Google Shape;1609;p11"/>
              <p:cNvSpPr/>
              <p:nvPr/>
            </p:nvSpPr>
            <p:spPr>
              <a:xfrm>
                <a:off x="-1808901" y="2874580"/>
                <a:ext cx="84072" cy="124408"/>
              </a:xfrm>
              <a:custGeom>
                <a:avLst/>
                <a:gdLst/>
                <a:ahLst/>
                <a:cxnLst/>
                <a:rect l="l" t="t" r="r" b="b"/>
                <a:pathLst>
                  <a:path w="84072" h="124408" extrusionOk="0">
                    <a:moveTo>
                      <a:pt x="9365" y="72030"/>
                    </a:moveTo>
                    <a:cubicBezTo>
                      <a:pt x="6783" y="72192"/>
                      <a:pt x="4259" y="71182"/>
                      <a:pt x="2507" y="69268"/>
                    </a:cubicBezTo>
                    <a:cubicBezTo>
                      <a:pt x="706" y="66934"/>
                      <a:pt x="-179" y="64020"/>
                      <a:pt x="30" y="61076"/>
                    </a:cubicBezTo>
                    <a:cubicBezTo>
                      <a:pt x="87" y="57200"/>
                      <a:pt x="926" y="53380"/>
                      <a:pt x="2507" y="49837"/>
                    </a:cubicBezTo>
                    <a:cubicBezTo>
                      <a:pt x="4212" y="45941"/>
                      <a:pt x="6526" y="42341"/>
                      <a:pt x="9365" y="39169"/>
                    </a:cubicBezTo>
                    <a:cubicBezTo>
                      <a:pt x="12089" y="36035"/>
                      <a:pt x="15308" y="33368"/>
                      <a:pt x="18890" y="31263"/>
                    </a:cubicBezTo>
                    <a:cubicBezTo>
                      <a:pt x="21747" y="29453"/>
                      <a:pt x="25033" y="28434"/>
                      <a:pt x="28415" y="28310"/>
                    </a:cubicBezTo>
                    <a:cubicBezTo>
                      <a:pt x="31005" y="28120"/>
                      <a:pt x="33539" y="29139"/>
                      <a:pt x="35273" y="31073"/>
                    </a:cubicBezTo>
                    <a:cubicBezTo>
                      <a:pt x="37158" y="33406"/>
                      <a:pt x="38083" y="36368"/>
                      <a:pt x="37845" y="39359"/>
                    </a:cubicBezTo>
                    <a:cubicBezTo>
                      <a:pt x="37778" y="43179"/>
                      <a:pt x="36902" y="46951"/>
                      <a:pt x="35273" y="50408"/>
                    </a:cubicBezTo>
                    <a:cubicBezTo>
                      <a:pt x="33558" y="54304"/>
                      <a:pt x="31243" y="57905"/>
                      <a:pt x="28415" y="61076"/>
                    </a:cubicBezTo>
                    <a:cubicBezTo>
                      <a:pt x="25709" y="64229"/>
                      <a:pt x="22490" y="66906"/>
                      <a:pt x="18890" y="68982"/>
                    </a:cubicBezTo>
                    <a:cubicBezTo>
                      <a:pt x="16042" y="70830"/>
                      <a:pt x="12756" y="71878"/>
                      <a:pt x="9365" y="72030"/>
                    </a:cubicBezTo>
                    <a:close/>
                    <a:moveTo>
                      <a:pt x="6221" y="123370"/>
                    </a:moveTo>
                    <a:cubicBezTo>
                      <a:pt x="6250" y="122722"/>
                      <a:pt x="6441" y="122103"/>
                      <a:pt x="6793" y="121560"/>
                    </a:cubicBezTo>
                    <a:lnTo>
                      <a:pt x="61276" y="10784"/>
                    </a:lnTo>
                    <a:cubicBezTo>
                      <a:pt x="61647" y="9899"/>
                      <a:pt x="62124" y="9070"/>
                      <a:pt x="62705" y="8308"/>
                    </a:cubicBezTo>
                    <a:cubicBezTo>
                      <a:pt x="63228" y="7651"/>
                      <a:pt x="63876" y="7098"/>
                      <a:pt x="64610" y="6689"/>
                    </a:cubicBezTo>
                    <a:lnTo>
                      <a:pt x="75849" y="212"/>
                    </a:lnTo>
                    <a:cubicBezTo>
                      <a:pt x="76421" y="212"/>
                      <a:pt x="76802" y="-265"/>
                      <a:pt x="77183" y="212"/>
                    </a:cubicBezTo>
                    <a:cubicBezTo>
                      <a:pt x="77564" y="688"/>
                      <a:pt x="77659" y="212"/>
                      <a:pt x="77659" y="1069"/>
                    </a:cubicBezTo>
                    <a:cubicBezTo>
                      <a:pt x="77669" y="1707"/>
                      <a:pt x="77507" y="2336"/>
                      <a:pt x="77183" y="2879"/>
                    </a:cubicBezTo>
                    <a:lnTo>
                      <a:pt x="22414" y="114226"/>
                    </a:lnTo>
                    <a:cubicBezTo>
                      <a:pt x="22071" y="114969"/>
                      <a:pt x="21661" y="115664"/>
                      <a:pt x="21176" y="116321"/>
                    </a:cubicBezTo>
                    <a:cubicBezTo>
                      <a:pt x="20699" y="116874"/>
                      <a:pt x="20118" y="117322"/>
                      <a:pt x="19461" y="117655"/>
                    </a:cubicBezTo>
                    <a:lnTo>
                      <a:pt x="8126" y="124227"/>
                    </a:lnTo>
                    <a:cubicBezTo>
                      <a:pt x="7364" y="124608"/>
                      <a:pt x="6221" y="124418"/>
                      <a:pt x="6221" y="123370"/>
                    </a:cubicBezTo>
                    <a:close/>
                    <a:moveTo>
                      <a:pt x="25271" y="53075"/>
                    </a:moveTo>
                    <a:cubicBezTo>
                      <a:pt x="26967" y="50599"/>
                      <a:pt x="27919" y="47694"/>
                      <a:pt x="28034" y="44693"/>
                    </a:cubicBezTo>
                    <a:cubicBezTo>
                      <a:pt x="28367" y="42484"/>
                      <a:pt x="27262" y="40293"/>
                      <a:pt x="25271" y="39264"/>
                    </a:cubicBezTo>
                    <a:cubicBezTo>
                      <a:pt x="22919" y="38559"/>
                      <a:pt x="20376" y="39026"/>
                      <a:pt x="18413" y="40502"/>
                    </a:cubicBezTo>
                    <a:cubicBezTo>
                      <a:pt x="15651" y="42141"/>
                      <a:pt x="13327" y="44427"/>
                      <a:pt x="11651" y="47170"/>
                    </a:cubicBezTo>
                    <a:cubicBezTo>
                      <a:pt x="9889" y="49685"/>
                      <a:pt x="8926" y="52675"/>
                      <a:pt x="8888" y="55742"/>
                    </a:cubicBezTo>
                    <a:cubicBezTo>
                      <a:pt x="8545" y="57905"/>
                      <a:pt x="9669" y="60038"/>
                      <a:pt x="11651" y="60981"/>
                    </a:cubicBezTo>
                    <a:cubicBezTo>
                      <a:pt x="13975" y="61686"/>
                      <a:pt x="16489" y="61219"/>
                      <a:pt x="18413" y="59743"/>
                    </a:cubicBezTo>
                    <a:cubicBezTo>
                      <a:pt x="21366" y="58190"/>
                      <a:pt x="23862" y="55895"/>
                      <a:pt x="25653" y="53075"/>
                    </a:cubicBezTo>
                    <a:close/>
                    <a:moveTo>
                      <a:pt x="55561" y="95747"/>
                    </a:moveTo>
                    <a:cubicBezTo>
                      <a:pt x="52980" y="95900"/>
                      <a:pt x="50465" y="94881"/>
                      <a:pt x="48703" y="92985"/>
                    </a:cubicBezTo>
                    <a:cubicBezTo>
                      <a:pt x="46931" y="90632"/>
                      <a:pt x="46055" y="87727"/>
                      <a:pt x="46226" y="84794"/>
                    </a:cubicBezTo>
                    <a:cubicBezTo>
                      <a:pt x="46293" y="80946"/>
                      <a:pt x="47141" y="77164"/>
                      <a:pt x="48703" y="73649"/>
                    </a:cubicBezTo>
                    <a:cubicBezTo>
                      <a:pt x="50465" y="69782"/>
                      <a:pt x="52770" y="66191"/>
                      <a:pt x="55561" y="62981"/>
                    </a:cubicBezTo>
                    <a:cubicBezTo>
                      <a:pt x="58294" y="59876"/>
                      <a:pt x="61504" y="57238"/>
                      <a:pt x="65086" y="55171"/>
                    </a:cubicBezTo>
                    <a:cubicBezTo>
                      <a:pt x="67943" y="53352"/>
                      <a:pt x="71229" y="52304"/>
                      <a:pt x="74611" y="52123"/>
                    </a:cubicBezTo>
                    <a:cubicBezTo>
                      <a:pt x="77183" y="51951"/>
                      <a:pt x="79688" y="52923"/>
                      <a:pt x="81469" y="54790"/>
                    </a:cubicBezTo>
                    <a:cubicBezTo>
                      <a:pt x="83336" y="57095"/>
                      <a:pt x="84260" y="60019"/>
                      <a:pt x="84041" y="62981"/>
                    </a:cubicBezTo>
                    <a:cubicBezTo>
                      <a:pt x="84002" y="66867"/>
                      <a:pt x="83117" y="70706"/>
                      <a:pt x="81469" y="74221"/>
                    </a:cubicBezTo>
                    <a:cubicBezTo>
                      <a:pt x="79726" y="78069"/>
                      <a:pt x="77421" y="81631"/>
                      <a:pt x="74611" y="84794"/>
                    </a:cubicBezTo>
                    <a:cubicBezTo>
                      <a:pt x="71896" y="87937"/>
                      <a:pt x="68677" y="90613"/>
                      <a:pt x="65086" y="92699"/>
                    </a:cubicBezTo>
                    <a:cubicBezTo>
                      <a:pt x="62333" y="94442"/>
                      <a:pt x="59190" y="95481"/>
                      <a:pt x="55942" y="95747"/>
                    </a:cubicBezTo>
                    <a:close/>
                    <a:moveTo>
                      <a:pt x="71944" y="76697"/>
                    </a:moveTo>
                    <a:cubicBezTo>
                      <a:pt x="73668" y="74164"/>
                      <a:pt x="74620" y="71192"/>
                      <a:pt x="74706" y="68125"/>
                    </a:cubicBezTo>
                    <a:cubicBezTo>
                      <a:pt x="74982" y="65972"/>
                      <a:pt x="73877" y="63877"/>
                      <a:pt x="71944" y="62886"/>
                    </a:cubicBezTo>
                    <a:cubicBezTo>
                      <a:pt x="69544" y="62267"/>
                      <a:pt x="66991" y="62762"/>
                      <a:pt x="64991" y="64220"/>
                    </a:cubicBezTo>
                    <a:cubicBezTo>
                      <a:pt x="62219" y="65810"/>
                      <a:pt x="59895" y="68068"/>
                      <a:pt x="58228" y="70792"/>
                    </a:cubicBezTo>
                    <a:cubicBezTo>
                      <a:pt x="56466" y="73278"/>
                      <a:pt x="55475" y="76221"/>
                      <a:pt x="55370" y="79269"/>
                    </a:cubicBezTo>
                    <a:cubicBezTo>
                      <a:pt x="55370" y="82127"/>
                      <a:pt x="56323" y="83841"/>
                      <a:pt x="58228" y="84603"/>
                    </a:cubicBezTo>
                    <a:cubicBezTo>
                      <a:pt x="60552" y="85213"/>
                      <a:pt x="63028" y="84765"/>
                      <a:pt x="64991" y="83365"/>
                    </a:cubicBezTo>
                    <a:cubicBezTo>
                      <a:pt x="67915" y="81812"/>
                      <a:pt x="70420" y="79593"/>
                      <a:pt x="72325" y="76888"/>
                    </a:cubicBezTo>
                    <a:close/>
                  </a:path>
                </a:pathLst>
              </a:custGeom>
              <a:solidFill>
                <a:srgbClr val="000000">
                  <a:alpha val="4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10" name="Google Shape;1610;p11"/>
              <p:cNvSpPr/>
              <p:nvPr/>
            </p:nvSpPr>
            <p:spPr>
              <a:xfrm>
                <a:off x="-2537914" y="2695075"/>
                <a:ext cx="152685" cy="216102"/>
              </a:xfrm>
              <a:custGeom>
                <a:avLst/>
                <a:gdLst/>
                <a:ahLst/>
                <a:cxnLst/>
                <a:rect l="l" t="t" r="r" b="b"/>
                <a:pathLst>
                  <a:path w="152685" h="216102" extrusionOk="0">
                    <a:moveTo>
                      <a:pt x="152686" y="9695"/>
                    </a:moveTo>
                    <a:cubicBezTo>
                      <a:pt x="152686" y="1027"/>
                      <a:pt x="146590" y="-2497"/>
                      <a:pt x="139065" y="1885"/>
                    </a:cubicBezTo>
                    <a:lnTo>
                      <a:pt x="13621" y="74370"/>
                    </a:lnTo>
                    <a:cubicBezTo>
                      <a:pt x="5563" y="79656"/>
                      <a:pt x="505" y="88467"/>
                      <a:pt x="0" y="98087"/>
                    </a:cubicBezTo>
                    <a:lnTo>
                      <a:pt x="0" y="199624"/>
                    </a:lnTo>
                    <a:cubicBezTo>
                      <a:pt x="0" y="208292"/>
                      <a:pt x="6096" y="211816"/>
                      <a:pt x="13621" y="207434"/>
                    </a:cubicBezTo>
                    <a:lnTo>
                      <a:pt x="60103" y="180574"/>
                    </a:lnTo>
                    <a:lnTo>
                      <a:pt x="79724" y="214388"/>
                    </a:lnTo>
                    <a:cubicBezTo>
                      <a:pt x="80353" y="215835"/>
                      <a:pt x="82039" y="216493"/>
                      <a:pt x="83486" y="215864"/>
                    </a:cubicBezTo>
                    <a:cubicBezTo>
                      <a:pt x="84144" y="215578"/>
                      <a:pt x="84677" y="215045"/>
                      <a:pt x="84963" y="214388"/>
                    </a:cubicBezTo>
                    <a:lnTo>
                      <a:pt x="105632" y="154761"/>
                    </a:lnTo>
                    <a:lnTo>
                      <a:pt x="105632" y="154761"/>
                    </a:lnTo>
                    <a:lnTo>
                      <a:pt x="139065" y="135711"/>
                    </a:lnTo>
                    <a:cubicBezTo>
                      <a:pt x="147142" y="130482"/>
                      <a:pt x="152210" y="121690"/>
                      <a:pt x="152686" y="112089"/>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11" name="Google Shape;1611;p11"/>
              <p:cNvSpPr/>
              <p:nvPr/>
            </p:nvSpPr>
            <p:spPr>
              <a:xfrm>
                <a:off x="-2503745" y="2739012"/>
                <a:ext cx="83981" cy="124541"/>
              </a:xfrm>
              <a:custGeom>
                <a:avLst/>
                <a:gdLst/>
                <a:ahLst/>
                <a:cxnLst/>
                <a:rect l="l" t="t" r="r" b="b"/>
                <a:pathLst>
                  <a:path w="83981" h="124541" extrusionOk="0">
                    <a:moveTo>
                      <a:pt x="9265" y="71866"/>
                    </a:moveTo>
                    <a:cubicBezTo>
                      <a:pt x="6722" y="72038"/>
                      <a:pt x="4245" y="71056"/>
                      <a:pt x="2502" y="69199"/>
                    </a:cubicBezTo>
                    <a:cubicBezTo>
                      <a:pt x="711" y="66818"/>
                      <a:pt x="-165" y="63884"/>
                      <a:pt x="26" y="60912"/>
                    </a:cubicBezTo>
                    <a:cubicBezTo>
                      <a:pt x="83" y="57036"/>
                      <a:pt x="921" y="53216"/>
                      <a:pt x="2502" y="49673"/>
                    </a:cubicBezTo>
                    <a:cubicBezTo>
                      <a:pt x="4207" y="45825"/>
                      <a:pt x="6484" y="42262"/>
                      <a:pt x="9265" y="39100"/>
                    </a:cubicBezTo>
                    <a:cubicBezTo>
                      <a:pt x="11989" y="35938"/>
                      <a:pt x="15208" y="33242"/>
                      <a:pt x="18790" y="31099"/>
                    </a:cubicBezTo>
                    <a:cubicBezTo>
                      <a:pt x="21666" y="29327"/>
                      <a:pt x="24943" y="28308"/>
                      <a:pt x="28315" y="28146"/>
                    </a:cubicBezTo>
                    <a:cubicBezTo>
                      <a:pt x="30906" y="27956"/>
                      <a:pt x="33439" y="28975"/>
                      <a:pt x="35173" y="30909"/>
                    </a:cubicBezTo>
                    <a:cubicBezTo>
                      <a:pt x="37030" y="33252"/>
                      <a:pt x="37954" y="36205"/>
                      <a:pt x="37745" y="39195"/>
                    </a:cubicBezTo>
                    <a:cubicBezTo>
                      <a:pt x="37678" y="43053"/>
                      <a:pt x="36802" y="46844"/>
                      <a:pt x="35173" y="50340"/>
                    </a:cubicBezTo>
                    <a:cubicBezTo>
                      <a:pt x="33411" y="54207"/>
                      <a:pt x="31106" y="57798"/>
                      <a:pt x="28315" y="61008"/>
                    </a:cubicBezTo>
                    <a:cubicBezTo>
                      <a:pt x="25581" y="64113"/>
                      <a:pt x="22371" y="66751"/>
                      <a:pt x="18790" y="68818"/>
                    </a:cubicBezTo>
                    <a:cubicBezTo>
                      <a:pt x="15942" y="70666"/>
                      <a:pt x="12656" y="71714"/>
                      <a:pt x="9265" y="71866"/>
                    </a:cubicBezTo>
                    <a:close/>
                    <a:moveTo>
                      <a:pt x="6217" y="123206"/>
                    </a:moveTo>
                    <a:cubicBezTo>
                      <a:pt x="6226" y="122587"/>
                      <a:pt x="6426" y="121996"/>
                      <a:pt x="6788" y="121491"/>
                    </a:cubicBezTo>
                    <a:lnTo>
                      <a:pt x="61271" y="10620"/>
                    </a:lnTo>
                    <a:cubicBezTo>
                      <a:pt x="61662" y="9754"/>
                      <a:pt x="62138" y="8915"/>
                      <a:pt x="62700" y="8144"/>
                    </a:cubicBezTo>
                    <a:cubicBezTo>
                      <a:pt x="63224" y="7487"/>
                      <a:pt x="63872" y="6934"/>
                      <a:pt x="64605" y="6525"/>
                    </a:cubicBezTo>
                    <a:lnTo>
                      <a:pt x="75845" y="143"/>
                    </a:lnTo>
                    <a:cubicBezTo>
                      <a:pt x="76264" y="-48"/>
                      <a:pt x="76749" y="-48"/>
                      <a:pt x="77178" y="143"/>
                    </a:cubicBezTo>
                    <a:cubicBezTo>
                      <a:pt x="77178" y="143"/>
                      <a:pt x="77654" y="143"/>
                      <a:pt x="77654" y="1000"/>
                    </a:cubicBezTo>
                    <a:cubicBezTo>
                      <a:pt x="77674" y="1638"/>
                      <a:pt x="77512" y="2267"/>
                      <a:pt x="77178" y="2810"/>
                    </a:cubicBezTo>
                    <a:lnTo>
                      <a:pt x="22409" y="114157"/>
                    </a:lnTo>
                    <a:cubicBezTo>
                      <a:pt x="22066" y="114900"/>
                      <a:pt x="21657" y="115595"/>
                      <a:pt x="21171" y="116253"/>
                    </a:cubicBezTo>
                    <a:cubicBezTo>
                      <a:pt x="20714" y="116834"/>
                      <a:pt x="20133" y="117291"/>
                      <a:pt x="19457" y="117586"/>
                    </a:cubicBezTo>
                    <a:lnTo>
                      <a:pt x="8122" y="124158"/>
                    </a:lnTo>
                    <a:cubicBezTo>
                      <a:pt x="6884" y="124825"/>
                      <a:pt x="6217" y="124635"/>
                      <a:pt x="6217" y="123492"/>
                    </a:cubicBezTo>
                    <a:close/>
                    <a:moveTo>
                      <a:pt x="25267" y="52911"/>
                    </a:moveTo>
                    <a:cubicBezTo>
                      <a:pt x="26972" y="50444"/>
                      <a:pt x="27934" y="47530"/>
                      <a:pt x="28029" y="44529"/>
                    </a:cubicBezTo>
                    <a:cubicBezTo>
                      <a:pt x="28363" y="42320"/>
                      <a:pt x="27258" y="40129"/>
                      <a:pt x="25267" y="39100"/>
                    </a:cubicBezTo>
                    <a:cubicBezTo>
                      <a:pt x="22914" y="38395"/>
                      <a:pt x="20371" y="38862"/>
                      <a:pt x="18409" y="40338"/>
                    </a:cubicBezTo>
                    <a:cubicBezTo>
                      <a:pt x="15647" y="41977"/>
                      <a:pt x="13322" y="44263"/>
                      <a:pt x="11646" y="47006"/>
                    </a:cubicBezTo>
                    <a:cubicBezTo>
                      <a:pt x="9884" y="49521"/>
                      <a:pt x="8922" y="52511"/>
                      <a:pt x="8884" y="55578"/>
                    </a:cubicBezTo>
                    <a:cubicBezTo>
                      <a:pt x="8884" y="58341"/>
                      <a:pt x="9741" y="60055"/>
                      <a:pt x="11646" y="60817"/>
                    </a:cubicBezTo>
                    <a:cubicBezTo>
                      <a:pt x="13970" y="61522"/>
                      <a:pt x="16485" y="61055"/>
                      <a:pt x="18409" y="59579"/>
                    </a:cubicBezTo>
                    <a:cubicBezTo>
                      <a:pt x="21486" y="58045"/>
                      <a:pt x="24076" y="55712"/>
                      <a:pt x="25934" y="52816"/>
                    </a:cubicBezTo>
                    <a:close/>
                    <a:moveTo>
                      <a:pt x="55556" y="95583"/>
                    </a:moveTo>
                    <a:cubicBezTo>
                      <a:pt x="52966" y="95774"/>
                      <a:pt x="50432" y="94755"/>
                      <a:pt x="48699" y="92821"/>
                    </a:cubicBezTo>
                    <a:cubicBezTo>
                      <a:pt x="46908" y="90478"/>
                      <a:pt x="46031" y="87573"/>
                      <a:pt x="46222" y="84630"/>
                    </a:cubicBezTo>
                    <a:cubicBezTo>
                      <a:pt x="46298" y="80820"/>
                      <a:pt x="47146" y="77057"/>
                      <a:pt x="48699" y="73581"/>
                    </a:cubicBezTo>
                    <a:cubicBezTo>
                      <a:pt x="50413" y="69685"/>
                      <a:pt x="52727" y="66085"/>
                      <a:pt x="55556" y="62913"/>
                    </a:cubicBezTo>
                    <a:cubicBezTo>
                      <a:pt x="58262" y="59760"/>
                      <a:pt x="61481" y="57083"/>
                      <a:pt x="65081" y="55007"/>
                    </a:cubicBezTo>
                    <a:cubicBezTo>
                      <a:pt x="67929" y="53159"/>
                      <a:pt x="71215" y="52111"/>
                      <a:pt x="74606" y="51959"/>
                    </a:cubicBezTo>
                    <a:cubicBezTo>
                      <a:pt x="77169" y="51826"/>
                      <a:pt x="79664" y="52797"/>
                      <a:pt x="81464" y="54626"/>
                    </a:cubicBezTo>
                    <a:cubicBezTo>
                      <a:pt x="83312" y="56979"/>
                      <a:pt x="84189" y="59941"/>
                      <a:pt x="83941" y="62913"/>
                    </a:cubicBezTo>
                    <a:cubicBezTo>
                      <a:pt x="83922" y="66761"/>
                      <a:pt x="83084" y="70561"/>
                      <a:pt x="81464" y="74057"/>
                    </a:cubicBezTo>
                    <a:cubicBezTo>
                      <a:pt x="79702" y="77924"/>
                      <a:pt x="77397" y="81515"/>
                      <a:pt x="74606" y="84725"/>
                    </a:cubicBezTo>
                    <a:cubicBezTo>
                      <a:pt x="71873" y="87849"/>
                      <a:pt x="68653" y="90516"/>
                      <a:pt x="65081" y="92631"/>
                    </a:cubicBezTo>
                    <a:cubicBezTo>
                      <a:pt x="62348" y="94450"/>
                      <a:pt x="59205" y="95564"/>
                      <a:pt x="55937" y="95869"/>
                    </a:cubicBezTo>
                    <a:close/>
                    <a:moveTo>
                      <a:pt x="71939" y="76533"/>
                    </a:moveTo>
                    <a:cubicBezTo>
                      <a:pt x="73654" y="74028"/>
                      <a:pt x="74606" y="71085"/>
                      <a:pt x="74702" y="68056"/>
                    </a:cubicBezTo>
                    <a:cubicBezTo>
                      <a:pt x="75007" y="65894"/>
                      <a:pt x="73892" y="63779"/>
                      <a:pt x="71939" y="62817"/>
                    </a:cubicBezTo>
                    <a:cubicBezTo>
                      <a:pt x="69558" y="62103"/>
                      <a:pt x="66977" y="62560"/>
                      <a:pt x="64986" y="64056"/>
                    </a:cubicBezTo>
                    <a:cubicBezTo>
                      <a:pt x="62205" y="65675"/>
                      <a:pt x="59881" y="67961"/>
                      <a:pt x="58224" y="70723"/>
                    </a:cubicBezTo>
                    <a:cubicBezTo>
                      <a:pt x="56461" y="73171"/>
                      <a:pt x="55471" y="76086"/>
                      <a:pt x="55366" y="79105"/>
                    </a:cubicBezTo>
                    <a:cubicBezTo>
                      <a:pt x="55366" y="81963"/>
                      <a:pt x="56318" y="83772"/>
                      <a:pt x="58224" y="84439"/>
                    </a:cubicBezTo>
                    <a:cubicBezTo>
                      <a:pt x="60548" y="85049"/>
                      <a:pt x="63024" y="84601"/>
                      <a:pt x="64986" y="83201"/>
                    </a:cubicBezTo>
                    <a:cubicBezTo>
                      <a:pt x="67872" y="81734"/>
                      <a:pt x="70387" y="79610"/>
                      <a:pt x="72320" y="77010"/>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12" name="Google Shape;1612;p11"/>
              <p:cNvSpPr/>
              <p:nvPr/>
            </p:nvSpPr>
            <p:spPr>
              <a:xfrm>
                <a:off x="-2503745" y="2739012"/>
                <a:ext cx="83981" cy="124541"/>
              </a:xfrm>
              <a:custGeom>
                <a:avLst/>
                <a:gdLst/>
                <a:ahLst/>
                <a:cxnLst/>
                <a:rect l="l" t="t" r="r" b="b"/>
                <a:pathLst>
                  <a:path w="83981" h="124541" extrusionOk="0">
                    <a:moveTo>
                      <a:pt x="9265" y="71866"/>
                    </a:moveTo>
                    <a:cubicBezTo>
                      <a:pt x="6722" y="72038"/>
                      <a:pt x="4245" y="71056"/>
                      <a:pt x="2502" y="69199"/>
                    </a:cubicBezTo>
                    <a:cubicBezTo>
                      <a:pt x="711" y="66818"/>
                      <a:pt x="-165" y="63884"/>
                      <a:pt x="26" y="60912"/>
                    </a:cubicBezTo>
                    <a:cubicBezTo>
                      <a:pt x="83" y="57036"/>
                      <a:pt x="921" y="53216"/>
                      <a:pt x="2502" y="49673"/>
                    </a:cubicBezTo>
                    <a:cubicBezTo>
                      <a:pt x="4207" y="45825"/>
                      <a:pt x="6484" y="42262"/>
                      <a:pt x="9265" y="39100"/>
                    </a:cubicBezTo>
                    <a:cubicBezTo>
                      <a:pt x="11989" y="35938"/>
                      <a:pt x="15208" y="33242"/>
                      <a:pt x="18790" y="31099"/>
                    </a:cubicBezTo>
                    <a:cubicBezTo>
                      <a:pt x="21666" y="29327"/>
                      <a:pt x="24943" y="28308"/>
                      <a:pt x="28315" y="28146"/>
                    </a:cubicBezTo>
                    <a:cubicBezTo>
                      <a:pt x="30906" y="27956"/>
                      <a:pt x="33439" y="28975"/>
                      <a:pt x="35173" y="30909"/>
                    </a:cubicBezTo>
                    <a:cubicBezTo>
                      <a:pt x="37030" y="33252"/>
                      <a:pt x="37954" y="36205"/>
                      <a:pt x="37745" y="39195"/>
                    </a:cubicBezTo>
                    <a:cubicBezTo>
                      <a:pt x="37678" y="43053"/>
                      <a:pt x="36802" y="46844"/>
                      <a:pt x="35173" y="50340"/>
                    </a:cubicBezTo>
                    <a:cubicBezTo>
                      <a:pt x="33411" y="54207"/>
                      <a:pt x="31106" y="57798"/>
                      <a:pt x="28315" y="61008"/>
                    </a:cubicBezTo>
                    <a:cubicBezTo>
                      <a:pt x="25581" y="64113"/>
                      <a:pt x="22371" y="66751"/>
                      <a:pt x="18790" y="68818"/>
                    </a:cubicBezTo>
                    <a:cubicBezTo>
                      <a:pt x="15942" y="70666"/>
                      <a:pt x="12656" y="71714"/>
                      <a:pt x="9265" y="71866"/>
                    </a:cubicBezTo>
                    <a:close/>
                    <a:moveTo>
                      <a:pt x="6217" y="123206"/>
                    </a:moveTo>
                    <a:cubicBezTo>
                      <a:pt x="6226" y="122587"/>
                      <a:pt x="6426" y="121996"/>
                      <a:pt x="6788" y="121491"/>
                    </a:cubicBezTo>
                    <a:lnTo>
                      <a:pt x="61271" y="10620"/>
                    </a:lnTo>
                    <a:cubicBezTo>
                      <a:pt x="61662" y="9754"/>
                      <a:pt x="62138" y="8915"/>
                      <a:pt x="62700" y="8144"/>
                    </a:cubicBezTo>
                    <a:cubicBezTo>
                      <a:pt x="63224" y="7487"/>
                      <a:pt x="63872" y="6934"/>
                      <a:pt x="64605" y="6525"/>
                    </a:cubicBezTo>
                    <a:lnTo>
                      <a:pt x="75845" y="143"/>
                    </a:lnTo>
                    <a:cubicBezTo>
                      <a:pt x="76264" y="-48"/>
                      <a:pt x="76749" y="-48"/>
                      <a:pt x="77178" y="143"/>
                    </a:cubicBezTo>
                    <a:cubicBezTo>
                      <a:pt x="77178" y="143"/>
                      <a:pt x="77654" y="143"/>
                      <a:pt x="77654" y="1000"/>
                    </a:cubicBezTo>
                    <a:cubicBezTo>
                      <a:pt x="77674" y="1638"/>
                      <a:pt x="77512" y="2267"/>
                      <a:pt x="77178" y="2810"/>
                    </a:cubicBezTo>
                    <a:lnTo>
                      <a:pt x="22409" y="114157"/>
                    </a:lnTo>
                    <a:cubicBezTo>
                      <a:pt x="22066" y="114900"/>
                      <a:pt x="21657" y="115595"/>
                      <a:pt x="21171" y="116253"/>
                    </a:cubicBezTo>
                    <a:cubicBezTo>
                      <a:pt x="20714" y="116834"/>
                      <a:pt x="20133" y="117291"/>
                      <a:pt x="19457" y="117586"/>
                    </a:cubicBezTo>
                    <a:lnTo>
                      <a:pt x="8122" y="124158"/>
                    </a:lnTo>
                    <a:cubicBezTo>
                      <a:pt x="6884" y="124825"/>
                      <a:pt x="6217" y="124635"/>
                      <a:pt x="6217" y="123492"/>
                    </a:cubicBezTo>
                    <a:close/>
                    <a:moveTo>
                      <a:pt x="25267" y="52911"/>
                    </a:moveTo>
                    <a:cubicBezTo>
                      <a:pt x="26972" y="50444"/>
                      <a:pt x="27934" y="47530"/>
                      <a:pt x="28029" y="44529"/>
                    </a:cubicBezTo>
                    <a:cubicBezTo>
                      <a:pt x="28363" y="42320"/>
                      <a:pt x="27258" y="40129"/>
                      <a:pt x="25267" y="39100"/>
                    </a:cubicBezTo>
                    <a:cubicBezTo>
                      <a:pt x="22914" y="38395"/>
                      <a:pt x="20371" y="38862"/>
                      <a:pt x="18409" y="40338"/>
                    </a:cubicBezTo>
                    <a:cubicBezTo>
                      <a:pt x="15647" y="41977"/>
                      <a:pt x="13322" y="44263"/>
                      <a:pt x="11646" y="47006"/>
                    </a:cubicBezTo>
                    <a:cubicBezTo>
                      <a:pt x="9884" y="49521"/>
                      <a:pt x="8922" y="52511"/>
                      <a:pt x="8884" y="55578"/>
                    </a:cubicBezTo>
                    <a:cubicBezTo>
                      <a:pt x="8884" y="58341"/>
                      <a:pt x="9741" y="60055"/>
                      <a:pt x="11646" y="60817"/>
                    </a:cubicBezTo>
                    <a:cubicBezTo>
                      <a:pt x="13970" y="61522"/>
                      <a:pt x="16485" y="61055"/>
                      <a:pt x="18409" y="59579"/>
                    </a:cubicBezTo>
                    <a:cubicBezTo>
                      <a:pt x="21486" y="58045"/>
                      <a:pt x="24076" y="55712"/>
                      <a:pt x="25934" y="52816"/>
                    </a:cubicBezTo>
                    <a:close/>
                    <a:moveTo>
                      <a:pt x="55556" y="95583"/>
                    </a:moveTo>
                    <a:cubicBezTo>
                      <a:pt x="52966" y="95774"/>
                      <a:pt x="50432" y="94755"/>
                      <a:pt x="48699" y="92821"/>
                    </a:cubicBezTo>
                    <a:cubicBezTo>
                      <a:pt x="46908" y="90478"/>
                      <a:pt x="46031" y="87573"/>
                      <a:pt x="46222" y="84630"/>
                    </a:cubicBezTo>
                    <a:cubicBezTo>
                      <a:pt x="46298" y="80820"/>
                      <a:pt x="47146" y="77057"/>
                      <a:pt x="48699" y="73581"/>
                    </a:cubicBezTo>
                    <a:cubicBezTo>
                      <a:pt x="50413" y="69685"/>
                      <a:pt x="52727" y="66085"/>
                      <a:pt x="55556" y="62913"/>
                    </a:cubicBezTo>
                    <a:cubicBezTo>
                      <a:pt x="58262" y="59760"/>
                      <a:pt x="61481" y="57083"/>
                      <a:pt x="65081" y="55007"/>
                    </a:cubicBezTo>
                    <a:cubicBezTo>
                      <a:pt x="67929" y="53159"/>
                      <a:pt x="71215" y="52111"/>
                      <a:pt x="74606" y="51959"/>
                    </a:cubicBezTo>
                    <a:cubicBezTo>
                      <a:pt x="77169" y="51826"/>
                      <a:pt x="79664" y="52797"/>
                      <a:pt x="81464" y="54626"/>
                    </a:cubicBezTo>
                    <a:cubicBezTo>
                      <a:pt x="83312" y="56979"/>
                      <a:pt x="84189" y="59941"/>
                      <a:pt x="83941" y="62913"/>
                    </a:cubicBezTo>
                    <a:cubicBezTo>
                      <a:pt x="83922" y="66761"/>
                      <a:pt x="83084" y="70561"/>
                      <a:pt x="81464" y="74057"/>
                    </a:cubicBezTo>
                    <a:cubicBezTo>
                      <a:pt x="79702" y="77924"/>
                      <a:pt x="77397" y="81515"/>
                      <a:pt x="74606" y="84725"/>
                    </a:cubicBezTo>
                    <a:cubicBezTo>
                      <a:pt x="71873" y="87849"/>
                      <a:pt x="68653" y="90516"/>
                      <a:pt x="65081" y="92631"/>
                    </a:cubicBezTo>
                    <a:cubicBezTo>
                      <a:pt x="62348" y="94450"/>
                      <a:pt x="59205" y="95564"/>
                      <a:pt x="55937" y="95869"/>
                    </a:cubicBezTo>
                    <a:close/>
                    <a:moveTo>
                      <a:pt x="71939" y="76533"/>
                    </a:moveTo>
                    <a:cubicBezTo>
                      <a:pt x="73654" y="74028"/>
                      <a:pt x="74606" y="71085"/>
                      <a:pt x="74702" y="68056"/>
                    </a:cubicBezTo>
                    <a:cubicBezTo>
                      <a:pt x="75007" y="65894"/>
                      <a:pt x="73892" y="63779"/>
                      <a:pt x="71939" y="62817"/>
                    </a:cubicBezTo>
                    <a:cubicBezTo>
                      <a:pt x="69558" y="62103"/>
                      <a:pt x="66977" y="62560"/>
                      <a:pt x="64986" y="64056"/>
                    </a:cubicBezTo>
                    <a:cubicBezTo>
                      <a:pt x="62205" y="65675"/>
                      <a:pt x="59881" y="67961"/>
                      <a:pt x="58224" y="70723"/>
                    </a:cubicBezTo>
                    <a:cubicBezTo>
                      <a:pt x="56461" y="73171"/>
                      <a:pt x="55471" y="76086"/>
                      <a:pt x="55366" y="79105"/>
                    </a:cubicBezTo>
                    <a:cubicBezTo>
                      <a:pt x="55366" y="81963"/>
                      <a:pt x="56318" y="83772"/>
                      <a:pt x="58224" y="84439"/>
                    </a:cubicBezTo>
                    <a:cubicBezTo>
                      <a:pt x="60548" y="85049"/>
                      <a:pt x="63024" y="84601"/>
                      <a:pt x="64986" y="83201"/>
                    </a:cubicBezTo>
                    <a:cubicBezTo>
                      <a:pt x="67872" y="81734"/>
                      <a:pt x="70387" y="79610"/>
                      <a:pt x="72320" y="77010"/>
                    </a:cubicBezTo>
                    <a:close/>
                  </a:path>
                </a:pathLst>
              </a:custGeom>
              <a:solidFill>
                <a:srgbClr val="000000">
                  <a:alpha val="4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13" name="Google Shape;1613;p11"/>
              <p:cNvSpPr/>
              <p:nvPr/>
            </p:nvSpPr>
            <p:spPr>
              <a:xfrm>
                <a:off x="-2993304" y="3235680"/>
                <a:ext cx="152685" cy="215896"/>
              </a:xfrm>
              <a:custGeom>
                <a:avLst/>
                <a:gdLst/>
                <a:ahLst/>
                <a:cxnLst/>
                <a:rect l="l" t="t" r="r" b="b"/>
                <a:pathLst>
                  <a:path w="152685" h="215896" extrusionOk="0">
                    <a:moveTo>
                      <a:pt x="152686" y="9729"/>
                    </a:moveTo>
                    <a:cubicBezTo>
                      <a:pt x="152686" y="1062"/>
                      <a:pt x="146590" y="-2463"/>
                      <a:pt x="139065" y="1823"/>
                    </a:cubicBezTo>
                    <a:lnTo>
                      <a:pt x="13621" y="74404"/>
                    </a:lnTo>
                    <a:cubicBezTo>
                      <a:pt x="5563" y="79690"/>
                      <a:pt x="505" y="88501"/>
                      <a:pt x="0" y="98121"/>
                    </a:cubicBezTo>
                    <a:lnTo>
                      <a:pt x="0" y="199563"/>
                    </a:lnTo>
                    <a:cubicBezTo>
                      <a:pt x="0" y="208326"/>
                      <a:pt x="6096" y="211850"/>
                      <a:pt x="13621" y="207468"/>
                    </a:cubicBezTo>
                    <a:lnTo>
                      <a:pt x="60198" y="180608"/>
                    </a:lnTo>
                    <a:lnTo>
                      <a:pt x="79724" y="214422"/>
                    </a:lnTo>
                    <a:cubicBezTo>
                      <a:pt x="80543" y="215831"/>
                      <a:pt x="82344" y="216317"/>
                      <a:pt x="83763" y="215498"/>
                    </a:cubicBezTo>
                    <a:cubicBezTo>
                      <a:pt x="84363" y="215155"/>
                      <a:pt x="84820" y="214603"/>
                      <a:pt x="85058" y="213945"/>
                    </a:cubicBezTo>
                    <a:lnTo>
                      <a:pt x="105727" y="154224"/>
                    </a:lnTo>
                    <a:lnTo>
                      <a:pt x="105727" y="154224"/>
                    </a:lnTo>
                    <a:lnTo>
                      <a:pt x="139065" y="135174"/>
                    </a:lnTo>
                    <a:cubicBezTo>
                      <a:pt x="147114" y="129925"/>
                      <a:pt x="152181" y="121153"/>
                      <a:pt x="152686" y="111552"/>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14" name="Google Shape;1614;p11"/>
              <p:cNvSpPr/>
              <p:nvPr/>
            </p:nvSpPr>
            <p:spPr>
              <a:xfrm>
                <a:off x="-2959058" y="3279870"/>
                <a:ext cx="84091" cy="124330"/>
              </a:xfrm>
              <a:custGeom>
                <a:avLst/>
                <a:gdLst/>
                <a:ahLst/>
                <a:cxnLst/>
                <a:rect l="l" t="t" r="r" b="b"/>
                <a:pathLst>
                  <a:path w="84091" h="124330" extrusionOk="0">
                    <a:moveTo>
                      <a:pt x="9283" y="71933"/>
                    </a:moveTo>
                    <a:cubicBezTo>
                      <a:pt x="6721" y="72142"/>
                      <a:pt x="4206" y="71114"/>
                      <a:pt x="2520" y="69171"/>
                    </a:cubicBezTo>
                    <a:cubicBezTo>
                      <a:pt x="672" y="66856"/>
                      <a:pt x="-213" y="63922"/>
                      <a:pt x="44" y="60979"/>
                    </a:cubicBezTo>
                    <a:cubicBezTo>
                      <a:pt x="53" y="57102"/>
                      <a:pt x="891" y="53264"/>
                      <a:pt x="2520" y="49740"/>
                    </a:cubicBezTo>
                    <a:cubicBezTo>
                      <a:pt x="4216" y="45853"/>
                      <a:pt x="6492" y="42263"/>
                      <a:pt x="9283" y="39072"/>
                    </a:cubicBezTo>
                    <a:cubicBezTo>
                      <a:pt x="11998" y="35928"/>
                      <a:pt x="15217" y="33252"/>
                      <a:pt x="18808" y="31166"/>
                    </a:cubicBezTo>
                    <a:cubicBezTo>
                      <a:pt x="21665" y="29356"/>
                      <a:pt x="24952" y="28337"/>
                      <a:pt x="28333" y="28213"/>
                    </a:cubicBezTo>
                    <a:cubicBezTo>
                      <a:pt x="30924" y="28023"/>
                      <a:pt x="33457" y="29042"/>
                      <a:pt x="35191" y="30975"/>
                    </a:cubicBezTo>
                    <a:cubicBezTo>
                      <a:pt x="37067" y="33309"/>
                      <a:pt x="37991" y="36271"/>
                      <a:pt x="37763" y="39262"/>
                    </a:cubicBezTo>
                    <a:cubicBezTo>
                      <a:pt x="37696" y="43082"/>
                      <a:pt x="36820" y="46854"/>
                      <a:pt x="35191" y="50311"/>
                    </a:cubicBezTo>
                    <a:cubicBezTo>
                      <a:pt x="33457" y="54216"/>
                      <a:pt x="31143" y="57845"/>
                      <a:pt x="28333" y="61074"/>
                    </a:cubicBezTo>
                    <a:cubicBezTo>
                      <a:pt x="25599" y="64179"/>
                      <a:pt x="22389" y="66818"/>
                      <a:pt x="18808" y="68885"/>
                    </a:cubicBezTo>
                    <a:cubicBezTo>
                      <a:pt x="15950" y="70704"/>
                      <a:pt x="12664" y="71752"/>
                      <a:pt x="9283" y="71933"/>
                    </a:cubicBezTo>
                    <a:close/>
                    <a:moveTo>
                      <a:pt x="6235" y="123273"/>
                    </a:moveTo>
                    <a:cubicBezTo>
                      <a:pt x="6273" y="122644"/>
                      <a:pt x="6435" y="122025"/>
                      <a:pt x="6711" y="121463"/>
                    </a:cubicBezTo>
                    <a:lnTo>
                      <a:pt x="61194" y="10687"/>
                    </a:lnTo>
                    <a:cubicBezTo>
                      <a:pt x="61566" y="9801"/>
                      <a:pt x="62042" y="8973"/>
                      <a:pt x="62623" y="8211"/>
                    </a:cubicBezTo>
                    <a:cubicBezTo>
                      <a:pt x="63166" y="7572"/>
                      <a:pt x="63814" y="7029"/>
                      <a:pt x="64528" y="6591"/>
                    </a:cubicBezTo>
                    <a:lnTo>
                      <a:pt x="75767" y="114"/>
                    </a:lnTo>
                    <a:cubicBezTo>
                      <a:pt x="76196" y="-38"/>
                      <a:pt x="76672" y="-38"/>
                      <a:pt x="77101" y="114"/>
                    </a:cubicBezTo>
                    <a:cubicBezTo>
                      <a:pt x="77482" y="210"/>
                      <a:pt x="77730" y="581"/>
                      <a:pt x="77672" y="972"/>
                    </a:cubicBezTo>
                    <a:cubicBezTo>
                      <a:pt x="77644" y="1619"/>
                      <a:pt x="77453" y="2238"/>
                      <a:pt x="77101" y="2781"/>
                    </a:cubicBezTo>
                    <a:lnTo>
                      <a:pt x="22427" y="114129"/>
                    </a:lnTo>
                    <a:cubicBezTo>
                      <a:pt x="21951" y="115081"/>
                      <a:pt x="21475" y="115748"/>
                      <a:pt x="21189" y="116224"/>
                    </a:cubicBezTo>
                    <a:cubicBezTo>
                      <a:pt x="20656" y="116748"/>
                      <a:pt x="20046" y="117205"/>
                      <a:pt x="19379" y="117558"/>
                    </a:cubicBezTo>
                    <a:lnTo>
                      <a:pt x="8045" y="124130"/>
                    </a:lnTo>
                    <a:cubicBezTo>
                      <a:pt x="6806" y="124511"/>
                      <a:pt x="6235" y="124416"/>
                      <a:pt x="6235" y="123273"/>
                    </a:cubicBezTo>
                    <a:close/>
                    <a:moveTo>
                      <a:pt x="25285" y="52978"/>
                    </a:moveTo>
                    <a:cubicBezTo>
                      <a:pt x="26952" y="50492"/>
                      <a:pt x="27876" y="47587"/>
                      <a:pt x="27952" y="44596"/>
                    </a:cubicBezTo>
                    <a:cubicBezTo>
                      <a:pt x="27952" y="41739"/>
                      <a:pt x="27095" y="39929"/>
                      <a:pt x="25285" y="39167"/>
                    </a:cubicBezTo>
                    <a:cubicBezTo>
                      <a:pt x="22932" y="38462"/>
                      <a:pt x="20389" y="38929"/>
                      <a:pt x="18427" y="40405"/>
                    </a:cubicBezTo>
                    <a:cubicBezTo>
                      <a:pt x="15608" y="42005"/>
                      <a:pt x="13255" y="44301"/>
                      <a:pt x="11569" y="47073"/>
                    </a:cubicBezTo>
                    <a:cubicBezTo>
                      <a:pt x="9845" y="49606"/>
                      <a:pt x="8892" y="52578"/>
                      <a:pt x="8807" y="55645"/>
                    </a:cubicBezTo>
                    <a:cubicBezTo>
                      <a:pt x="8502" y="57807"/>
                      <a:pt x="9616" y="59922"/>
                      <a:pt x="11569" y="60884"/>
                    </a:cubicBezTo>
                    <a:cubicBezTo>
                      <a:pt x="13922" y="61589"/>
                      <a:pt x="16465" y="61122"/>
                      <a:pt x="18427" y="59646"/>
                    </a:cubicBezTo>
                    <a:cubicBezTo>
                      <a:pt x="21361" y="58064"/>
                      <a:pt x="23847" y="55769"/>
                      <a:pt x="25666" y="52978"/>
                    </a:cubicBezTo>
                    <a:close/>
                    <a:moveTo>
                      <a:pt x="55574" y="95650"/>
                    </a:moveTo>
                    <a:cubicBezTo>
                      <a:pt x="52993" y="95803"/>
                      <a:pt x="50478" y="94783"/>
                      <a:pt x="48716" y="92888"/>
                    </a:cubicBezTo>
                    <a:cubicBezTo>
                      <a:pt x="46869" y="90573"/>
                      <a:pt x="45954" y="87649"/>
                      <a:pt x="46145" y="84696"/>
                    </a:cubicBezTo>
                    <a:cubicBezTo>
                      <a:pt x="46211" y="80877"/>
                      <a:pt x="47088" y="77105"/>
                      <a:pt x="48716" y="73647"/>
                    </a:cubicBezTo>
                    <a:cubicBezTo>
                      <a:pt x="50450" y="69742"/>
                      <a:pt x="52765" y="66113"/>
                      <a:pt x="55574" y="62884"/>
                    </a:cubicBezTo>
                    <a:cubicBezTo>
                      <a:pt x="58318" y="59798"/>
                      <a:pt x="61537" y="57160"/>
                      <a:pt x="65099" y="55074"/>
                    </a:cubicBezTo>
                    <a:cubicBezTo>
                      <a:pt x="67957" y="53254"/>
                      <a:pt x="71243" y="52207"/>
                      <a:pt x="74624" y="52026"/>
                    </a:cubicBezTo>
                    <a:cubicBezTo>
                      <a:pt x="77196" y="51854"/>
                      <a:pt x="79701" y="52826"/>
                      <a:pt x="81482" y="54693"/>
                    </a:cubicBezTo>
                    <a:cubicBezTo>
                      <a:pt x="83368" y="57026"/>
                      <a:pt x="84292" y="59988"/>
                      <a:pt x="84054" y="62979"/>
                    </a:cubicBezTo>
                    <a:cubicBezTo>
                      <a:pt x="83997" y="66837"/>
                      <a:pt x="83121" y="70638"/>
                      <a:pt x="81482" y="74124"/>
                    </a:cubicBezTo>
                    <a:cubicBezTo>
                      <a:pt x="79739" y="77972"/>
                      <a:pt x="77434" y="81534"/>
                      <a:pt x="74624" y="84696"/>
                    </a:cubicBezTo>
                    <a:cubicBezTo>
                      <a:pt x="71938" y="87868"/>
                      <a:pt x="68709" y="90545"/>
                      <a:pt x="65099" y="92602"/>
                    </a:cubicBezTo>
                    <a:cubicBezTo>
                      <a:pt x="62366" y="94383"/>
                      <a:pt x="59213" y="95431"/>
                      <a:pt x="55955" y="95650"/>
                    </a:cubicBezTo>
                    <a:close/>
                    <a:moveTo>
                      <a:pt x="71862" y="76600"/>
                    </a:moveTo>
                    <a:cubicBezTo>
                      <a:pt x="73586" y="74067"/>
                      <a:pt x="74539" y="71095"/>
                      <a:pt x="74624" y="68028"/>
                    </a:cubicBezTo>
                    <a:cubicBezTo>
                      <a:pt x="74901" y="65875"/>
                      <a:pt x="73796" y="63780"/>
                      <a:pt x="71862" y="62789"/>
                    </a:cubicBezTo>
                    <a:cubicBezTo>
                      <a:pt x="69462" y="62170"/>
                      <a:pt x="66909" y="62655"/>
                      <a:pt x="64909" y="64122"/>
                    </a:cubicBezTo>
                    <a:cubicBezTo>
                      <a:pt x="62166" y="65751"/>
                      <a:pt x="59851" y="67999"/>
                      <a:pt x="58146" y="70695"/>
                    </a:cubicBezTo>
                    <a:cubicBezTo>
                      <a:pt x="56422" y="73190"/>
                      <a:pt x="55460" y="76133"/>
                      <a:pt x="55384" y="79172"/>
                    </a:cubicBezTo>
                    <a:cubicBezTo>
                      <a:pt x="55384" y="82029"/>
                      <a:pt x="56241" y="83744"/>
                      <a:pt x="58146" y="84506"/>
                    </a:cubicBezTo>
                    <a:cubicBezTo>
                      <a:pt x="60470" y="85115"/>
                      <a:pt x="62947" y="84668"/>
                      <a:pt x="64909" y="83268"/>
                    </a:cubicBezTo>
                    <a:cubicBezTo>
                      <a:pt x="67833" y="81715"/>
                      <a:pt x="70338" y="79496"/>
                      <a:pt x="72243" y="76791"/>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15" name="Google Shape;1615;p11"/>
              <p:cNvSpPr/>
              <p:nvPr/>
            </p:nvSpPr>
            <p:spPr>
              <a:xfrm>
                <a:off x="-2959058" y="3279870"/>
                <a:ext cx="84091" cy="124330"/>
              </a:xfrm>
              <a:custGeom>
                <a:avLst/>
                <a:gdLst/>
                <a:ahLst/>
                <a:cxnLst/>
                <a:rect l="l" t="t" r="r" b="b"/>
                <a:pathLst>
                  <a:path w="84091" h="124330" extrusionOk="0">
                    <a:moveTo>
                      <a:pt x="9283" y="71933"/>
                    </a:moveTo>
                    <a:cubicBezTo>
                      <a:pt x="6721" y="72142"/>
                      <a:pt x="4206" y="71114"/>
                      <a:pt x="2520" y="69171"/>
                    </a:cubicBezTo>
                    <a:cubicBezTo>
                      <a:pt x="672" y="66856"/>
                      <a:pt x="-213" y="63922"/>
                      <a:pt x="44" y="60979"/>
                    </a:cubicBezTo>
                    <a:cubicBezTo>
                      <a:pt x="53" y="57102"/>
                      <a:pt x="891" y="53264"/>
                      <a:pt x="2520" y="49740"/>
                    </a:cubicBezTo>
                    <a:cubicBezTo>
                      <a:pt x="4216" y="45853"/>
                      <a:pt x="6492" y="42263"/>
                      <a:pt x="9283" y="39072"/>
                    </a:cubicBezTo>
                    <a:cubicBezTo>
                      <a:pt x="11998" y="35928"/>
                      <a:pt x="15217" y="33252"/>
                      <a:pt x="18808" y="31166"/>
                    </a:cubicBezTo>
                    <a:cubicBezTo>
                      <a:pt x="21665" y="29356"/>
                      <a:pt x="24952" y="28337"/>
                      <a:pt x="28333" y="28213"/>
                    </a:cubicBezTo>
                    <a:cubicBezTo>
                      <a:pt x="30924" y="28023"/>
                      <a:pt x="33457" y="29042"/>
                      <a:pt x="35191" y="30975"/>
                    </a:cubicBezTo>
                    <a:cubicBezTo>
                      <a:pt x="37067" y="33309"/>
                      <a:pt x="37991" y="36271"/>
                      <a:pt x="37763" y="39262"/>
                    </a:cubicBezTo>
                    <a:cubicBezTo>
                      <a:pt x="37696" y="43082"/>
                      <a:pt x="36820" y="46854"/>
                      <a:pt x="35191" y="50311"/>
                    </a:cubicBezTo>
                    <a:cubicBezTo>
                      <a:pt x="33457" y="54216"/>
                      <a:pt x="31143" y="57845"/>
                      <a:pt x="28333" y="61074"/>
                    </a:cubicBezTo>
                    <a:cubicBezTo>
                      <a:pt x="25599" y="64179"/>
                      <a:pt x="22389" y="66818"/>
                      <a:pt x="18808" y="68885"/>
                    </a:cubicBezTo>
                    <a:cubicBezTo>
                      <a:pt x="15950" y="70704"/>
                      <a:pt x="12664" y="71752"/>
                      <a:pt x="9283" y="71933"/>
                    </a:cubicBezTo>
                    <a:close/>
                    <a:moveTo>
                      <a:pt x="6235" y="123273"/>
                    </a:moveTo>
                    <a:cubicBezTo>
                      <a:pt x="6273" y="122644"/>
                      <a:pt x="6435" y="122025"/>
                      <a:pt x="6711" y="121463"/>
                    </a:cubicBezTo>
                    <a:lnTo>
                      <a:pt x="61194" y="10687"/>
                    </a:lnTo>
                    <a:cubicBezTo>
                      <a:pt x="61566" y="9801"/>
                      <a:pt x="62042" y="8973"/>
                      <a:pt x="62623" y="8211"/>
                    </a:cubicBezTo>
                    <a:cubicBezTo>
                      <a:pt x="63166" y="7572"/>
                      <a:pt x="63814" y="7029"/>
                      <a:pt x="64528" y="6591"/>
                    </a:cubicBezTo>
                    <a:lnTo>
                      <a:pt x="75767" y="114"/>
                    </a:lnTo>
                    <a:cubicBezTo>
                      <a:pt x="76196" y="-38"/>
                      <a:pt x="76672" y="-38"/>
                      <a:pt x="77101" y="114"/>
                    </a:cubicBezTo>
                    <a:cubicBezTo>
                      <a:pt x="77482" y="210"/>
                      <a:pt x="77730" y="581"/>
                      <a:pt x="77672" y="972"/>
                    </a:cubicBezTo>
                    <a:cubicBezTo>
                      <a:pt x="77644" y="1619"/>
                      <a:pt x="77453" y="2238"/>
                      <a:pt x="77101" y="2781"/>
                    </a:cubicBezTo>
                    <a:lnTo>
                      <a:pt x="22427" y="114129"/>
                    </a:lnTo>
                    <a:cubicBezTo>
                      <a:pt x="21951" y="115081"/>
                      <a:pt x="21475" y="115748"/>
                      <a:pt x="21189" y="116224"/>
                    </a:cubicBezTo>
                    <a:cubicBezTo>
                      <a:pt x="20656" y="116748"/>
                      <a:pt x="20046" y="117205"/>
                      <a:pt x="19379" y="117558"/>
                    </a:cubicBezTo>
                    <a:lnTo>
                      <a:pt x="8045" y="124130"/>
                    </a:lnTo>
                    <a:cubicBezTo>
                      <a:pt x="6806" y="124511"/>
                      <a:pt x="6235" y="124416"/>
                      <a:pt x="6235" y="123273"/>
                    </a:cubicBezTo>
                    <a:close/>
                    <a:moveTo>
                      <a:pt x="25285" y="52978"/>
                    </a:moveTo>
                    <a:cubicBezTo>
                      <a:pt x="26952" y="50492"/>
                      <a:pt x="27876" y="47587"/>
                      <a:pt x="27952" y="44596"/>
                    </a:cubicBezTo>
                    <a:cubicBezTo>
                      <a:pt x="27952" y="41739"/>
                      <a:pt x="27095" y="39929"/>
                      <a:pt x="25285" y="39167"/>
                    </a:cubicBezTo>
                    <a:cubicBezTo>
                      <a:pt x="22932" y="38462"/>
                      <a:pt x="20389" y="38929"/>
                      <a:pt x="18427" y="40405"/>
                    </a:cubicBezTo>
                    <a:cubicBezTo>
                      <a:pt x="15608" y="42005"/>
                      <a:pt x="13255" y="44301"/>
                      <a:pt x="11569" y="47073"/>
                    </a:cubicBezTo>
                    <a:cubicBezTo>
                      <a:pt x="9845" y="49606"/>
                      <a:pt x="8892" y="52578"/>
                      <a:pt x="8807" y="55645"/>
                    </a:cubicBezTo>
                    <a:cubicBezTo>
                      <a:pt x="8502" y="57807"/>
                      <a:pt x="9616" y="59922"/>
                      <a:pt x="11569" y="60884"/>
                    </a:cubicBezTo>
                    <a:cubicBezTo>
                      <a:pt x="13922" y="61589"/>
                      <a:pt x="16465" y="61122"/>
                      <a:pt x="18427" y="59646"/>
                    </a:cubicBezTo>
                    <a:cubicBezTo>
                      <a:pt x="21361" y="58064"/>
                      <a:pt x="23847" y="55769"/>
                      <a:pt x="25666" y="52978"/>
                    </a:cubicBezTo>
                    <a:close/>
                    <a:moveTo>
                      <a:pt x="55574" y="95650"/>
                    </a:moveTo>
                    <a:cubicBezTo>
                      <a:pt x="52993" y="95803"/>
                      <a:pt x="50478" y="94783"/>
                      <a:pt x="48716" y="92888"/>
                    </a:cubicBezTo>
                    <a:cubicBezTo>
                      <a:pt x="46869" y="90573"/>
                      <a:pt x="45954" y="87649"/>
                      <a:pt x="46145" y="84696"/>
                    </a:cubicBezTo>
                    <a:cubicBezTo>
                      <a:pt x="46211" y="80877"/>
                      <a:pt x="47088" y="77105"/>
                      <a:pt x="48716" y="73647"/>
                    </a:cubicBezTo>
                    <a:cubicBezTo>
                      <a:pt x="50450" y="69742"/>
                      <a:pt x="52765" y="66113"/>
                      <a:pt x="55574" y="62884"/>
                    </a:cubicBezTo>
                    <a:cubicBezTo>
                      <a:pt x="58318" y="59798"/>
                      <a:pt x="61537" y="57160"/>
                      <a:pt x="65099" y="55074"/>
                    </a:cubicBezTo>
                    <a:cubicBezTo>
                      <a:pt x="67957" y="53254"/>
                      <a:pt x="71243" y="52207"/>
                      <a:pt x="74624" y="52026"/>
                    </a:cubicBezTo>
                    <a:cubicBezTo>
                      <a:pt x="77196" y="51854"/>
                      <a:pt x="79701" y="52826"/>
                      <a:pt x="81482" y="54693"/>
                    </a:cubicBezTo>
                    <a:cubicBezTo>
                      <a:pt x="83368" y="57026"/>
                      <a:pt x="84292" y="59988"/>
                      <a:pt x="84054" y="62979"/>
                    </a:cubicBezTo>
                    <a:cubicBezTo>
                      <a:pt x="83997" y="66837"/>
                      <a:pt x="83121" y="70638"/>
                      <a:pt x="81482" y="74124"/>
                    </a:cubicBezTo>
                    <a:cubicBezTo>
                      <a:pt x="79739" y="77972"/>
                      <a:pt x="77434" y="81534"/>
                      <a:pt x="74624" y="84696"/>
                    </a:cubicBezTo>
                    <a:cubicBezTo>
                      <a:pt x="71938" y="87868"/>
                      <a:pt x="68709" y="90545"/>
                      <a:pt x="65099" y="92602"/>
                    </a:cubicBezTo>
                    <a:cubicBezTo>
                      <a:pt x="62366" y="94383"/>
                      <a:pt x="59213" y="95431"/>
                      <a:pt x="55955" y="95650"/>
                    </a:cubicBezTo>
                    <a:close/>
                    <a:moveTo>
                      <a:pt x="71862" y="76600"/>
                    </a:moveTo>
                    <a:cubicBezTo>
                      <a:pt x="73586" y="74067"/>
                      <a:pt x="74539" y="71095"/>
                      <a:pt x="74624" y="68028"/>
                    </a:cubicBezTo>
                    <a:cubicBezTo>
                      <a:pt x="74901" y="65875"/>
                      <a:pt x="73796" y="63780"/>
                      <a:pt x="71862" y="62789"/>
                    </a:cubicBezTo>
                    <a:cubicBezTo>
                      <a:pt x="69462" y="62170"/>
                      <a:pt x="66909" y="62655"/>
                      <a:pt x="64909" y="64122"/>
                    </a:cubicBezTo>
                    <a:cubicBezTo>
                      <a:pt x="62166" y="65751"/>
                      <a:pt x="59851" y="67999"/>
                      <a:pt x="58146" y="70695"/>
                    </a:cubicBezTo>
                    <a:cubicBezTo>
                      <a:pt x="56422" y="73190"/>
                      <a:pt x="55460" y="76133"/>
                      <a:pt x="55384" y="79172"/>
                    </a:cubicBezTo>
                    <a:cubicBezTo>
                      <a:pt x="55384" y="82029"/>
                      <a:pt x="56241" y="83744"/>
                      <a:pt x="58146" y="84506"/>
                    </a:cubicBezTo>
                    <a:cubicBezTo>
                      <a:pt x="60470" y="85115"/>
                      <a:pt x="62947" y="84668"/>
                      <a:pt x="64909" y="83268"/>
                    </a:cubicBezTo>
                    <a:cubicBezTo>
                      <a:pt x="67833" y="81715"/>
                      <a:pt x="70338" y="79496"/>
                      <a:pt x="72243" y="76791"/>
                    </a:cubicBezTo>
                    <a:close/>
                  </a:path>
                </a:pathLst>
              </a:custGeom>
              <a:solidFill>
                <a:srgbClr val="000000">
                  <a:alpha val="4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16" name="Google Shape;1616;p11"/>
              <p:cNvSpPr/>
              <p:nvPr/>
            </p:nvSpPr>
            <p:spPr>
              <a:xfrm>
                <a:off x="-2977493" y="4136506"/>
                <a:ext cx="140303" cy="104136"/>
              </a:xfrm>
              <a:custGeom>
                <a:avLst/>
                <a:gdLst/>
                <a:ahLst/>
                <a:cxnLst/>
                <a:rect l="l" t="t" r="r" b="b"/>
                <a:pathLst>
                  <a:path w="140303" h="104136" extrusionOk="0">
                    <a:moveTo>
                      <a:pt x="24194" y="57212"/>
                    </a:moveTo>
                    <a:lnTo>
                      <a:pt x="116110" y="4157"/>
                    </a:lnTo>
                    <a:cubicBezTo>
                      <a:pt x="129540" y="-3558"/>
                      <a:pt x="140303" y="-224"/>
                      <a:pt x="140303" y="11587"/>
                    </a:cubicBezTo>
                    <a:cubicBezTo>
                      <a:pt x="138284" y="26532"/>
                      <a:pt x="129311" y="39638"/>
                      <a:pt x="116110" y="46925"/>
                    </a:cubicBezTo>
                    <a:lnTo>
                      <a:pt x="24289" y="99979"/>
                    </a:lnTo>
                    <a:cubicBezTo>
                      <a:pt x="10858" y="107694"/>
                      <a:pt x="0" y="104360"/>
                      <a:pt x="0" y="92549"/>
                    </a:cubicBezTo>
                    <a:cubicBezTo>
                      <a:pt x="2105" y="77633"/>
                      <a:pt x="11049" y="64565"/>
                      <a:pt x="24194" y="57212"/>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17" name="Google Shape;1617;p11"/>
              <p:cNvSpPr/>
              <p:nvPr/>
            </p:nvSpPr>
            <p:spPr>
              <a:xfrm>
                <a:off x="-2520388" y="3872569"/>
                <a:ext cx="140303" cy="104516"/>
              </a:xfrm>
              <a:custGeom>
                <a:avLst/>
                <a:gdLst/>
                <a:ahLst/>
                <a:cxnLst/>
                <a:rect l="l" t="t" r="r" b="b"/>
                <a:pathLst>
                  <a:path w="140303" h="104516" extrusionOk="0">
                    <a:moveTo>
                      <a:pt x="24194" y="57212"/>
                    </a:moveTo>
                    <a:lnTo>
                      <a:pt x="116110" y="4157"/>
                    </a:lnTo>
                    <a:cubicBezTo>
                      <a:pt x="129445" y="-3558"/>
                      <a:pt x="140303" y="-224"/>
                      <a:pt x="140303" y="11587"/>
                    </a:cubicBezTo>
                    <a:cubicBezTo>
                      <a:pt x="138198" y="26503"/>
                      <a:pt x="129254" y="39571"/>
                      <a:pt x="116110" y="46925"/>
                    </a:cubicBezTo>
                    <a:lnTo>
                      <a:pt x="24194" y="100360"/>
                    </a:lnTo>
                    <a:cubicBezTo>
                      <a:pt x="10858" y="108075"/>
                      <a:pt x="0" y="104741"/>
                      <a:pt x="0" y="92930"/>
                    </a:cubicBezTo>
                    <a:cubicBezTo>
                      <a:pt x="2019" y="77890"/>
                      <a:pt x="10973" y="64670"/>
                      <a:pt x="24194" y="57212"/>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18" name="Google Shape;1618;p11"/>
              <p:cNvSpPr/>
              <p:nvPr/>
            </p:nvSpPr>
            <p:spPr>
              <a:xfrm>
                <a:off x="-2171106" y="3671210"/>
                <a:ext cx="140303" cy="104164"/>
              </a:xfrm>
              <a:custGeom>
                <a:avLst/>
                <a:gdLst/>
                <a:ahLst/>
                <a:cxnLst/>
                <a:rect l="l" t="t" r="r" b="b"/>
                <a:pathLst>
                  <a:path w="140303" h="104164" extrusionOk="0">
                    <a:moveTo>
                      <a:pt x="24193" y="57212"/>
                    </a:moveTo>
                    <a:lnTo>
                      <a:pt x="116110" y="4157"/>
                    </a:lnTo>
                    <a:cubicBezTo>
                      <a:pt x="129445" y="-3558"/>
                      <a:pt x="140303" y="-224"/>
                      <a:pt x="140303" y="11587"/>
                    </a:cubicBezTo>
                    <a:cubicBezTo>
                      <a:pt x="138198" y="26503"/>
                      <a:pt x="129254" y="39571"/>
                      <a:pt x="116110" y="46925"/>
                    </a:cubicBezTo>
                    <a:lnTo>
                      <a:pt x="24193" y="99979"/>
                    </a:lnTo>
                    <a:cubicBezTo>
                      <a:pt x="10858" y="107694"/>
                      <a:pt x="0" y="104455"/>
                      <a:pt x="0" y="92645"/>
                    </a:cubicBezTo>
                    <a:cubicBezTo>
                      <a:pt x="2086" y="77700"/>
                      <a:pt x="11039" y="64593"/>
                      <a:pt x="24193" y="57212"/>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19" name="Google Shape;1619;p11"/>
              <p:cNvSpPr/>
              <p:nvPr/>
            </p:nvSpPr>
            <p:spPr>
              <a:xfrm>
                <a:off x="-1827063" y="3472299"/>
                <a:ext cx="140303" cy="104164"/>
              </a:xfrm>
              <a:custGeom>
                <a:avLst/>
                <a:gdLst/>
                <a:ahLst/>
                <a:cxnLst/>
                <a:rect l="l" t="t" r="r" b="b"/>
                <a:pathLst>
                  <a:path w="140303" h="104164" extrusionOk="0">
                    <a:moveTo>
                      <a:pt x="24193" y="57240"/>
                    </a:moveTo>
                    <a:lnTo>
                      <a:pt x="116110" y="4186"/>
                    </a:lnTo>
                    <a:cubicBezTo>
                      <a:pt x="129540" y="-3529"/>
                      <a:pt x="140398" y="-291"/>
                      <a:pt x="140303" y="11520"/>
                    </a:cubicBezTo>
                    <a:cubicBezTo>
                      <a:pt x="138312" y="26503"/>
                      <a:pt x="129340" y="39648"/>
                      <a:pt x="116110" y="46953"/>
                    </a:cubicBezTo>
                    <a:lnTo>
                      <a:pt x="24289" y="100008"/>
                    </a:lnTo>
                    <a:cubicBezTo>
                      <a:pt x="10858" y="107723"/>
                      <a:pt x="0" y="104389"/>
                      <a:pt x="0" y="92578"/>
                    </a:cubicBezTo>
                    <a:cubicBezTo>
                      <a:pt x="2105" y="77662"/>
                      <a:pt x="11049" y="64594"/>
                      <a:pt x="24193" y="57240"/>
                    </a:cubicBezTo>
                    <a:close/>
                  </a:path>
                </a:pathLst>
              </a:custGeom>
              <a:solidFill>
                <a:srgbClr val="F5F5F5"/>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nvGrpSpPr>
            <p:cNvPr id="1620" name="Google Shape;1620;p11"/>
            <p:cNvGrpSpPr/>
            <p:nvPr/>
          </p:nvGrpSpPr>
          <p:grpSpPr>
            <a:xfrm>
              <a:off x="-782206" y="5212565"/>
              <a:ext cx="161135" cy="511954"/>
              <a:chOff x="-1412345" y="2718677"/>
              <a:chExt cx="524841" cy="1667514"/>
            </a:xfrm>
          </p:grpSpPr>
          <p:sp>
            <p:nvSpPr>
              <p:cNvPr id="1621" name="Google Shape;1621;p11"/>
              <p:cNvSpPr/>
              <p:nvPr/>
            </p:nvSpPr>
            <p:spPr>
              <a:xfrm>
                <a:off x="-1371864" y="3007271"/>
                <a:ext cx="208502" cy="288049"/>
              </a:xfrm>
              <a:custGeom>
                <a:avLst/>
                <a:gdLst/>
                <a:ahLst/>
                <a:cxnLst/>
                <a:rect l="l" t="t" r="r" b="b"/>
                <a:pathLst>
                  <a:path w="208502" h="288049" extrusionOk="0">
                    <a:moveTo>
                      <a:pt x="208502" y="490"/>
                    </a:moveTo>
                    <a:cubicBezTo>
                      <a:pt x="184976" y="-1225"/>
                      <a:pt x="152305" y="-1320"/>
                      <a:pt x="120015" y="51449"/>
                    </a:cubicBezTo>
                    <a:cubicBezTo>
                      <a:pt x="87725" y="104217"/>
                      <a:pt x="0" y="249378"/>
                      <a:pt x="0" y="249378"/>
                    </a:cubicBezTo>
                    <a:lnTo>
                      <a:pt x="57150" y="288050"/>
                    </a:lnTo>
                    <a:lnTo>
                      <a:pt x="157163" y="147556"/>
                    </a:lnTo>
                    <a:cubicBezTo>
                      <a:pt x="157163" y="147556"/>
                      <a:pt x="166688" y="35256"/>
                      <a:pt x="185166" y="19540"/>
                    </a:cubicBezTo>
                    <a:cubicBezTo>
                      <a:pt x="203645" y="3824"/>
                      <a:pt x="208502" y="490"/>
                      <a:pt x="208502" y="490"/>
                    </a:cubicBezTo>
                    <a:close/>
                  </a:path>
                </a:pathLst>
              </a:custGeom>
              <a:solidFill>
                <a:srgbClr val="F28F8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22" name="Google Shape;1622;p11"/>
              <p:cNvSpPr/>
              <p:nvPr/>
            </p:nvSpPr>
            <p:spPr>
              <a:xfrm rot="-1076400">
                <a:off x="-1126501" y="4076956"/>
                <a:ext cx="56388" cy="82010"/>
              </a:xfrm>
              <a:custGeom>
                <a:avLst/>
                <a:gdLst/>
                <a:ahLst/>
                <a:cxnLst/>
                <a:rect l="l" t="t" r="r" b="b"/>
                <a:pathLst>
                  <a:path w="56388" h="82010" extrusionOk="0">
                    <a:moveTo>
                      <a:pt x="0" y="0"/>
                    </a:moveTo>
                    <a:lnTo>
                      <a:pt x="56388" y="0"/>
                    </a:lnTo>
                    <a:lnTo>
                      <a:pt x="56388" y="82010"/>
                    </a:lnTo>
                    <a:lnTo>
                      <a:pt x="0" y="82010"/>
                    </a:ln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23" name="Google Shape;1623;p11"/>
              <p:cNvSpPr/>
              <p:nvPr/>
            </p:nvSpPr>
            <p:spPr>
              <a:xfrm>
                <a:off x="-1221983" y="4112755"/>
                <a:ext cx="180354" cy="157653"/>
              </a:xfrm>
              <a:custGeom>
                <a:avLst/>
                <a:gdLst/>
                <a:ahLst/>
                <a:cxnLst/>
                <a:rect l="l" t="t" r="r" b="b"/>
                <a:pathLst>
                  <a:path w="180354" h="157653" extrusionOk="0">
                    <a:moveTo>
                      <a:pt x="98721" y="18956"/>
                    </a:moveTo>
                    <a:cubicBezTo>
                      <a:pt x="99055" y="25357"/>
                      <a:pt x="97426" y="31700"/>
                      <a:pt x="94054" y="37148"/>
                    </a:cubicBezTo>
                    <a:cubicBezTo>
                      <a:pt x="85520" y="51350"/>
                      <a:pt x="75462" y="64571"/>
                      <a:pt x="64051" y="76582"/>
                    </a:cubicBezTo>
                    <a:cubicBezTo>
                      <a:pt x="47953" y="93822"/>
                      <a:pt x="23855" y="114682"/>
                      <a:pt x="6901" y="129255"/>
                    </a:cubicBezTo>
                    <a:cubicBezTo>
                      <a:pt x="-2624" y="137637"/>
                      <a:pt x="-3101" y="150305"/>
                      <a:pt x="10615" y="154687"/>
                    </a:cubicBezTo>
                    <a:cubicBezTo>
                      <a:pt x="36142" y="160954"/>
                      <a:pt x="63108" y="157211"/>
                      <a:pt x="85958" y="144210"/>
                    </a:cubicBezTo>
                    <a:cubicBezTo>
                      <a:pt x="103103" y="134685"/>
                      <a:pt x="127487" y="92584"/>
                      <a:pt x="141679" y="86107"/>
                    </a:cubicBezTo>
                    <a:cubicBezTo>
                      <a:pt x="158062" y="78773"/>
                      <a:pt x="167302" y="75058"/>
                      <a:pt x="172826" y="67057"/>
                    </a:cubicBezTo>
                    <a:cubicBezTo>
                      <a:pt x="181437" y="58208"/>
                      <a:pt x="182818" y="44597"/>
                      <a:pt x="176160" y="34196"/>
                    </a:cubicBezTo>
                    <a:cubicBezTo>
                      <a:pt x="168445" y="19813"/>
                      <a:pt x="157110" y="-2285"/>
                      <a:pt x="152062" y="192"/>
                    </a:cubicBezTo>
                    <a:lnTo>
                      <a:pt x="153490" y="4668"/>
                    </a:lnTo>
                    <a:cubicBezTo>
                      <a:pt x="149776" y="16384"/>
                      <a:pt x="117867" y="30005"/>
                      <a:pt x="101484" y="26766"/>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24" name="Google Shape;1624;p11"/>
              <p:cNvSpPr/>
              <p:nvPr/>
            </p:nvSpPr>
            <p:spPr>
              <a:xfrm>
                <a:off x="-1186812" y="4116396"/>
                <a:ext cx="120027" cy="112899"/>
              </a:xfrm>
              <a:custGeom>
                <a:avLst/>
                <a:gdLst/>
                <a:ahLst/>
                <a:cxnLst/>
                <a:rect l="l" t="t" r="r" b="b"/>
                <a:pathLst>
                  <a:path w="120027" h="112899" extrusionOk="0">
                    <a:moveTo>
                      <a:pt x="118129" y="1503"/>
                    </a:moveTo>
                    <a:cubicBezTo>
                      <a:pt x="102984" y="-3164"/>
                      <a:pt x="98412" y="4837"/>
                      <a:pt x="82029" y="1503"/>
                    </a:cubicBezTo>
                    <a:lnTo>
                      <a:pt x="63550" y="15315"/>
                    </a:lnTo>
                    <a:cubicBezTo>
                      <a:pt x="63931" y="21715"/>
                      <a:pt x="62303" y="28078"/>
                      <a:pt x="58883" y="33507"/>
                    </a:cubicBezTo>
                    <a:cubicBezTo>
                      <a:pt x="50349" y="47709"/>
                      <a:pt x="40290" y="60930"/>
                      <a:pt x="28880" y="72941"/>
                    </a:cubicBezTo>
                    <a:cubicBezTo>
                      <a:pt x="20974" y="81323"/>
                      <a:pt x="11258" y="90467"/>
                      <a:pt x="1447" y="99420"/>
                    </a:cubicBezTo>
                    <a:lnTo>
                      <a:pt x="1447" y="99420"/>
                    </a:lnTo>
                    <a:cubicBezTo>
                      <a:pt x="-6458" y="111803"/>
                      <a:pt x="19926" y="115422"/>
                      <a:pt x="34499" y="111231"/>
                    </a:cubicBezTo>
                    <a:cubicBezTo>
                      <a:pt x="50492" y="105507"/>
                      <a:pt x="64284" y="94915"/>
                      <a:pt x="73933" y="80942"/>
                    </a:cubicBezTo>
                    <a:cubicBezTo>
                      <a:pt x="84505" y="67035"/>
                      <a:pt x="113271" y="34745"/>
                      <a:pt x="117557" y="23792"/>
                    </a:cubicBezTo>
                    <a:cubicBezTo>
                      <a:pt x="120643" y="16724"/>
                      <a:pt x="120843" y="8723"/>
                      <a:pt x="118129" y="1503"/>
                    </a:cubicBez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25" name="Google Shape;1625;p11"/>
              <p:cNvSpPr/>
              <p:nvPr/>
            </p:nvSpPr>
            <p:spPr>
              <a:xfrm>
                <a:off x="-1055062" y="3021857"/>
                <a:ext cx="167558" cy="344995"/>
              </a:xfrm>
              <a:custGeom>
                <a:avLst/>
                <a:gdLst/>
                <a:ahLst/>
                <a:cxnLst/>
                <a:rect l="l" t="t" r="r" b="b"/>
                <a:pathLst>
                  <a:path w="167558" h="344995" extrusionOk="0">
                    <a:moveTo>
                      <a:pt x="166592" y="307181"/>
                    </a:moveTo>
                    <a:cubicBezTo>
                      <a:pt x="158782" y="250031"/>
                      <a:pt x="141256" y="183356"/>
                      <a:pt x="118205" y="80772"/>
                    </a:cubicBezTo>
                    <a:cubicBezTo>
                      <a:pt x="109919" y="43720"/>
                      <a:pt x="99155" y="10287"/>
                      <a:pt x="72676" y="0"/>
                    </a:cubicBezTo>
                    <a:lnTo>
                      <a:pt x="72676" y="0"/>
                    </a:lnTo>
                    <a:cubicBezTo>
                      <a:pt x="72676" y="0"/>
                      <a:pt x="0" y="29908"/>
                      <a:pt x="0" y="83629"/>
                    </a:cubicBezTo>
                    <a:cubicBezTo>
                      <a:pt x="0" y="137351"/>
                      <a:pt x="58769" y="164878"/>
                      <a:pt x="58769" y="164878"/>
                    </a:cubicBezTo>
                    <a:lnTo>
                      <a:pt x="92297" y="280511"/>
                    </a:lnTo>
                    <a:lnTo>
                      <a:pt x="145447" y="344996"/>
                    </a:lnTo>
                    <a:cubicBezTo>
                      <a:pt x="161411" y="339995"/>
                      <a:pt x="170688" y="323402"/>
                      <a:pt x="166592" y="307181"/>
                    </a:cubicBez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26" name="Google Shape;1626;p11"/>
              <p:cNvSpPr/>
              <p:nvPr/>
            </p:nvSpPr>
            <p:spPr>
              <a:xfrm>
                <a:off x="-1056777" y="4197528"/>
                <a:ext cx="54768" cy="79724"/>
              </a:xfrm>
              <a:custGeom>
                <a:avLst/>
                <a:gdLst/>
                <a:ahLst/>
                <a:cxnLst/>
                <a:rect l="l" t="t" r="r" b="b"/>
                <a:pathLst>
                  <a:path w="54768" h="79724" extrusionOk="0">
                    <a:moveTo>
                      <a:pt x="0" y="0"/>
                    </a:moveTo>
                    <a:lnTo>
                      <a:pt x="54769" y="0"/>
                    </a:lnTo>
                    <a:lnTo>
                      <a:pt x="54769" y="79724"/>
                    </a:lnTo>
                    <a:lnTo>
                      <a:pt x="0" y="79724"/>
                    </a:ln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27" name="Google Shape;1627;p11"/>
              <p:cNvSpPr/>
              <p:nvPr/>
            </p:nvSpPr>
            <p:spPr>
              <a:xfrm>
                <a:off x="-1280490" y="3369996"/>
                <a:ext cx="329259" cy="852466"/>
              </a:xfrm>
              <a:custGeom>
                <a:avLst/>
                <a:gdLst/>
                <a:ahLst/>
                <a:cxnLst/>
                <a:rect l="l" t="t" r="r" b="b"/>
                <a:pathLst>
                  <a:path w="329259" h="852466" extrusionOk="0">
                    <a:moveTo>
                      <a:pt x="319725" y="14859"/>
                    </a:moveTo>
                    <a:cubicBezTo>
                      <a:pt x="341442" y="107823"/>
                      <a:pt x="320296" y="233267"/>
                      <a:pt x="312867" y="311467"/>
                    </a:cubicBezTo>
                    <a:cubicBezTo>
                      <a:pt x="305628" y="387667"/>
                      <a:pt x="296675" y="476726"/>
                      <a:pt x="296675" y="476726"/>
                    </a:cubicBezTo>
                    <a:cubicBezTo>
                      <a:pt x="296675" y="476726"/>
                      <a:pt x="320011" y="557213"/>
                      <a:pt x="318868" y="619601"/>
                    </a:cubicBezTo>
                    <a:cubicBezTo>
                      <a:pt x="317725" y="685514"/>
                      <a:pt x="279149" y="844201"/>
                      <a:pt x="279149" y="844201"/>
                    </a:cubicBezTo>
                    <a:cubicBezTo>
                      <a:pt x="262032" y="855221"/>
                      <a:pt x="240068" y="855221"/>
                      <a:pt x="222951" y="844201"/>
                    </a:cubicBezTo>
                    <a:cubicBezTo>
                      <a:pt x="222951" y="844201"/>
                      <a:pt x="213426" y="710851"/>
                      <a:pt x="203901" y="635413"/>
                    </a:cubicBezTo>
                    <a:cubicBezTo>
                      <a:pt x="194376" y="556355"/>
                      <a:pt x="191328" y="498824"/>
                      <a:pt x="183232" y="452628"/>
                    </a:cubicBezTo>
                    <a:cubicBezTo>
                      <a:pt x="173040" y="395478"/>
                      <a:pt x="155990" y="151829"/>
                      <a:pt x="155990" y="151829"/>
                    </a:cubicBezTo>
                    <a:lnTo>
                      <a:pt x="126653" y="393383"/>
                    </a:lnTo>
                    <a:cubicBezTo>
                      <a:pt x="144246" y="422319"/>
                      <a:pt x="157952" y="453447"/>
                      <a:pt x="167420" y="485966"/>
                    </a:cubicBezTo>
                    <a:cubicBezTo>
                      <a:pt x="179422" y="532733"/>
                      <a:pt x="205520" y="718376"/>
                      <a:pt x="205520" y="718376"/>
                    </a:cubicBezTo>
                    <a:cubicBezTo>
                      <a:pt x="189194" y="733006"/>
                      <a:pt x="168192" y="741340"/>
                      <a:pt x="146275" y="741902"/>
                    </a:cubicBezTo>
                    <a:cubicBezTo>
                      <a:pt x="146275" y="741902"/>
                      <a:pt x="28927" y="463106"/>
                      <a:pt x="12925" y="435292"/>
                    </a:cubicBezTo>
                    <a:cubicBezTo>
                      <a:pt x="-4220" y="405670"/>
                      <a:pt x="-6792" y="81248"/>
                      <a:pt x="20545" y="0"/>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28" name="Google Shape;1628;p11"/>
              <p:cNvSpPr/>
              <p:nvPr/>
            </p:nvSpPr>
            <p:spPr>
              <a:xfrm>
                <a:off x="-1251532" y="3006332"/>
                <a:ext cx="290672" cy="434645"/>
              </a:xfrm>
              <a:custGeom>
                <a:avLst/>
                <a:gdLst/>
                <a:ahLst/>
                <a:cxnLst/>
                <a:rect l="l" t="t" r="r" b="b"/>
                <a:pathLst>
                  <a:path w="290672" h="434645" extrusionOk="0">
                    <a:moveTo>
                      <a:pt x="190469" y="2667"/>
                    </a:moveTo>
                    <a:cubicBezTo>
                      <a:pt x="190469" y="2667"/>
                      <a:pt x="259811" y="11335"/>
                      <a:pt x="269146" y="15526"/>
                    </a:cubicBezTo>
                    <a:cubicBezTo>
                      <a:pt x="196470" y="66675"/>
                      <a:pt x="255239" y="180404"/>
                      <a:pt x="255239" y="180404"/>
                    </a:cubicBezTo>
                    <a:lnTo>
                      <a:pt x="220092" y="277273"/>
                    </a:lnTo>
                    <a:lnTo>
                      <a:pt x="290672" y="378238"/>
                    </a:lnTo>
                    <a:cubicBezTo>
                      <a:pt x="270384" y="401669"/>
                      <a:pt x="141320" y="483013"/>
                      <a:pt x="2827" y="393859"/>
                    </a:cubicBezTo>
                    <a:cubicBezTo>
                      <a:pt x="5627" y="346824"/>
                      <a:pt x="11066" y="299980"/>
                      <a:pt x="19114" y="253555"/>
                    </a:cubicBezTo>
                    <a:cubicBezTo>
                      <a:pt x="-888" y="158305"/>
                      <a:pt x="-2984" y="127921"/>
                      <a:pt x="2827" y="105537"/>
                    </a:cubicBezTo>
                    <a:cubicBezTo>
                      <a:pt x="19114" y="42577"/>
                      <a:pt x="56357" y="2381"/>
                      <a:pt x="99124" y="0"/>
                    </a:cubicBez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29" name="Google Shape;1629;p11"/>
              <p:cNvSpPr/>
              <p:nvPr/>
            </p:nvSpPr>
            <p:spPr>
              <a:xfrm>
                <a:off x="-1251532" y="3006332"/>
                <a:ext cx="290672" cy="434645"/>
              </a:xfrm>
              <a:custGeom>
                <a:avLst/>
                <a:gdLst/>
                <a:ahLst/>
                <a:cxnLst/>
                <a:rect l="l" t="t" r="r" b="b"/>
                <a:pathLst>
                  <a:path w="290672" h="434645" extrusionOk="0">
                    <a:moveTo>
                      <a:pt x="190469" y="2667"/>
                    </a:moveTo>
                    <a:cubicBezTo>
                      <a:pt x="190469" y="2667"/>
                      <a:pt x="259811" y="11335"/>
                      <a:pt x="269146" y="15526"/>
                    </a:cubicBezTo>
                    <a:cubicBezTo>
                      <a:pt x="196470" y="66675"/>
                      <a:pt x="255239" y="180404"/>
                      <a:pt x="255239" y="180404"/>
                    </a:cubicBezTo>
                    <a:lnTo>
                      <a:pt x="220092" y="277273"/>
                    </a:lnTo>
                    <a:lnTo>
                      <a:pt x="290672" y="378238"/>
                    </a:lnTo>
                    <a:cubicBezTo>
                      <a:pt x="270384" y="401669"/>
                      <a:pt x="141320" y="483013"/>
                      <a:pt x="2827" y="393859"/>
                    </a:cubicBezTo>
                    <a:cubicBezTo>
                      <a:pt x="5627" y="346824"/>
                      <a:pt x="11066" y="299980"/>
                      <a:pt x="19114" y="253555"/>
                    </a:cubicBezTo>
                    <a:cubicBezTo>
                      <a:pt x="-888" y="158305"/>
                      <a:pt x="-2984" y="127921"/>
                      <a:pt x="2827" y="105537"/>
                    </a:cubicBezTo>
                    <a:cubicBezTo>
                      <a:pt x="19114" y="42577"/>
                      <a:pt x="56357" y="2381"/>
                      <a:pt x="99124" y="0"/>
                    </a:cubicBezTo>
                    <a:close/>
                  </a:path>
                </a:pathLst>
              </a:custGeom>
              <a:solidFill>
                <a:srgbClr val="FFFFFF">
                  <a:alpha val="6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30" name="Google Shape;1630;p11"/>
              <p:cNvSpPr/>
              <p:nvPr/>
            </p:nvSpPr>
            <p:spPr>
              <a:xfrm>
                <a:off x="-1412345" y="3179401"/>
                <a:ext cx="305943" cy="355472"/>
              </a:xfrm>
              <a:custGeom>
                <a:avLst/>
                <a:gdLst/>
                <a:ahLst/>
                <a:cxnLst/>
                <a:rect l="l" t="t" r="r" b="b"/>
                <a:pathLst>
                  <a:path w="305943" h="355472" extrusionOk="0">
                    <a:moveTo>
                      <a:pt x="0" y="0"/>
                    </a:moveTo>
                    <a:lnTo>
                      <a:pt x="236220" y="62293"/>
                    </a:lnTo>
                    <a:lnTo>
                      <a:pt x="305943" y="355473"/>
                    </a:lnTo>
                    <a:lnTo>
                      <a:pt x="81344" y="290227"/>
                    </a:lnTo>
                    <a:lnTo>
                      <a:pt x="0"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31" name="Google Shape;1631;p11"/>
              <p:cNvSpPr/>
              <p:nvPr/>
            </p:nvSpPr>
            <p:spPr>
              <a:xfrm>
                <a:off x="-1355386" y="3373425"/>
                <a:ext cx="46005" cy="21401"/>
              </a:xfrm>
              <a:custGeom>
                <a:avLst/>
                <a:gdLst/>
                <a:ahLst/>
                <a:cxnLst/>
                <a:rect l="l" t="t" r="r" b="b"/>
                <a:pathLst>
                  <a:path w="46005" h="21401" extrusionOk="0">
                    <a:moveTo>
                      <a:pt x="46006" y="0"/>
                    </a:moveTo>
                    <a:cubicBezTo>
                      <a:pt x="43815" y="6001"/>
                      <a:pt x="30956" y="22574"/>
                      <a:pt x="3429" y="21336"/>
                    </a:cubicBezTo>
                    <a:lnTo>
                      <a:pt x="0" y="9144"/>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32" name="Google Shape;1632;p11"/>
              <p:cNvSpPr/>
              <p:nvPr/>
            </p:nvSpPr>
            <p:spPr>
              <a:xfrm>
                <a:off x="-1355386" y="3373425"/>
                <a:ext cx="46005" cy="21401"/>
              </a:xfrm>
              <a:custGeom>
                <a:avLst/>
                <a:gdLst/>
                <a:ahLst/>
                <a:cxnLst/>
                <a:rect l="l" t="t" r="r" b="b"/>
                <a:pathLst>
                  <a:path w="46005" h="21401" extrusionOk="0">
                    <a:moveTo>
                      <a:pt x="46006" y="0"/>
                    </a:moveTo>
                    <a:cubicBezTo>
                      <a:pt x="43815" y="6001"/>
                      <a:pt x="30956" y="22574"/>
                      <a:pt x="3429" y="21336"/>
                    </a:cubicBezTo>
                    <a:lnTo>
                      <a:pt x="0" y="9144"/>
                    </a:lnTo>
                    <a:close/>
                  </a:path>
                </a:pathLst>
              </a:custGeom>
              <a:solidFill>
                <a:srgbClr val="000000">
                  <a:alpha val="2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33" name="Google Shape;1633;p11"/>
              <p:cNvSpPr/>
              <p:nvPr/>
            </p:nvSpPr>
            <p:spPr>
              <a:xfrm>
                <a:off x="-1256516" y="3382379"/>
                <a:ext cx="122491" cy="37663"/>
              </a:xfrm>
              <a:custGeom>
                <a:avLst/>
                <a:gdLst/>
                <a:ahLst/>
                <a:cxnLst/>
                <a:rect l="l" t="t" r="r" b="b"/>
                <a:pathLst>
                  <a:path w="122491" h="37663" extrusionOk="0">
                    <a:moveTo>
                      <a:pt x="0" y="0"/>
                    </a:moveTo>
                    <a:cubicBezTo>
                      <a:pt x="953" y="7811"/>
                      <a:pt x="17050" y="22288"/>
                      <a:pt x="44196" y="31337"/>
                    </a:cubicBezTo>
                    <a:cubicBezTo>
                      <a:pt x="75152" y="41720"/>
                      <a:pt x="122491" y="36195"/>
                      <a:pt x="122491" y="36195"/>
                    </a:cubicBezTo>
                    <a:lnTo>
                      <a:pt x="118301" y="21622"/>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34" name="Google Shape;1634;p11"/>
              <p:cNvSpPr/>
              <p:nvPr/>
            </p:nvSpPr>
            <p:spPr>
              <a:xfrm>
                <a:off x="-1256516" y="3382379"/>
                <a:ext cx="122491" cy="37663"/>
              </a:xfrm>
              <a:custGeom>
                <a:avLst/>
                <a:gdLst/>
                <a:ahLst/>
                <a:cxnLst/>
                <a:rect l="l" t="t" r="r" b="b"/>
                <a:pathLst>
                  <a:path w="122491" h="37663" extrusionOk="0">
                    <a:moveTo>
                      <a:pt x="0" y="0"/>
                    </a:moveTo>
                    <a:cubicBezTo>
                      <a:pt x="953" y="7811"/>
                      <a:pt x="17050" y="22288"/>
                      <a:pt x="44196" y="31337"/>
                    </a:cubicBezTo>
                    <a:cubicBezTo>
                      <a:pt x="75152" y="41720"/>
                      <a:pt x="122491" y="36195"/>
                      <a:pt x="122491" y="36195"/>
                    </a:cubicBezTo>
                    <a:lnTo>
                      <a:pt x="118301" y="21622"/>
                    </a:lnTo>
                    <a:close/>
                  </a:path>
                </a:pathLst>
              </a:custGeom>
              <a:solidFill>
                <a:srgbClr val="000000">
                  <a:alpha val="20000"/>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35" name="Google Shape;1635;p11"/>
              <p:cNvSpPr/>
              <p:nvPr/>
            </p:nvSpPr>
            <p:spPr>
              <a:xfrm>
                <a:off x="-1345164" y="3208994"/>
                <a:ext cx="102649" cy="38986"/>
              </a:xfrm>
              <a:custGeom>
                <a:avLst/>
                <a:gdLst/>
                <a:ahLst/>
                <a:cxnLst/>
                <a:rect l="l" t="t" r="r" b="b"/>
                <a:pathLst>
                  <a:path w="102649" h="38986" extrusionOk="0">
                    <a:moveTo>
                      <a:pt x="1971" y="12888"/>
                    </a:moveTo>
                    <a:lnTo>
                      <a:pt x="66" y="3935"/>
                    </a:lnTo>
                    <a:cubicBezTo>
                      <a:pt x="-1078" y="-1114"/>
                      <a:pt x="12829" y="-1304"/>
                      <a:pt x="31022" y="3363"/>
                    </a:cubicBezTo>
                    <a:lnTo>
                      <a:pt x="65788" y="12412"/>
                    </a:lnTo>
                    <a:cubicBezTo>
                      <a:pt x="83981" y="17174"/>
                      <a:pt x="99602" y="24985"/>
                      <a:pt x="100650" y="29938"/>
                    </a:cubicBezTo>
                    <a:lnTo>
                      <a:pt x="102650" y="38987"/>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36" name="Google Shape;1636;p11"/>
              <p:cNvSpPr/>
              <p:nvPr/>
            </p:nvSpPr>
            <p:spPr>
              <a:xfrm>
                <a:off x="-1345164" y="3208994"/>
                <a:ext cx="102649" cy="38986"/>
              </a:xfrm>
              <a:custGeom>
                <a:avLst/>
                <a:gdLst/>
                <a:ahLst/>
                <a:cxnLst/>
                <a:rect l="l" t="t" r="r" b="b"/>
                <a:pathLst>
                  <a:path w="102649" h="38986" extrusionOk="0">
                    <a:moveTo>
                      <a:pt x="1971" y="12888"/>
                    </a:moveTo>
                    <a:lnTo>
                      <a:pt x="66" y="3935"/>
                    </a:lnTo>
                    <a:cubicBezTo>
                      <a:pt x="-1078" y="-1114"/>
                      <a:pt x="12829" y="-1304"/>
                      <a:pt x="31022" y="3363"/>
                    </a:cubicBezTo>
                    <a:lnTo>
                      <a:pt x="65788" y="12412"/>
                    </a:lnTo>
                    <a:cubicBezTo>
                      <a:pt x="83981" y="17174"/>
                      <a:pt x="99602" y="24985"/>
                      <a:pt x="100650" y="29938"/>
                    </a:cubicBezTo>
                    <a:lnTo>
                      <a:pt x="102650" y="38987"/>
                    </a:lnTo>
                    <a:close/>
                  </a:path>
                </a:pathLst>
              </a:custGeom>
              <a:solidFill>
                <a:srgbClr val="000000">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37" name="Google Shape;1637;p11"/>
              <p:cNvSpPr/>
              <p:nvPr/>
            </p:nvSpPr>
            <p:spPr>
              <a:xfrm>
                <a:off x="-1359630" y="3175902"/>
                <a:ext cx="123021" cy="49218"/>
              </a:xfrm>
              <a:custGeom>
                <a:avLst/>
                <a:gdLst/>
                <a:ahLst/>
                <a:cxnLst/>
                <a:rect l="l" t="t" r="r" b="b"/>
                <a:pathLst>
                  <a:path w="123021" h="49218" extrusionOk="0">
                    <a:moveTo>
                      <a:pt x="54" y="11976"/>
                    </a:moveTo>
                    <a:cubicBezTo>
                      <a:pt x="-613" y="8928"/>
                      <a:pt x="5007" y="8070"/>
                      <a:pt x="12627" y="10166"/>
                    </a:cubicBezTo>
                    <a:lnTo>
                      <a:pt x="26438" y="13976"/>
                    </a:lnTo>
                    <a:cubicBezTo>
                      <a:pt x="26438" y="13976"/>
                      <a:pt x="22247" y="-5074"/>
                      <a:pt x="52918" y="1308"/>
                    </a:cubicBezTo>
                    <a:cubicBezTo>
                      <a:pt x="69491" y="3632"/>
                      <a:pt x="83626" y="14481"/>
                      <a:pt x="90160" y="29883"/>
                    </a:cubicBezTo>
                    <a:lnTo>
                      <a:pt x="104829" y="34074"/>
                    </a:lnTo>
                    <a:cubicBezTo>
                      <a:pt x="113020" y="36360"/>
                      <a:pt x="120355" y="40741"/>
                      <a:pt x="121307" y="43599"/>
                    </a:cubicBezTo>
                    <a:lnTo>
                      <a:pt x="123021" y="49218"/>
                    </a:lnTo>
                    <a:lnTo>
                      <a:pt x="1387" y="17214"/>
                    </a:lnTo>
                    <a:cubicBezTo>
                      <a:pt x="1387" y="17214"/>
                      <a:pt x="721" y="15119"/>
                      <a:pt x="54" y="11976"/>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38" name="Google Shape;1638;p11"/>
              <p:cNvSpPr/>
              <p:nvPr/>
            </p:nvSpPr>
            <p:spPr>
              <a:xfrm>
                <a:off x="-1346337" y="3193879"/>
                <a:ext cx="84391" cy="45053"/>
              </a:xfrm>
              <a:custGeom>
                <a:avLst/>
                <a:gdLst/>
                <a:ahLst/>
                <a:cxnLst/>
                <a:rect l="l" t="t" r="r" b="b"/>
                <a:pathLst>
                  <a:path w="84391" h="45053" extrusionOk="0">
                    <a:moveTo>
                      <a:pt x="3524" y="3715"/>
                    </a:moveTo>
                    <a:cubicBezTo>
                      <a:pt x="14668" y="6477"/>
                      <a:pt x="19336" y="7906"/>
                      <a:pt x="20955" y="15621"/>
                    </a:cubicBezTo>
                    <a:cubicBezTo>
                      <a:pt x="22574" y="23336"/>
                      <a:pt x="23622" y="30766"/>
                      <a:pt x="23622" y="30766"/>
                    </a:cubicBezTo>
                    <a:lnTo>
                      <a:pt x="77533" y="45053"/>
                    </a:lnTo>
                    <a:cubicBezTo>
                      <a:pt x="77533" y="45053"/>
                      <a:pt x="74962" y="33909"/>
                      <a:pt x="74104" y="29623"/>
                    </a:cubicBezTo>
                    <a:cubicBezTo>
                      <a:pt x="73247" y="25336"/>
                      <a:pt x="75057" y="22669"/>
                      <a:pt x="83629" y="24955"/>
                    </a:cubicBezTo>
                    <a:lnTo>
                      <a:pt x="84391" y="21526"/>
                    </a:lnTo>
                    <a:lnTo>
                      <a:pt x="0" y="0"/>
                    </a:ln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39" name="Google Shape;1639;p11"/>
              <p:cNvSpPr/>
              <p:nvPr/>
            </p:nvSpPr>
            <p:spPr>
              <a:xfrm>
                <a:off x="-1346402" y="3209213"/>
                <a:ext cx="102649" cy="39625"/>
              </a:xfrm>
              <a:custGeom>
                <a:avLst/>
                <a:gdLst/>
                <a:ahLst/>
                <a:cxnLst/>
                <a:rect l="l" t="t" r="r" b="b"/>
                <a:pathLst>
                  <a:path w="102649" h="39625" extrusionOk="0">
                    <a:moveTo>
                      <a:pt x="2066" y="13527"/>
                    </a:moveTo>
                    <a:cubicBezTo>
                      <a:pt x="2066" y="13527"/>
                      <a:pt x="1209" y="9526"/>
                      <a:pt x="66" y="4002"/>
                    </a:cubicBezTo>
                    <a:cubicBezTo>
                      <a:pt x="-1077" y="-1523"/>
                      <a:pt x="12829" y="-1142"/>
                      <a:pt x="31022" y="4002"/>
                    </a:cubicBezTo>
                    <a:lnTo>
                      <a:pt x="65883" y="13051"/>
                    </a:lnTo>
                    <a:cubicBezTo>
                      <a:pt x="84076" y="17813"/>
                      <a:pt x="99602" y="25623"/>
                      <a:pt x="100745" y="30576"/>
                    </a:cubicBezTo>
                    <a:lnTo>
                      <a:pt x="102650" y="39625"/>
                    </a:ln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40" name="Google Shape;1640;p11"/>
              <p:cNvSpPr/>
              <p:nvPr/>
            </p:nvSpPr>
            <p:spPr>
              <a:xfrm>
                <a:off x="-1268563" y="3302369"/>
                <a:ext cx="358947" cy="112204"/>
              </a:xfrm>
              <a:custGeom>
                <a:avLst/>
                <a:gdLst/>
                <a:ahLst/>
                <a:cxnLst/>
                <a:rect l="l" t="t" r="r" b="b"/>
                <a:pathLst>
                  <a:path w="358947" h="112204" extrusionOk="0">
                    <a:moveTo>
                      <a:pt x="358947" y="64484"/>
                    </a:moveTo>
                    <a:lnTo>
                      <a:pt x="305798" y="0"/>
                    </a:lnTo>
                    <a:cubicBezTo>
                      <a:pt x="305798" y="0"/>
                      <a:pt x="186164" y="50197"/>
                      <a:pt x="167304" y="51625"/>
                    </a:cubicBezTo>
                    <a:cubicBezTo>
                      <a:pt x="148445" y="53054"/>
                      <a:pt x="133872" y="34576"/>
                      <a:pt x="126633" y="16192"/>
                    </a:cubicBezTo>
                    <a:cubicBezTo>
                      <a:pt x="119393" y="-2191"/>
                      <a:pt x="105106" y="95"/>
                      <a:pt x="105106" y="95"/>
                    </a:cubicBezTo>
                    <a:cubicBezTo>
                      <a:pt x="105106" y="95"/>
                      <a:pt x="110726" y="23431"/>
                      <a:pt x="112440" y="30956"/>
                    </a:cubicBezTo>
                    <a:cubicBezTo>
                      <a:pt x="114155" y="38481"/>
                      <a:pt x="71007" y="44482"/>
                      <a:pt x="45765" y="36004"/>
                    </a:cubicBezTo>
                    <a:cubicBezTo>
                      <a:pt x="20524" y="27527"/>
                      <a:pt x="-15385" y="39814"/>
                      <a:pt x="7094" y="74104"/>
                    </a:cubicBezTo>
                    <a:cubicBezTo>
                      <a:pt x="29573" y="108394"/>
                      <a:pt x="73007" y="112204"/>
                      <a:pt x="103296" y="112204"/>
                    </a:cubicBezTo>
                    <a:cubicBezTo>
                      <a:pt x="116041" y="112109"/>
                      <a:pt x="128756" y="111252"/>
                      <a:pt x="141396" y="109633"/>
                    </a:cubicBezTo>
                    <a:cubicBezTo>
                      <a:pt x="150921" y="108394"/>
                      <a:pt x="160446" y="107347"/>
                      <a:pt x="170829" y="106680"/>
                    </a:cubicBezTo>
                    <a:cubicBezTo>
                      <a:pt x="232646" y="101917"/>
                      <a:pt x="330753" y="73247"/>
                      <a:pt x="358947" y="64484"/>
                    </a:cubicBez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41" name="Google Shape;1641;p11"/>
              <p:cNvSpPr/>
              <p:nvPr/>
            </p:nvSpPr>
            <p:spPr>
              <a:xfrm>
                <a:off x="-1404902" y="3259684"/>
                <a:ext cx="104279" cy="129512"/>
              </a:xfrm>
              <a:custGeom>
                <a:avLst/>
                <a:gdLst/>
                <a:ahLst/>
                <a:cxnLst/>
                <a:rect l="l" t="t" r="r" b="b"/>
                <a:pathLst>
                  <a:path w="104279" h="129512" extrusionOk="0">
                    <a:moveTo>
                      <a:pt x="16560" y="5441"/>
                    </a:moveTo>
                    <a:lnTo>
                      <a:pt x="27038" y="42875"/>
                    </a:lnTo>
                    <a:cubicBezTo>
                      <a:pt x="29133" y="50018"/>
                      <a:pt x="56565" y="63163"/>
                      <a:pt x="73901" y="67925"/>
                    </a:cubicBezTo>
                    <a:cubicBezTo>
                      <a:pt x="91236" y="72688"/>
                      <a:pt x="110286" y="78308"/>
                      <a:pt x="102476" y="102596"/>
                    </a:cubicBezTo>
                    <a:cubicBezTo>
                      <a:pt x="94856" y="124980"/>
                      <a:pt x="66281" y="130124"/>
                      <a:pt x="51708" y="129457"/>
                    </a:cubicBezTo>
                    <a:cubicBezTo>
                      <a:pt x="37134" y="128790"/>
                      <a:pt x="17322" y="114979"/>
                      <a:pt x="9417" y="92500"/>
                    </a:cubicBezTo>
                    <a:cubicBezTo>
                      <a:pt x="-108" y="63925"/>
                      <a:pt x="4844" y="33445"/>
                      <a:pt x="844" y="16300"/>
                    </a:cubicBezTo>
                    <a:cubicBezTo>
                      <a:pt x="-3156" y="-845"/>
                      <a:pt x="7893" y="-4465"/>
                      <a:pt x="16560" y="5441"/>
                    </a:cubicBez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42" name="Google Shape;1642;p11"/>
              <p:cNvSpPr/>
              <p:nvPr/>
            </p:nvSpPr>
            <p:spPr>
              <a:xfrm>
                <a:off x="-1143489" y="4242391"/>
                <a:ext cx="153596" cy="143800"/>
              </a:xfrm>
              <a:custGeom>
                <a:avLst/>
                <a:gdLst/>
                <a:ahLst/>
                <a:cxnLst/>
                <a:rect l="l" t="t" r="r" b="b"/>
                <a:pathLst>
                  <a:path w="153596" h="143800" extrusionOk="0">
                    <a:moveTo>
                      <a:pt x="86713" y="7906"/>
                    </a:moveTo>
                    <a:lnTo>
                      <a:pt x="86713" y="0"/>
                    </a:lnTo>
                    <a:cubicBezTo>
                      <a:pt x="79941" y="25908"/>
                      <a:pt x="66434" y="49577"/>
                      <a:pt x="47565" y="68580"/>
                    </a:cubicBezTo>
                    <a:cubicBezTo>
                      <a:pt x="30230" y="84391"/>
                      <a:pt x="6703" y="102584"/>
                      <a:pt x="702" y="120110"/>
                    </a:cubicBezTo>
                    <a:cubicBezTo>
                      <a:pt x="-5299" y="137636"/>
                      <a:pt x="28515" y="145637"/>
                      <a:pt x="50899" y="143446"/>
                    </a:cubicBezTo>
                    <a:cubicBezTo>
                      <a:pt x="72559" y="140713"/>
                      <a:pt x="92514" y="130264"/>
                      <a:pt x="107096" y="114014"/>
                    </a:cubicBezTo>
                    <a:cubicBezTo>
                      <a:pt x="121289" y="97726"/>
                      <a:pt x="121003" y="86582"/>
                      <a:pt x="127670" y="77629"/>
                    </a:cubicBezTo>
                    <a:cubicBezTo>
                      <a:pt x="134338" y="68675"/>
                      <a:pt x="149578" y="58579"/>
                      <a:pt x="153197" y="48196"/>
                    </a:cubicBezTo>
                    <a:cubicBezTo>
                      <a:pt x="154264" y="38557"/>
                      <a:pt x="153188" y="28803"/>
                      <a:pt x="150054" y="19621"/>
                    </a:cubicBezTo>
                    <a:cubicBezTo>
                      <a:pt x="147482" y="10096"/>
                      <a:pt x="144720" y="-667"/>
                      <a:pt x="141482" y="571"/>
                    </a:cubicBezTo>
                    <a:lnTo>
                      <a:pt x="141482" y="6572"/>
                    </a:lnTo>
                    <a:cubicBezTo>
                      <a:pt x="133690" y="12782"/>
                      <a:pt x="124013" y="16145"/>
                      <a:pt x="114049" y="16097"/>
                    </a:cubicBezTo>
                    <a:cubicBezTo>
                      <a:pt x="106049" y="15621"/>
                      <a:pt x="86617" y="14002"/>
                      <a:pt x="86713" y="7906"/>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43" name="Google Shape;1643;p11"/>
              <p:cNvSpPr/>
              <p:nvPr/>
            </p:nvSpPr>
            <p:spPr>
              <a:xfrm>
                <a:off x="-1114315" y="4242381"/>
                <a:ext cx="112306" cy="101556"/>
              </a:xfrm>
              <a:custGeom>
                <a:avLst/>
                <a:gdLst/>
                <a:ahLst/>
                <a:cxnLst/>
                <a:rect l="l" t="t" r="r" b="b"/>
                <a:pathLst>
                  <a:path w="112306" h="101556" extrusionOk="0">
                    <a:moveTo>
                      <a:pt x="112307" y="6011"/>
                    </a:moveTo>
                    <a:cubicBezTo>
                      <a:pt x="108306" y="10392"/>
                      <a:pt x="106306" y="-371"/>
                      <a:pt x="93923" y="10"/>
                    </a:cubicBezTo>
                    <a:cubicBezTo>
                      <a:pt x="85922" y="10"/>
                      <a:pt x="72492" y="6106"/>
                      <a:pt x="72492" y="10"/>
                    </a:cubicBezTo>
                    <a:lnTo>
                      <a:pt x="57538" y="10"/>
                    </a:lnTo>
                    <a:cubicBezTo>
                      <a:pt x="50766" y="25918"/>
                      <a:pt x="37259" y="49587"/>
                      <a:pt x="18390" y="68590"/>
                    </a:cubicBezTo>
                    <a:cubicBezTo>
                      <a:pt x="14199" y="72400"/>
                      <a:pt x="9722" y="76305"/>
                      <a:pt x="5150" y="80306"/>
                    </a:cubicBezTo>
                    <a:cubicBezTo>
                      <a:pt x="-4375" y="90592"/>
                      <a:pt x="-1422" y="99356"/>
                      <a:pt x="20200" y="101356"/>
                    </a:cubicBezTo>
                    <a:cubicBezTo>
                      <a:pt x="41822" y="103356"/>
                      <a:pt x="60776" y="90212"/>
                      <a:pt x="77350" y="70114"/>
                    </a:cubicBezTo>
                    <a:cubicBezTo>
                      <a:pt x="91180" y="50007"/>
                      <a:pt x="102896" y="28528"/>
                      <a:pt x="112307" y="6011"/>
                    </a:cubicBez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44" name="Google Shape;1644;p11"/>
              <p:cNvSpPr/>
              <p:nvPr/>
            </p:nvSpPr>
            <p:spPr>
              <a:xfrm rot="10800000">
                <a:off x="-1246229" y="2718677"/>
                <a:ext cx="263080" cy="243458"/>
              </a:xfrm>
              <a:custGeom>
                <a:avLst/>
                <a:gdLst/>
                <a:ahLst/>
                <a:cxnLst/>
                <a:rect l="l" t="t" r="r" b="b"/>
                <a:pathLst>
                  <a:path w="263080" h="243458" extrusionOk="0">
                    <a:moveTo>
                      <a:pt x="125349" y="0"/>
                    </a:moveTo>
                    <a:lnTo>
                      <a:pt x="138303" y="0"/>
                    </a:lnTo>
                    <a:cubicBezTo>
                      <a:pt x="207216" y="0"/>
                      <a:pt x="263080" y="55864"/>
                      <a:pt x="263080" y="124777"/>
                    </a:cubicBezTo>
                    <a:lnTo>
                      <a:pt x="263080" y="137446"/>
                    </a:lnTo>
                    <a:cubicBezTo>
                      <a:pt x="263080" y="195996"/>
                      <a:pt x="215617" y="243459"/>
                      <a:pt x="157067" y="243459"/>
                    </a:cubicBezTo>
                    <a:lnTo>
                      <a:pt x="106013" y="243459"/>
                    </a:lnTo>
                    <a:cubicBezTo>
                      <a:pt x="47463" y="243459"/>
                      <a:pt x="0" y="195996"/>
                      <a:pt x="0" y="137446"/>
                    </a:cubicBezTo>
                    <a:lnTo>
                      <a:pt x="0" y="125444"/>
                    </a:lnTo>
                    <a:cubicBezTo>
                      <a:pt x="0" y="56197"/>
                      <a:pt x="56102" y="57"/>
                      <a:pt x="125349" y="0"/>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45" name="Google Shape;1645;p11"/>
              <p:cNvSpPr/>
              <p:nvPr/>
            </p:nvSpPr>
            <p:spPr>
              <a:xfrm>
                <a:off x="-1232441" y="2771921"/>
                <a:ext cx="208307" cy="296848"/>
              </a:xfrm>
              <a:custGeom>
                <a:avLst/>
                <a:gdLst/>
                <a:ahLst/>
                <a:cxnLst/>
                <a:rect l="l" t="t" r="r" b="b"/>
                <a:pathLst>
                  <a:path w="208307" h="296848" extrusionOk="0">
                    <a:moveTo>
                      <a:pt x="29456" y="0"/>
                    </a:moveTo>
                    <a:cubicBezTo>
                      <a:pt x="15550" y="8192"/>
                      <a:pt x="-1596" y="43148"/>
                      <a:pt x="119" y="116396"/>
                    </a:cubicBezTo>
                    <a:cubicBezTo>
                      <a:pt x="1548" y="178498"/>
                      <a:pt x="21645" y="193834"/>
                      <a:pt x="31742" y="198310"/>
                    </a:cubicBezTo>
                    <a:cubicBezTo>
                      <a:pt x="41839" y="202787"/>
                      <a:pt x="61365" y="200025"/>
                      <a:pt x="80319" y="196882"/>
                    </a:cubicBezTo>
                    <a:lnTo>
                      <a:pt x="80319" y="234125"/>
                    </a:lnTo>
                    <a:cubicBezTo>
                      <a:pt x="80319" y="234125"/>
                      <a:pt x="54126" y="264605"/>
                      <a:pt x="55840" y="281750"/>
                    </a:cubicBezTo>
                    <a:cubicBezTo>
                      <a:pt x="57555" y="298894"/>
                      <a:pt x="93940" y="302895"/>
                      <a:pt x="118134" y="286131"/>
                    </a:cubicBezTo>
                    <a:cubicBezTo>
                      <a:pt x="135850" y="272415"/>
                      <a:pt x="151119" y="255794"/>
                      <a:pt x="163282" y="236982"/>
                    </a:cubicBezTo>
                    <a:lnTo>
                      <a:pt x="162806" y="151257"/>
                    </a:lnTo>
                    <a:cubicBezTo>
                      <a:pt x="162806" y="151257"/>
                      <a:pt x="173950" y="162115"/>
                      <a:pt x="192905" y="145542"/>
                    </a:cubicBezTo>
                    <a:cubicBezTo>
                      <a:pt x="208526" y="131921"/>
                      <a:pt x="213765" y="108871"/>
                      <a:pt x="201573" y="96583"/>
                    </a:cubicBezTo>
                    <a:cubicBezTo>
                      <a:pt x="190619" y="86344"/>
                      <a:pt x="173445" y="86916"/>
                      <a:pt x="163206" y="97869"/>
                    </a:cubicBezTo>
                    <a:cubicBezTo>
                      <a:pt x="161196" y="100022"/>
                      <a:pt x="159548" y="102480"/>
                      <a:pt x="158329" y="105156"/>
                    </a:cubicBezTo>
                    <a:cubicBezTo>
                      <a:pt x="133460" y="104146"/>
                      <a:pt x="109228" y="96945"/>
                      <a:pt x="87844" y="84201"/>
                    </a:cubicBezTo>
                    <a:cubicBezTo>
                      <a:pt x="56117" y="66999"/>
                      <a:pt x="34438" y="35747"/>
                      <a:pt x="29456" y="0"/>
                    </a:cubicBezTo>
                    <a:close/>
                  </a:path>
                </a:pathLst>
              </a:custGeom>
              <a:solidFill>
                <a:srgbClr val="FFA8A7"/>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46" name="Google Shape;1646;p11"/>
              <p:cNvSpPr/>
              <p:nvPr/>
            </p:nvSpPr>
            <p:spPr>
              <a:xfrm>
                <a:off x="-1163384" y="2865307"/>
                <a:ext cx="15650" cy="15963"/>
              </a:xfrm>
              <a:custGeom>
                <a:avLst/>
                <a:gdLst/>
                <a:ahLst/>
                <a:cxnLst/>
                <a:rect l="l" t="t" r="r" b="b"/>
                <a:pathLst>
                  <a:path w="15650" h="15963" extrusionOk="0">
                    <a:moveTo>
                      <a:pt x="22" y="7484"/>
                    </a:moveTo>
                    <a:cubicBezTo>
                      <a:pt x="-302" y="11837"/>
                      <a:pt x="2965" y="15628"/>
                      <a:pt x="7318" y="15961"/>
                    </a:cubicBezTo>
                    <a:cubicBezTo>
                      <a:pt x="7328" y="15961"/>
                      <a:pt x="7347" y="15961"/>
                      <a:pt x="7356" y="15961"/>
                    </a:cubicBezTo>
                    <a:cubicBezTo>
                      <a:pt x="11795" y="16066"/>
                      <a:pt x="15491" y="12590"/>
                      <a:pt x="15643" y="8151"/>
                    </a:cubicBezTo>
                    <a:cubicBezTo>
                      <a:pt x="15824" y="3836"/>
                      <a:pt x="12481" y="188"/>
                      <a:pt x="8166" y="7"/>
                    </a:cubicBezTo>
                    <a:cubicBezTo>
                      <a:pt x="3851" y="-174"/>
                      <a:pt x="203" y="3169"/>
                      <a:pt x="22" y="7484"/>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47" name="Google Shape;1647;p11"/>
              <p:cNvSpPr/>
              <p:nvPr/>
            </p:nvSpPr>
            <p:spPr>
              <a:xfrm>
                <a:off x="-1183173" y="2925179"/>
                <a:ext cx="18629" cy="12644"/>
              </a:xfrm>
              <a:custGeom>
                <a:avLst/>
                <a:gdLst/>
                <a:ahLst/>
                <a:cxnLst/>
                <a:rect l="l" t="t" r="r" b="b"/>
                <a:pathLst>
                  <a:path w="18629" h="12644" extrusionOk="0">
                    <a:moveTo>
                      <a:pt x="18097" y="0"/>
                    </a:moveTo>
                    <a:lnTo>
                      <a:pt x="0" y="5810"/>
                    </a:lnTo>
                    <a:cubicBezTo>
                      <a:pt x="1476" y="10811"/>
                      <a:pt x="6696" y="13697"/>
                      <a:pt x="11716" y="12287"/>
                    </a:cubicBezTo>
                    <a:cubicBezTo>
                      <a:pt x="16773" y="10839"/>
                      <a:pt x="19707" y="5572"/>
                      <a:pt x="18259" y="514"/>
                    </a:cubicBezTo>
                    <a:cubicBezTo>
                      <a:pt x="18212" y="343"/>
                      <a:pt x="18154" y="172"/>
                      <a:pt x="18097" y="0"/>
                    </a:cubicBezTo>
                    <a:close/>
                  </a:path>
                </a:pathLst>
              </a:custGeom>
              <a:solidFill>
                <a:srgbClr val="F28F8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48" name="Google Shape;1648;p11"/>
              <p:cNvSpPr/>
              <p:nvPr/>
            </p:nvSpPr>
            <p:spPr>
              <a:xfrm>
                <a:off x="-1228777" y="2833796"/>
                <a:ext cx="17600" cy="15182"/>
              </a:xfrm>
              <a:custGeom>
                <a:avLst/>
                <a:gdLst/>
                <a:ahLst/>
                <a:cxnLst/>
                <a:rect l="l" t="t" r="r" b="b"/>
                <a:pathLst>
                  <a:path w="17600" h="15182" extrusionOk="0">
                    <a:moveTo>
                      <a:pt x="1789" y="15183"/>
                    </a:moveTo>
                    <a:lnTo>
                      <a:pt x="17600" y="4229"/>
                    </a:lnTo>
                    <a:cubicBezTo>
                      <a:pt x="14695" y="-115"/>
                      <a:pt x="8827" y="-1305"/>
                      <a:pt x="4456" y="1562"/>
                    </a:cubicBezTo>
                    <a:cubicBezTo>
                      <a:pt x="-2" y="4362"/>
                      <a:pt x="-1336" y="10239"/>
                      <a:pt x="1465" y="14697"/>
                    </a:cubicBezTo>
                    <a:cubicBezTo>
                      <a:pt x="1569" y="14859"/>
                      <a:pt x="1674" y="15021"/>
                      <a:pt x="1789" y="15183"/>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49" name="Google Shape;1649;p11"/>
              <p:cNvSpPr/>
              <p:nvPr/>
            </p:nvSpPr>
            <p:spPr>
              <a:xfrm>
                <a:off x="-1223369" y="2859355"/>
                <a:ext cx="15621" cy="15617"/>
              </a:xfrm>
              <a:custGeom>
                <a:avLst/>
                <a:gdLst/>
                <a:ahLst/>
                <a:cxnLst/>
                <a:rect l="l" t="t" r="r" b="b"/>
                <a:pathLst>
                  <a:path w="15621" h="15617" extrusionOk="0">
                    <a:moveTo>
                      <a:pt x="0" y="7721"/>
                    </a:moveTo>
                    <a:cubicBezTo>
                      <a:pt x="-47" y="12036"/>
                      <a:pt x="3410" y="15569"/>
                      <a:pt x="7725" y="15617"/>
                    </a:cubicBezTo>
                    <a:cubicBezTo>
                      <a:pt x="12040" y="15665"/>
                      <a:pt x="15574" y="12207"/>
                      <a:pt x="15621" y="7892"/>
                    </a:cubicBezTo>
                    <a:cubicBezTo>
                      <a:pt x="15669" y="3692"/>
                      <a:pt x="12383" y="215"/>
                      <a:pt x="8192" y="6"/>
                    </a:cubicBezTo>
                    <a:cubicBezTo>
                      <a:pt x="3829" y="-156"/>
                      <a:pt x="162" y="3254"/>
                      <a:pt x="0" y="7616"/>
                    </a:cubicBezTo>
                    <a:cubicBezTo>
                      <a:pt x="0" y="7654"/>
                      <a:pt x="0" y="7683"/>
                      <a:pt x="0" y="7721"/>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50" name="Google Shape;1650;p11"/>
              <p:cNvSpPr/>
              <p:nvPr/>
            </p:nvSpPr>
            <p:spPr>
              <a:xfrm>
                <a:off x="-1212511" y="2862695"/>
                <a:ext cx="26003" cy="46958"/>
              </a:xfrm>
              <a:custGeom>
                <a:avLst/>
                <a:gdLst/>
                <a:ahLst/>
                <a:cxnLst/>
                <a:rect l="l" t="t" r="r" b="b"/>
                <a:pathLst>
                  <a:path w="26003" h="46958" extrusionOk="0">
                    <a:moveTo>
                      <a:pt x="26003" y="0"/>
                    </a:moveTo>
                    <a:lnTo>
                      <a:pt x="24765" y="46958"/>
                    </a:lnTo>
                    <a:lnTo>
                      <a:pt x="0" y="39243"/>
                    </a:lnTo>
                    <a:lnTo>
                      <a:pt x="26003" y="0"/>
                    </a:lnTo>
                    <a:close/>
                  </a:path>
                </a:pathLst>
              </a:custGeom>
              <a:solidFill>
                <a:srgbClr val="F28F8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51" name="Google Shape;1651;p11"/>
              <p:cNvSpPr/>
              <p:nvPr/>
            </p:nvSpPr>
            <p:spPr>
              <a:xfrm>
                <a:off x="-1152122" y="2938133"/>
                <a:ext cx="67437" cy="43053"/>
              </a:xfrm>
              <a:custGeom>
                <a:avLst/>
                <a:gdLst/>
                <a:ahLst/>
                <a:cxnLst/>
                <a:rect l="l" t="t" r="r" b="b"/>
                <a:pathLst>
                  <a:path w="67437" h="43053" extrusionOk="0">
                    <a:moveTo>
                      <a:pt x="0" y="30671"/>
                    </a:moveTo>
                    <a:cubicBezTo>
                      <a:pt x="20003" y="28004"/>
                      <a:pt x="61055" y="16192"/>
                      <a:pt x="67437" y="0"/>
                    </a:cubicBezTo>
                    <a:cubicBezTo>
                      <a:pt x="64884" y="8230"/>
                      <a:pt x="59865" y="15478"/>
                      <a:pt x="53054" y="20764"/>
                    </a:cubicBezTo>
                    <a:cubicBezTo>
                      <a:pt x="40767" y="31242"/>
                      <a:pt x="0" y="43053"/>
                      <a:pt x="0" y="43053"/>
                    </a:cubicBezTo>
                    <a:close/>
                  </a:path>
                </a:pathLst>
              </a:custGeom>
              <a:solidFill>
                <a:srgbClr val="F28F8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52" name="Google Shape;1652;p11"/>
              <p:cNvSpPr/>
              <p:nvPr/>
            </p:nvSpPr>
            <p:spPr>
              <a:xfrm>
                <a:off x="-1065349" y="3226359"/>
                <a:ext cx="54673" cy="74104"/>
              </a:xfrm>
              <a:custGeom>
                <a:avLst/>
                <a:gdLst/>
                <a:ahLst/>
                <a:cxnLst/>
                <a:rect l="l" t="t" r="r" b="b"/>
                <a:pathLst>
                  <a:path w="54673" h="74104" extrusionOk="0">
                    <a:moveTo>
                      <a:pt x="54673" y="0"/>
                    </a:moveTo>
                    <a:lnTo>
                      <a:pt x="0" y="74104"/>
                    </a:lnTo>
                    <a:lnTo>
                      <a:pt x="33909" y="57245"/>
                    </a:lnTo>
                    <a:lnTo>
                      <a:pt x="54673" y="0"/>
                    </a:lnTo>
                    <a:close/>
                  </a:path>
                </a:pathLst>
              </a:custGeom>
              <a:solidFill>
                <a:srgbClr val="008D36"/>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53" name="Google Shape;1653;p11"/>
              <p:cNvSpPr/>
              <p:nvPr/>
            </p:nvSpPr>
            <p:spPr>
              <a:xfrm>
                <a:off x="-1065349" y="3226359"/>
                <a:ext cx="54673" cy="74104"/>
              </a:xfrm>
              <a:custGeom>
                <a:avLst/>
                <a:gdLst/>
                <a:ahLst/>
                <a:cxnLst/>
                <a:rect l="l" t="t" r="r" b="b"/>
                <a:pathLst>
                  <a:path w="54673" h="74104" extrusionOk="0">
                    <a:moveTo>
                      <a:pt x="54673" y="0"/>
                    </a:moveTo>
                    <a:lnTo>
                      <a:pt x="0" y="74104"/>
                    </a:lnTo>
                    <a:lnTo>
                      <a:pt x="33909" y="57245"/>
                    </a:lnTo>
                    <a:lnTo>
                      <a:pt x="54673" y="0"/>
                    </a:lnTo>
                    <a:close/>
                  </a:path>
                </a:pathLst>
              </a:custGeom>
              <a:solidFill>
                <a:srgbClr val="FFFFFF">
                  <a:alpha val="29019"/>
                </a:srgbClr>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nvGrpSpPr>
            <p:cNvPr id="1654" name="Google Shape;1654;p11"/>
            <p:cNvGrpSpPr/>
            <p:nvPr/>
          </p:nvGrpSpPr>
          <p:grpSpPr>
            <a:xfrm>
              <a:off x="-1519114" y="5307725"/>
              <a:ext cx="440345" cy="546030"/>
              <a:chOff x="-4585408" y="2562371"/>
              <a:chExt cx="1434274" cy="1778508"/>
            </a:xfrm>
          </p:grpSpPr>
          <p:sp>
            <p:nvSpPr>
              <p:cNvPr id="1655" name="Google Shape;1655;p11"/>
              <p:cNvSpPr/>
              <p:nvPr/>
            </p:nvSpPr>
            <p:spPr>
              <a:xfrm>
                <a:off x="-3701107" y="3281770"/>
                <a:ext cx="549973" cy="710095"/>
              </a:xfrm>
              <a:custGeom>
                <a:avLst/>
                <a:gdLst/>
                <a:ahLst/>
                <a:cxnLst/>
                <a:rect l="l" t="t" r="r" b="b"/>
                <a:pathLst>
                  <a:path w="549973" h="710095" extrusionOk="0">
                    <a:moveTo>
                      <a:pt x="274987" y="37553"/>
                    </a:moveTo>
                    <a:cubicBezTo>
                      <a:pt x="123063" y="125278"/>
                      <a:pt x="0" y="338543"/>
                      <a:pt x="0" y="513803"/>
                    </a:cubicBezTo>
                    <a:cubicBezTo>
                      <a:pt x="0" y="689063"/>
                      <a:pt x="123063" y="760215"/>
                      <a:pt x="274987" y="672584"/>
                    </a:cubicBezTo>
                    <a:cubicBezTo>
                      <a:pt x="426911" y="584955"/>
                      <a:pt x="549974" y="371595"/>
                      <a:pt x="549974" y="196335"/>
                    </a:cubicBezTo>
                    <a:cubicBezTo>
                      <a:pt x="549974" y="21074"/>
                      <a:pt x="426815" y="-50172"/>
                      <a:pt x="274987" y="37553"/>
                    </a:cubicBezTo>
                    <a:close/>
                    <a:moveTo>
                      <a:pt x="251746" y="536377"/>
                    </a:moveTo>
                    <a:cubicBezTo>
                      <a:pt x="233010" y="548188"/>
                      <a:pt x="211569" y="555046"/>
                      <a:pt x="189452" y="556284"/>
                    </a:cubicBezTo>
                    <a:cubicBezTo>
                      <a:pt x="136112" y="556284"/>
                      <a:pt x="130302" y="493324"/>
                      <a:pt x="130302" y="466273"/>
                    </a:cubicBezTo>
                    <a:cubicBezTo>
                      <a:pt x="130302" y="360545"/>
                      <a:pt x="207645" y="226719"/>
                      <a:pt x="299180" y="173856"/>
                    </a:cubicBezTo>
                    <a:cubicBezTo>
                      <a:pt x="317868" y="162016"/>
                      <a:pt x="339281" y="155158"/>
                      <a:pt x="361378" y="153948"/>
                    </a:cubicBezTo>
                    <a:cubicBezTo>
                      <a:pt x="414814" y="153948"/>
                      <a:pt x="420529" y="216909"/>
                      <a:pt x="420529" y="243960"/>
                    </a:cubicBezTo>
                    <a:cubicBezTo>
                      <a:pt x="420053" y="349592"/>
                      <a:pt x="342805" y="483513"/>
                      <a:pt x="251746" y="536377"/>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56" name="Google Shape;1656;p11"/>
              <p:cNvSpPr/>
              <p:nvPr/>
            </p:nvSpPr>
            <p:spPr>
              <a:xfrm>
                <a:off x="-3569472" y="3435719"/>
                <a:ext cx="288416" cy="402366"/>
              </a:xfrm>
              <a:custGeom>
                <a:avLst/>
                <a:gdLst/>
                <a:ahLst/>
                <a:cxnLst/>
                <a:rect l="l" t="t" r="r" b="b"/>
                <a:pathLst>
                  <a:path w="288416" h="402366" extrusionOk="0">
                    <a:moveTo>
                      <a:pt x="236887" y="571"/>
                    </a:moveTo>
                    <a:cubicBezTo>
                      <a:pt x="234363" y="228"/>
                      <a:pt x="231819" y="38"/>
                      <a:pt x="229267" y="0"/>
                    </a:cubicBezTo>
                    <a:cubicBezTo>
                      <a:pt x="215884" y="457"/>
                      <a:pt x="202711" y="3391"/>
                      <a:pt x="190405" y="8668"/>
                    </a:cubicBezTo>
                    <a:cubicBezTo>
                      <a:pt x="191624" y="17221"/>
                      <a:pt x="192224" y="25841"/>
                      <a:pt x="192215" y="34480"/>
                    </a:cubicBezTo>
                    <a:cubicBezTo>
                      <a:pt x="192215" y="140113"/>
                      <a:pt x="114871" y="274034"/>
                      <a:pt x="23336" y="326803"/>
                    </a:cubicBezTo>
                    <a:cubicBezTo>
                      <a:pt x="15859" y="331146"/>
                      <a:pt x="8058" y="334899"/>
                      <a:pt x="0" y="338042"/>
                    </a:cubicBezTo>
                    <a:cubicBezTo>
                      <a:pt x="1753" y="353958"/>
                      <a:pt x="7372" y="369198"/>
                      <a:pt x="16383" y="382429"/>
                    </a:cubicBezTo>
                    <a:cubicBezTo>
                      <a:pt x="25889" y="395449"/>
                      <a:pt x="41234" y="402907"/>
                      <a:pt x="57341" y="402336"/>
                    </a:cubicBezTo>
                    <a:cubicBezTo>
                      <a:pt x="79467" y="401145"/>
                      <a:pt x="100917" y="394287"/>
                      <a:pt x="119634" y="382429"/>
                    </a:cubicBezTo>
                    <a:cubicBezTo>
                      <a:pt x="211169" y="329565"/>
                      <a:pt x="288417" y="195643"/>
                      <a:pt x="288417" y="90011"/>
                    </a:cubicBezTo>
                    <a:cubicBezTo>
                      <a:pt x="288417" y="64294"/>
                      <a:pt x="283178" y="6286"/>
                      <a:pt x="236887" y="571"/>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57" name="Google Shape;1657;p11"/>
              <p:cNvSpPr/>
              <p:nvPr/>
            </p:nvSpPr>
            <p:spPr>
              <a:xfrm>
                <a:off x="-3838648" y="3202339"/>
                <a:ext cx="606647" cy="768874"/>
              </a:xfrm>
              <a:custGeom>
                <a:avLst/>
                <a:gdLst/>
                <a:ahLst/>
                <a:cxnLst/>
                <a:rect l="l" t="t" r="r" b="b"/>
                <a:pathLst>
                  <a:path w="606647" h="768874" extrusionOk="0">
                    <a:moveTo>
                      <a:pt x="606552" y="97552"/>
                    </a:moveTo>
                    <a:lnTo>
                      <a:pt x="470154" y="18781"/>
                    </a:lnTo>
                    <a:lnTo>
                      <a:pt x="470154" y="18781"/>
                    </a:lnTo>
                    <a:cubicBezTo>
                      <a:pt x="420148" y="-10461"/>
                      <a:pt x="351187" y="-6461"/>
                      <a:pt x="274987" y="37164"/>
                    </a:cubicBezTo>
                    <a:cubicBezTo>
                      <a:pt x="122587" y="124889"/>
                      <a:pt x="0" y="338154"/>
                      <a:pt x="0" y="513414"/>
                    </a:cubicBezTo>
                    <a:cubicBezTo>
                      <a:pt x="0" y="600092"/>
                      <a:pt x="30099" y="661147"/>
                      <a:pt x="78867" y="690293"/>
                    </a:cubicBezTo>
                    <a:lnTo>
                      <a:pt x="80201" y="691246"/>
                    </a:lnTo>
                    <a:lnTo>
                      <a:pt x="80963" y="691246"/>
                    </a:lnTo>
                    <a:lnTo>
                      <a:pt x="215456" y="768875"/>
                    </a:lnTo>
                    <a:lnTo>
                      <a:pt x="216122" y="768875"/>
                    </a:lnTo>
                    <a:cubicBezTo>
                      <a:pt x="192719" y="754292"/>
                      <a:pt x="173955" y="733346"/>
                      <a:pt x="162020" y="708486"/>
                    </a:cubicBezTo>
                    <a:cubicBezTo>
                      <a:pt x="151562" y="687093"/>
                      <a:pt x="144580" y="664166"/>
                      <a:pt x="141351" y="640573"/>
                    </a:cubicBezTo>
                    <a:cubicBezTo>
                      <a:pt x="138865" y="624561"/>
                      <a:pt x="137598" y="608388"/>
                      <a:pt x="137541" y="592186"/>
                    </a:cubicBezTo>
                    <a:cubicBezTo>
                      <a:pt x="137541" y="416831"/>
                      <a:pt x="260604" y="203566"/>
                      <a:pt x="412528" y="115936"/>
                    </a:cubicBezTo>
                    <a:cubicBezTo>
                      <a:pt x="426577" y="107878"/>
                      <a:pt x="441227" y="100905"/>
                      <a:pt x="456343" y="95076"/>
                    </a:cubicBezTo>
                    <a:cubicBezTo>
                      <a:pt x="478403" y="86094"/>
                      <a:pt x="501739" y="80655"/>
                      <a:pt x="525494" y="78979"/>
                    </a:cubicBezTo>
                    <a:cubicBezTo>
                      <a:pt x="553679" y="76759"/>
                      <a:pt x="581892" y="82855"/>
                      <a:pt x="606647" y="96505"/>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58" name="Google Shape;1658;p11"/>
              <p:cNvSpPr/>
              <p:nvPr/>
            </p:nvSpPr>
            <p:spPr>
              <a:xfrm>
                <a:off x="-4223268" y="2562371"/>
                <a:ext cx="770096" cy="1778508"/>
              </a:xfrm>
              <a:custGeom>
                <a:avLst/>
                <a:gdLst/>
                <a:ahLst/>
                <a:cxnLst/>
                <a:rect l="l" t="t" r="r" b="b"/>
                <a:pathLst>
                  <a:path w="770096" h="1778508" extrusionOk="0">
                    <a:moveTo>
                      <a:pt x="770096" y="74104"/>
                    </a:moveTo>
                    <a:lnTo>
                      <a:pt x="641795" y="0"/>
                    </a:lnTo>
                    <a:lnTo>
                      <a:pt x="448532" y="111538"/>
                    </a:lnTo>
                    <a:lnTo>
                      <a:pt x="0" y="1704404"/>
                    </a:lnTo>
                    <a:lnTo>
                      <a:pt x="128397" y="1778508"/>
                    </a:lnTo>
                    <a:lnTo>
                      <a:pt x="318992" y="1668399"/>
                    </a:lnTo>
                    <a:lnTo>
                      <a:pt x="770096" y="74104"/>
                    </a:ln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59" name="Google Shape;1659;p11"/>
              <p:cNvSpPr/>
              <p:nvPr/>
            </p:nvSpPr>
            <p:spPr>
              <a:xfrm>
                <a:off x="-4094871" y="2636476"/>
                <a:ext cx="641699" cy="1704403"/>
              </a:xfrm>
              <a:custGeom>
                <a:avLst/>
                <a:gdLst/>
                <a:ahLst/>
                <a:cxnLst/>
                <a:rect l="l" t="t" r="r" b="b"/>
                <a:pathLst>
                  <a:path w="641699" h="1704403" extrusionOk="0">
                    <a:moveTo>
                      <a:pt x="190595" y="1594295"/>
                    </a:moveTo>
                    <a:lnTo>
                      <a:pt x="0" y="1704404"/>
                    </a:lnTo>
                    <a:lnTo>
                      <a:pt x="449199" y="111157"/>
                    </a:lnTo>
                    <a:lnTo>
                      <a:pt x="641699" y="0"/>
                    </a:lnTo>
                    <a:lnTo>
                      <a:pt x="190595" y="1594295"/>
                    </a:ln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60" name="Google Shape;1660;p11"/>
              <p:cNvSpPr/>
              <p:nvPr/>
            </p:nvSpPr>
            <p:spPr>
              <a:xfrm>
                <a:off x="-4223268" y="2673909"/>
                <a:ext cx="577595" cy="1666970"/>
              </a:xfrm>
              <a:custGeom>
                <a:avLst/>
                <a:gdLst/>
                <a:ahLst/>
                <a:cxnLst/>
                <a:rect l="l" t="t" r="r" b="b"/>
                <a:pathLst>
                  <a:path w="577595" h="1666970" extrusionOk="0">
                    <a:moveTo>
                      <a:pt x="128397" y="1666970"/>
                    </a:moveTo>
                    <a:lnTo>
                      <a:pt x="577596" y="73724"/>
                    </a:lnTo>
                    <a:lnTo>
                      <a:pt x="448532" y="0"/>
                    </a:lnTo>
                    <a:lnTo>
                      <a:pt x="0" y="1592866"/>
                    </a:lnTo>
                    <a:lnTo>
                      <a:pt x="128397" y="1666970"/>
                    </a:ln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61" name="Google Shape;1661;p11"/>
              <p:cNvSpPr/>
              <p:nvPr/>
            </p:nvSpPr>
            <p:spPr>
              <a:xfrm>
                <a:off x="-4448248" y="3025133"/>
                <a:ext cx="549973" cy="710110"/>
              </a:xfrm>
              <a:custGeom>
                <a:avLst/>
                <a:gdLst/>
                <a:ahLst/>
                <a:cxnLst/>
                <a:rect l="l" t="t" r="r" b="b"/>
                <a:pathLst>
                  <a:path w="549973" h="710110" extrusionOk="0">
                    <a:moveTo>
                      <a:pt x="274987" y="37492"/>
                    </a:moveTo>
                    <a:cubicBezTo>
                      <a:pt x="123158" y="125217"/>
                      <a:pt x="0" y="338482"/>
                      <a:pt x="0" y="513742"/>
                    </a:cubicBezTo>
                    <a:cubicBezTo>
                      <a:pt x="0" y="689002"/>
                      <a:pt x="123349" y="760249"/>
                      <a:pt x="274987" y="672619"/>
                    </a:cubicBezTo>
                    <a:cubicBezTo>
                      <a:pt x="426625" y="584989"/>
                      <a:pt x="549974" y="371629"/>
                      <a:pt x="549974" y="196369"/>
                    </a:cubicBezTo>
                    <a:cubicBezTo>
                      <a:pt x="549974" y="21109"/>
                      <a:pt x="427387" y="-50138"/>
                      <a:pt x="274987" y="37492"/>
                    </a:cubicBezTo>
                    <a:close/>
                    <a:moveTo>
                      <a:pt x="251555" y="536316"/>
                    </a:moveTo>
                    <a:cubicBezTo>
                      <a:pt x="232824" y="548146"/>
                      <a:pt x="211383" y="554994"/>
                      <a:pt x="189262" y="556223"/>
                    </a:cubicBezTo>
                    <a:cubicBezTo>
                      <a:pt x="135826" y="556223"/>
                      <a:pt x="130112" y="493263"/>
                      <a:pt x="130112" y="466212"/>
                    </a:cubicBezTo>
                    <a:cubicBezTo>
                      <a:pt x="130112" y="360580"/>
                      <a:pt x="207359" y="226658"/>
                      <a:pt x="298895" y="173794"/>
                    </a:cubicBezTo>
                    <a:cubicBezTo>
                      <a:pt x="317613" y="161936"/>
                      <a:pt x="339062" y="155078"/>
                      <a:pt x="361188" y="153887"/>
                    </a:cubicBezTo>
                    <a:cubicBezTo>
                      <a:pt x="414528" y="153887"/>
                      <a:pt x="420338" y="216847"/>
                      <a:pt x="420338" y="243898"/>
                    </a:cubicBezTo>
                    <a:cubicBezTo>
                      <a:pt x="420338" y="349531"/>
                      <a:pt x="342995" y="483452"/>
                      <a:pt x="251555" y="536316"/>
                    </a:cubicBezTo>
                    <a:close/>
                  </a:path>
                </a:pathLst>
              </a:custGeom>
              <a:solidFill>
                <a:srgbClr val="455A64"/>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62" name="Google Shape;1662;p11"/>
              <p:cNvSpPr/>
              <p:nvPr/>
            </p:nvSpPr>
            <p:spPr>
              <a:xfrm>
                <a:off x="-4316137" y="3179020"/>
                <a:ext cx="288512" cy="402368"/>
              </a:xfrm>
              <a:custGeom>
                <a:avLst/>
                <a:gdLst/>
                <a:ahLst/>
                <a:cxnLst/>
                <a:rect l="l" t="t" r="r" b="b"/>
                <a:pathLst>
                  <a:path w="288512" h="402368" extrusionOk="0">
                    <a:moveTo>
                      <a:pt x="236696" y="572"/>
                    </a:moveTo>
                    <a:cubicBezTo>
                      <a:pt x="234169" y="229"/>
                      <a:pt x="231625" y="38"/>
                      <a:pt x="229076" y="0"/>
                    </a:cubicBezTo>
                    <a:cubicBezTo>
                      <a:pt x="215656" y="457"/>
                      <a:pt x="202441" y="3429"/>
                      <a:pt x="190119" y="8763"/>
                    </a:cubicBezTo>
                    <a:cubicBezTo>
                      <a:pt x="191333" y="17278"/>
                      <a:pt x="191937" y="25880"/>
                      <a:pt x="191929" y="34481"/>
                    </a:cubicBezTo>
                    <a:cubicBezTo>
                      <a:pt x="191929" y="140113"/>
                      <a:pt x="114681" y="274034"/>
                      <a:pt x="23146" y="326803"/>
                    </a:cubicBezTo>
                    <a:cubicBezTo>
                      <a:pt x="15718" y="331118"/>
                      <a:pt x="7982" y="334871"/>
                      <a:pt x="0" y="338042"/>
                    </a:cubicBezTo>
                    <a:cubicBezTo>
                      <a:pt x="1737" y="354006"/>
                      <a:pt x="7398" y="369284"/>
                      <a:pt x="16478" y="382524"/>
                    </a:cubicBezTo>
                    <a:cubicBezTo>
                      <a:pt x="26003" y="395507"/>
                      <a:pt x="41343" y="402927"/>
                      <a:pt x="57436" y="402336"/>
                    </a:cubicBezTo>
                    <a:cubicBezTo>
                      <a:pt x="79557" y="401107"/>
                      <a:pt x="100998" y="394259"/>
                      <a:pt x="119729" y="382429"/>
                    </a:cubicBezTo>
                    <a:cubicBezTo>
                      <a:pt x="211169" y="329565"/>
                      <a:pt x="288512" y="195644"/>
                      <a:pt x="288512" y="90011"/>
                    </a:cubicBezTo>
                    <a:cubicBezTo>
                      <a:pt x="288227" y="64294"/>
                      <a:pt x="282892" y="6287"/>
                      <a:pt x="236696" y="572"/>
                    </a:cubicBezTo>
                    <a:close/>
                  </a:path>
                </a:pathLst>
              </a:custGeom>
              <a:solidFill>
                <a:srgbClr val="263238"/>
              </a:solidFill>
              <a:ln>
                <a:noFill/>
              </a:ln>
            </p:spPr>
            <p:txBody>
              <a:bodyPr spcFirstLastPara="1" wrap="square" lIns="91401" tIns="45688" rIns="91401" bIns="45688" anchor="ctr" anchorCtr="0">
                <a:noAutofit/>
              </a:bodyPr>
              <a:lstStyle/>
              <a:p>
                <a:pPr>
                  <a:buSzPts val="1400"/>
                </a:pPr>
                <a:endParaRPr>
                  <a:solidFill>
                    <a:schemeClr val="dk1"/>
                  </a:solidFill>
                </a:endParaRPr>
              </a:p>
            </p:txBody>
          </p:sp>
          <p:sp>
            <p:nvSpPr>
              <p:cNvPr id="1663" name="Google Shape;1663;p11"/>
              <p:cNvSpPr/>
              <p:nvPr/>
            </p:nvSpPr>
            <p:spPr>
              <a:xfrm>
                <a:off x="-4585408" y="2945830"/>
                <a:ext cx="606456" cy="769923"/>
              </a:xfrm>
              <a:custGeom>
                <a:avLst/>
                <a:gdLst/>
                <a:ahLst/>
                <a:cxnLst/>
                <a:rect l="l" t="t" r="r" b="b"/>
                <a:pathLst>
                  <a:path w="606456" h="769923" extrusionOk="0">
                    <a:moveTo>
                      <a:pt x="606457" y="97363"/>
                    </a:moveTo>
                    <a:lnTo>
                      <a:pt x="470059" y="18591"/>
                    </a:lnTo>
                    <a:lnTo>
                      <a:pt x="470059" y="18591"/>
                    </a:lnTo>
                    <a:cubicBezTo>
                      <a:pt x="420243" y="-10460"/>
                      <a:pt x="351282" y="-6459"/>
                      <a:pt x="275082" y="37641"/>
                    </a:cubicBezTo>
                    <a:cubicBezTo>
                      <a:pt x="122682" y="125271"/>
                      <a:pt x="0" y="338536"/>
                      <a:pt x="0" y="513891"/>
                    </a:cubicBezTo>
                    <a:cubicBezTo>
                      <a:pt x="0" y="600569"/>
                      <a:pt x="30194" y="661624"/>
                      <a:pt x="78867" y="690771"/>
                    </a:cubicBezTo>
                    <a:lnTo>
                      <a:pt x="80201" y="691723"/>
                    </a:lnTo>
                    <a:lnTo>
                      <a:pt x="80963" y="691723"/>
                    </a:lnTo>
                    <a:lnTo>
                      <a:pt x="215265" y="769923"/>
                    </a:lnTo>
                    <a:lnTo>
                      <a:pt x="216027" y="769923"/>
                    </a:lnTo>
                    <a:cubicBezTo>
                      <a:pt x="192598" y="755388"/>
                      <a:pt x="173798" y="734471"/>
                      <a:pt x="161830" y="709630"/>
                    </a:cubicBezTo>
                    <a:cubicBezTo>
                      <a:pt x="151385" y="688199"/>
                      <a:pt x="144408" y="665244"/>
                      <a:pt x="141161" y="641622"/>
                    </a:cubicBezTo>
                    <a:cubicBezTo>
                      <a:pt x="138674" y="625610"/>
                      <a:pt x="137400" y="609437"/>
                      <a:pt x="137351" y="593235"/>
                    </a:cubicBezTo>
                    <a:cubicBezTo>
                      <a:pt x="137351" y="417879"/>
                      <a:pt x="260509" y="204615"/>
                      <a:pt x="412337" y="116985"/>
                    </a:cubicBezTo>
                    <a:cubicBezTo>
                      <a:pt x="426410" y="108965"/>
                      <a:pt x="441055" y="101992"/>
                      <a:pt x="456152" y="96125"/>
                    </a:cubicBezTo>
                    <a:cubicBezTo>
                      <a:pt x="478241" y="87143"/>
                      <a:pt x="501612" y="81704"/>
                      <a:pt x="525399" y="80028"/>
                    </a:cubicBezTo>
                    <a:cubicBezTo>
                      <a:pt x="553551" y="77818"/>
                      <a:pt x="581733" y="83914"/>
                      <a:pt x="606457" y="97554"/>
                    </a:cubicBezTo>
                    <a:close/>
                  </a:path>
                </a:pathLst>
              </a:custGeom>
              <a:solidFill>
                <a:srgbClr val="37474F"/>
              </a:solidFill>
              <a:ln>
                <a:noFill/>
              </a:ln>
            </p:spPr>
            <p:txBody>
              <a:bodyPr spcFirstLastPara="1" wrap="square" lIns="91401" tIns="45688" rIns="91401" bIns="45688" anchor="ctr" anchorCtr="0">
                <a:noAutofit/>
              </a:bodyPr>
              <a:lstStyle/>
              <a:p>
                <a:pPr>
                  <a:buSzPts val="1400"/>
                </a:pPr>
                <a:endParaRPr>
                  <a:solidFill>
                    <a:schemeClr val="dk1"/>
                  </a:solidFill>
                </a:endParaRPr>
              </a:p>
            </p:txBody>
          </p:sp>
        </p:grpSp>
      </p:grpSp>
      <p:sp>
        <p:nvSpPr>
          <p:cNvPr id="1664" name="Google Shape;1664;p11"/>
          <p:cNvSpPr/>
          <p:nvPr/>
        </p:nvSpPr>
        <p:spPr>
          <a:xfrm>
            <a:off x="1624052" y="5751698"/>
            <a:ext cx="1978370" cy="400099"/>
          </a:xfrm>
          <a:prstGeom prst="rect">
            <a:avLst/>
          </a:prstGeom>
          <a:noFill/>
          <a:ln>
            <a:noFill/>
          </a:ln>
        </p:spPr>
        <p:txBody>
          <a:bodyPr spcFirstLastPara="1" wrap="square" lIns="91401" tIns="45688" rIns="91401" bIns="45688" anchor="t" anchorCtr="0">
            <a:spAutoFit/>
          </a:bodyPr>
          <a:lstStyle/>
          <a:p>
            <a:pPr>
              <a:buSzPts val="2000"/>
            </a:pPr>
            <a:r>
              <a:rPr lang="en-US" sz="1999" b="1" i="1">
                <a:solidFill>
                  <a:schemeClr val="dk1"/>
                </a:solidFill>
              </a:rPr>
              <a:t>Jumlah mutlak</a:t>
            </a:r>
            <a:endParaRPr sz="1999" b="1" i="1">
              <a:solidFill>
                <a:schemeClr val="dk1"/>
              </a:solidFill>
            </a:endParaRPr>
          </a:p>
        </p:txBody>
      </p:sp>
      <p:sp>
        <p:nvSpPr>
          <p:cNvPr id="1665" name="Google Shape;1665;p11"/>
          <p:cNvSpPr/>
          <p:nvPr/>
        </p:nvSpPr>
        <p:spPr>
          <a:xfrm>
            <a:off x="511151" y="5597813"/>
            <a:ext cx="1007971" cy="1007971"/>
          </a:xfrm>
          <a:prstGeom prst="roundRect">
            <a:avLst>
              <a:gd name="adj" fmla="val 16667"/>
            </a:avLst>
          </a:prstGeom>
          <a:solidFill>
            <a:srgbClr val="FEBD26"/>
          </a:solidFill>
          <a:ln>
            <a:noFill/>
          </a:ln>
        </p:spPr>
        <p:txBody>
          <a:bodyPr spcFirstLastPara="1" wrap="square" lIns="91401" tIns="45688" rIns="91401" bIns="45688" anchor="ctr" anchorCtr="0">
            <a:noAutofit/>
          </a:bodyPr>
          <a:lstStyle/>
          <a:p>
            <a:pPr algn="ctr">
              <a:buSzPts val="1400"/>
            </a:pPr>
            <a:endParaRPr>
              <a:solidFill>
                <a:schemeClr val="dk1"/>
              </a:solidFill>
            </a:endParaRPr>
          </a:p>
        </p:txBody>
      </p:sp>
      <p:sp>
        <p:nvSpPr>
          <p:cNvPr id="1666" name="Google Shape;1666;p11"/>
          <p:cNvSpPr/>
          <p:nvPr/>
        </p:nvSpPr>
        <p:spPr>
          <a:xfrm>
            <a:off x="1634163" y="6183816"/>
            <a:ext cx="10283709" cy="307768"/>
          </a:xfrm>
          <a:prstGeom prst="rect">
            <a:avLst/>
          </a:prstGeom>
          <a:noFill/>
          <a:ln>
            <a:noFill/>
          </a:ln>
        </p:spPr>
        <p:txBody>
          <a:bodyPr spcFirstLastPara="1" wrap="square" lIns="91401" tIns="45688" rIns="91401" bIns="45688" anchor="t" anchorCtr="0">
            <a:spAutoFit/>
          </a:bodyPr>
          <a:lstStyle/>
          <a:p>
            <a:pPr>
              <a:buSzPts val="1400"/>
            </a:pPr>
            <a:r>
              <a:rPr lang="en-US">
                <a:solidFill>
                  <a:schemeClr val="dk1"/>
                </a:solidFill>
              </a:rPr>
              <a:t>Jumlah petani di Desa X adalah 1.200 orang</a:t>
            </a:r>
            <a:endParaRPr sz="2099">
              <a:solidFill>
                <a:schemeClr val="dk1"/>
              </a:solidFill>
              <a:latin typeface="Calibri"/>
              <a:ea typeface="Calibri"/>
              <a:cs typeface="Calibri"/>
              <a:sym typeface="Calibri"/>
            </a:endParaRPr>
          </a:p>
        </p:txBody>
      </p:sp>
      <p:pic>
        <p:nvPicPr>
          <p:cNvPr id="1667" name="Google Shape;1667;p11" descr="Icon&#10;&#10;Description automatically generated"/>
          <p:cNvPicPr preferRelativeResize="0"/>
          <p:nvPr/>
        </p:nvPicPr>
        <p:blipFill rotWithShape="1">
          <a:blip r:embed="rId7">
            <a:alphaModFix/>
          </a:blip>
          <a:srcRect/>
          <a:stretch/>
        </p:blipFill>
        <p:spPr>
          <a:xfrm>
            <a:off x="725539" y="5931824"/>
            <a:ext cx="503986" cy="503986"/>
          </a:xfrm>
          <a:prstGeom prst="rect">
            <a:avLst/>
          </a:prstGeom>
          <a:noFill/>
          <a:ln>
            <a:noFill/>
          </a:ln>
        </p:spPr>
      </p:pic>
      <p:sp>
        <p:nvSpPr>
          <p:cNvPr id="1668" name="Google Shape;1668;p11"/>
          <p:cNvSpPr txBox="1">
            <a:spLocks noGrp="1"/>
          </p:cNvSpPr>
          <p:nvPr>
            <p:ph type="sldNum" idx="12"/>
          </p:nvPr>
        </p:nvSpPr>
        <p:spPr>
          <a:xfrm>
            <a:off x="11774779" y="6546760"/>
            <a:ext cx="442625" cy="365115"/>
          </a:xfrm>
          <a:prstGeom prst="rect">
            <a:avLst/>
          </a:prstGeom>
          <a:noFill/>
          <a:ln>
            <a:noFill/>
          </a:ln>
        </p:spPr>
        <p:txBody>
          <a:bodyPr spcFirstLastPara="1" vert="horz" wrap="square" lIns="91401" tIns="45688" rIns="91401" bIns="45688" rtlCol="0" anchor="ctr" anchorCtr="0">
            <a:noAutofit/>
          </a:bodyPr>
          <a:lstStyle/>
          <a:p>
            <a:fld id="{00000000-1234-1234-1234-123412341234}" type="slidenum">
              <a:rPr lang="en-US"/>
              <a:p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
          <p:cNvSpPr txBox="1">
            <a:spLocks noGrp="1"/>
          </p:cNvSpPr>
          <p:nvPr>
            <p:ph type="title"/>
          </p:nvPr>
        </p:nvSpPr>
        <p:spPr>
          <a:xfrm>
            <a:off x="310640" y="237206"/>
            <a:ext cx="10033000" cy="496349"/>
          </a:xfrm>
          <a:prstGeom prst="rect">
            <a:avLst/>
          </a:prstGeom>
          <a:noFill/>
          <a:ln>
            <a:noFill/>
          </a:ln>
        </p:spPr>
        <p:txBody>
          <a:bodyPr spcFirstLastPara="1" vert="horz" wrap="square" lIns="91401" tIns="45688" rIns="91401" bIns="45688" rtlCol="0" anchor="ctr" anchorCtr="0">
            <a:normAutofit fontScale="90000"/>
          </a:bodyPr>
          <a:lstStyle/>
          <a:p>
            <a:pPr>
              <a:buClr>
                <a:srgbClr val="9A0501"/>
              </a:buClr>
              <a:buSzPct val="99972"/>
            </a:pPr>
            <a:r>
              <a:rPr lang="en-US" b="1">
                <a:solidFill>
                  <a:srgbClr val="9A0501"/>
                </a:solidFill>
                <a:latin typeface="Raleway"/>
                <a:ea typeface="Raleway"/>
                <a:cs typeface="Raleway"/>
                <a:sym typeface="Raleway"/>
              </a:rPr>
              <a:t>Kerangka Paparan</a:t>
            </a:r>
            <a:endParaRPr b="1">
              <a:solidFill>
                <a:srgbClr val="9A0501"/>
              </a:solidFill>
              <a:latin typeface="Raleway"/>
              <a:ea typeface="Raleway"/>
              <a:cs typeface="Raleway"/>
              <a:sym typeface="Raleway"/>
            </a:endParaRPr>
          </a:p>
        </p:txBody>
      </p:sp>
      <p:sp>
        <p:nvSpPr>
          <p:cNvPr id="625" name="Google Shape;625;p2"/>
          <p:cNvSpPr/>
          <p:nvPr/>
        </p:nvSpPr>
        <p:spPr>
          <a:xfrm>
            <a:off x="5185437" y="3400627"/>
            <a:ext cx="6852087" cy="843890"/>
          </a:xfrm>
          <a:prstGeom prst="roundRect">
            <a:avLst>
              <a:gd name="adj" fmla="val 16667"/>
            </a:avLst>
          </a:prstGeom>
          <a:solidFill>
            <a:srgbClr val="FFFFFF"/>
          </a:solidFill>
          <a:ln>
            <a:noFill/>
          </a:ln>
          <a:effectLst>
            <a:outerShdw blurRad="50800" dist="38100" dir="2700000" algn="tl" rotWithShape="0">
              <a:srgbClr val="000000">
                <a:alpha val="40000"/>
              </a:srgbClr>
            </a:outerShdw>
          </a:effectLst>
        </p:spPr>
        <p:txBody>
          <a:bodyPr spcFirstLastPara="1" wrap="square" lIns="91401" tIns="45688" rIns="91401" bIns="45688" anchor="ctr" anchorCtr="0">
            <a:noAutofit/>
          </a:bodyPr>
          <a:lstStyle/>
          <a:p>
            <a:pPr algn="ctr"/>
            <a:endParaRPr sz="1799">
              <a:solidFill>
                <a:srgbClr val="FFFFFF"/>
              </a:solidFill>
            </a:endParaRPr>
          </a:p>
        </p:txBody>
      </p:sp>
      <p:sp>
        <p:nvSpPr>
          <p:cNvPr id="626" name="Google Shape;626;p2"/>
          <p:cNvSpPr/>
          <p:nvPr/>
        </p:nvSpPr>
        <p:spPr>
          <a:xfrm>
            <a:off x="5224806" y="2552926"/>
            <a:ext cx="6812718" cy="835001"/>
          </a:xfrm>
          <a:prstGeom prst="roundRect">
            <a:avLst>
              <a:gd name="adj" fmla="val 16667"/>
            </a:avLst>
          </a:prstGeom>
          <a:solidFill>
            <a:srgbClr val="FFFFFF"/>
          </a:solidFill>
          <a:ln>
            <a:noFill/>
          </a:ln>
          <a:effectLst>
            <a:outerShdw blurRad="50800" dist="38100" dir="2700000" algn="tl" rotWithShape="0">
              <a:srgbClr val="000000">
                <a:alpha val="40000"/>
              </a:srgbClr>
            </a:outerShdw>
          </a:effectLst>
        </p:spPr>
        <p:txBody>
          <a:bodyPr spcFirstLastPara="1" wrap="square" lIns="91401" tIns="45688" rIns="91401" bIns="45688" anchor="ctr" anchorCtr="0">
            <a:noAutofit/>
          </a:bodyPr>
          <a:lstStyle/>
          <a:p>
            <a:pPr algn="ctr"/>
            <a:endParaRPr sz="3199">
              <a:solidFill>
                <a:srgbClr val="9A0501"/>
              </a:solidFill>
            </a:endParaRPr>
          </a:p>
        </p:txBody>
      </p:sp>
      <p:sp>
        <p:nvSpPr>
          <p:cNvPr id="627" name="Google Shape;627;p2"/>
          <p:cNvSpPr/>
          <p:nvPr/>
        </p:nvSpPr>
        <p:spPr>
          <a:xfrm>
            <a:off x="5185437" y="1693161"/>
            <a:ext cx="6812718" cy="835001"/>
          </a:xfrm>
          <a:prstGeom prst="roundRect">
            <a:avLst>
              <a:gd name="adj" fmla="val 16667"/>
            </a:avLst>
          </a:prstGeom>
          <a:solidFill>
            <a:srgbClr val="FFFFFF"/>
          </a:solidFill>
          <a:ln>
            <a:noFill/>
          </a:ln>
          <a:effectLst>
            <a:outerShdw blurRad="50800" dist="38100" dir="2700000" algn="tl" rotWithShape="0">
              <a:srgbClr val="000000">
                <a:alpha val="40000"/>
              </a:srgbClr>
            </a:outerShdw>
          </a:effectLst>
        </p:spPr>
        <p:txBody>
          <a:bodyPr spcFirstLastPara="1" wrap="square" lIns="91401" tIns="45688" rIns="91401" bIns="45688" anchor="ctr" anchorCtr="0">
            <a:noAutofit/>
          </a:bodyPr>
          <a:lstStyle/>
          <a:p>
            <a:pPr algn="ctr"/>
            <a:endParaRPr sz="1799">
              <a:solidFill>
                <a:srgbClr val="FFFFFF"/>
              </a:solidFill>
            </a:endParaRPr>
          </a:p>
        </p:txBody>
      </p:sp>
      <p:sp>
        <p:nvSpPr>
          <p:cNvPr id="628" name="Google Shape;628;p2"/>
          <p:cNvSpPr/>
          <p:nvPr/>
        </p:nvSpPr>
        <p:spPr>
          <a:xfrm>
            <a:off x="193846" y="935521"/>
            <a:ext cx="4453126" cy="5533772"/>
          </a:xfrm>
          <a:prstGeom prst="roundRect">
            <a:avLst>
              <a:gd name="adj" fmla="val 16667"/>
            </a:avLst>
          </a:prstGeom>
          <a:solidFill>
            <a:srgbClr val="DB6908"/>
          </a:solidFill>
          <a:ln>
            <a:noFill/>
          </a:ln>
        </p:spPr>
        <p:txBody>
          <a:bodyPr spcFirstLastPara="1" wrap="square" lIns="91401" tIns="45688" rIns="91401" bIns="45688" anchor="ctr" anchorCtr="0">
            <a:noAutofit/>
          </a:bodyPr>
          <a:lstStyle/>
          <a:p>
            <a:pPr algn="ctr"/>
            <a:endParaRPr sz="1799">
              <a:solidFill>
                <a:schemeClr val="lt1"/>
              </a:solidFill>
              <a:latin typeface="Calibri"/>
              <a:ea typeface="Calibri"/>
              <a:cs typeface="Calibri"/>
              <a:sym typeface="Calibri"/>
            </a:endParaRPr>
          </a:p>
        </p:txBody>
      </p:sp>
      <p:sp>
        <p:nvSpPr>
          <p:cNvPr id="629" name="Google Shape;629;p2"/>
          <p:cNvSpPr/>
          <p:nvPr/>
        </p:nvSpPr>
        <p:spPr>
          <a:xfrm>
            <a:off x="4906045" y="1906515"/>
            <a:ext cx="708639" cy="557514"/>
          </a:xfrm>
          <a:prstGeom prst="roundRect">
            <a:avLst>
              <a:gd name="adj" fmla="val 16667"/>
            </a:avLst>
          </a:prstGeom>
          <a:solidFill>
            <a:schemeClr val="accent4"/>
          </a:solidFill>
          <a:ln>
            <a:noFill/>
          </a:ln>
          <a:effectLst>
            <a:outerShdw blurRad="44450" dist="27940" dir="5400000" algn="ctr">
              <a:srgbClr val="000000">
                <a:alpha val="31764"/>
              </a:srgbClr>
            </a:outerShdw>
          </a:effectLst>
        </p:spPr>
        <p:txBody>
          <a:bodyPr spcFirstLastPara="1" wrap="square" lIns="91401" tIns="45688" rIns="91401" bIns="45688" anchor="ctr" anchorCtr="0">
            <a:noAutofit/>
          </a:bodyPr>
          <a:lstStyle/>
          <a:p>
            <a:pPr algn="ctr"/>
            <a:r>
              <a:rPr lang="en-US" sz="3599" b="1">
                <a:solidFill>
                  <a:schemeClr val="lt1"/>
                </a:solidFill>
                <a:latin typeface="Century Gothic"/>
                <a:ea typeface="Century Gothic"/>
                <a:cs typeface="Century Gothic"/>
                <a:sym typeface="Century Gothic"/>
              </a:rPr>
              <a:t>1</a:t>
            </a:r>
            <a:endParaRPr>
              <a:solidFill>
                <a:schemeClr val="lt1"/>
              </a:solidFill>
            </a:endParaRPr>
          </a:p>
        </p:txBody>
      </p:sp>
      <p:sp>
        <p:nvSpPr>
          <p:cNvPr id="630" name="Google Shape;630;p2"/>
          <p:cNvSpPr txBox="1"/>
          <p:nvPr/>
        </p:nvSpPr>
        <p:spPr>
          <a:xfrm>
            <a:off x="5727077" y="1906515"/>
            <a:ext cx="6019625" cy="506080"/>
          </a:xfrm>
          <a:prstGeom prst="rect">
            <a:avLst/>
          </a:prstGeom>
          <a:noFill/>
          <a:ln>
            <a:noFill/>
          </a:ln>
        </p:spPr>
        <p:txBody>
          <a:bodyPr spcFirstLastPara="1" wrap="square" lIns="91401" tIns="45688" rIns="91401" bIns="45688" anchor="t" anchorCtr="0">
            <a:noAutofit/>
          </a:bodyPr>
          <a:lstStyle/>
          <a:p>
            <a:r>
              <a:rPr lang="en-US" sz="3199" b="1" dirty="0" err="1">
                <a:solidFill>
                  <a:srgbClr val="9A0501"/>
                </a:solidFill>
                <a:latin typeface="Calibri"/>
                <a:ea typeface="Calibri"/>
                <a:cs typeface="Calibri"/>
                <a:sym typeface="Calibri"/>
              </a:rPr>
              <a:t>Pengumpulan</a:t>
            </a:r>
            <a:r>
              <a:rPr lang="en-US" sz="3199" b="1" dirty="0">
                <a:solidFill>
                  <a:srgbClr val="9A0501"/>
                </a:solidFill>
                <a:latin typeface="Calibri"/>
                <a:ea typeface="Calibri"/>
                <a:cs typeface="Calibri"/>
                <a:sym typeface="Calibri"/>
              </a:rPr>
              <a:t> Data</a:t>
            </a:r>
            <a:endParaRPr sz="3199" b="1" dirty="0">
              <a:solidFill>
                <a:srgbClr val="9A0501"/>
              </a:solidFill>
              <a:latin typeface="Calibri"/>
              <a:ea typeface="Calibri"/>
              <a:cs typeface="Calibri"/>
              <a:sym typeface="Calibri"/>
            </a:endParaRPr>
          </a:p>
        </p:txBody>
      </p:sp>
      <p:sp>
        <p:nvSpPr>
          <p:cNvPr id="631" name="Google Shape;631;p2"/>
          <p:cNvSpPr/>
          <p:nvPr/>
        </p:nvSpPr>
        <p:spPr>
          <a:xfrm>
            <a:off x="4906045" y="2749770"/>
            <a:ext cx="684510" cy="557514"/>
          </a:xfrm>
          <a:prstGeom prst="roundRect">
            <a:avLst>
              <a:gd name="adj" fmla="val 16667"/>
            </a:avLst>
          </a:prstGeom>
          <a:solidFill>
            <a:schemeClr val="accent4"/>
          </a:solidFill>
          <a:ln>
            <a:noFill/>
          </a:ln>
          <a:effectLst>
            <a:outerShdw blurRad="44450" dist="27940" dir="5400000" algn="ctr">
              <a:srgbClr val="000000">
                <a:alpha val="31764"/>
              </a:srgbClr>
            </a:outerShdw>
          </a:effectLst>
        </p:spPr>
        <p:txBody>
          <a:bodyPr spcFirstLastPara="1" wrap="square" lIns="91401" tIns="45688" rIns="91401" bIns="45688" anchor="ctr" anchorCtr="0">
            <a:noAutofit/>
          </a:bodyPr>
          <a:lstStyle/>
          <a:p>
            <a:pPr algn="ctr"/>
            <a:r>
              <a:rPr lang="en-US" sz="3599" b="1">
                <a:solidFill>
                  <a:schemeClr val="lt1"/>
                </a:solidFill>
                <a:latin typeface="Century Gothic"/>
                <a:ea typeface="Century Gothic"/>
                <a:cs typeface="Century Gothic"/>
                <a:sym typeface="Century Gothic"/>
              </a:rPr>
              <a:t>2</a:t>
            </a:r>
            <a:endParaRPr>
              <a:solidFill>
                <a:schemeClr val="lt1"/>
              </a:solidFill>
            </a:endParaRPr>
          </a:p>
        </p:txBody>
      </p:sp>
      <p:sp>
        <p:nvSpPr>
          <p:cNvPr id="632" name="Google Shape;632;p2"/>
          <p:cNvSpPr txBox="1"/>
          <p:nvPr/>
        </p:nvSpPr>
        <p:spPr>
          <a:xfrm>
            <a:off x="5699137" y="2749771"/>
            <a:ext cx="6459033" cy="506080"/>
          </a:xfrm>
          <a:prstGeom prst="rect">
            <a:avLst/>
          </a:prstGeom>
          <a:noFill/>
          <a:ln>
            <a:noFill/>
          </a:ln>
        </p:spPr>
        <p:txBody>
          <a:bodyPr spcFirstLastPara="1" wrap="square" lIns="91401" tIns="45688" rIns="91401" bIns="45688" anchor="t" anchorCtr="0">
            <a:noAutofit/>
          </a:bodyPr>
          <a:lstStyle/>
          <a:p>
            <a:r>
              <a:rPr lang="en-US" sz="3199" b="1" dirty="0" err="1">
                <a:solidFill>
                  <a:srgbClr val="9A0501"/>
                </a:solidFill>
                <a:latin typeface="Calibri"/>
                <a:ea typeface="Calibri"/>
                <a:cs typeface="Calibri"/>
                <a:sym typeface="Calibri"/>
              </a:rPr>
              <a:t>Pengolahan</a:t>
            </a:r>
            <a:r>
              <a:rPr lang="en-US" sz="3199" b="1" dirty="0">
                <a:solidFill>
                  <a:srgbClr val="9A0501"/>
                </a:solidFill>
                <a:latin typeface="Calibri"/>
                <a:ea typeface="Calibri"/>
                <a:cs typeface="Calibri"/>
                <a:sym typeface="Calibri"/>
              </a:rPr>
              <a:t> Data</a:t>
            </a:r>
          </a:p>
        </p:txBody>
      </p:sp>
      <p:sp>
        <p:nvSpPr>
          <p:cNvPr id="633" name="Google Shape;633;p2"/>
          <p:cNvSpPr/>
          <p:nvPr/>
        </p:nvSpPr>
        <p:spPr>
          <a:xfrm>
            <a:off x="5205121" y="4269917"/>
            <a:ext cx="6812718" cy="835001"/>
          </a:xfrm>
          <a:prstGeom prst="roundRect">
            <a:avLst>
              <a:gd name="adj" fmla="val 16667"/>
            </a:avLst>
          </a:prstGeom>
          <a:solidFill>
            <a:srgbClr val="FFFFFF"/>
          </a:solidFill>
          <a:ln>
            <a:noFill/>
          </a:ln>
          <a:effectLst>
            <a:outerShdw blurRad="50800" dist="38100" dir="2700000" algn="tl" rotWithShape="0">
              <a:srgbClr val="000000">
                <a:alpha val="40000"/>
              </a:srgbClr>
            </a:outerShdw>
          </a:effectLst>
        </p:spPr>
        <p:txBody>
          <a:bodyPr spcFirstLastPara="1" wrap="square" lIns="91401" tIns="45688" rIns="91401" bIns="45688" anchor="ctr" anchorCtr="0">
            <a:noAutofit/>
          </a:bodyPr>
          <a:lstStyle/>
          <a:p>
            <a:pPr algn="ctr"/>
            <a:endParaRPr sz="1799">
              <a:solidFill>
                <a:srgbClr val="FFFFFF"/>
              </a:solidFill>
            </a:endParaRPr>
          </a:p>
        </p:txBody>
      </p:sp>
      <p:sp>
        <p:nvSpPr>
          <p:cNvPr id="634" name="Google Shape;634;p2"/>
          <p:cNvSpPr/>
          <p:nvPr/>
        </p:nvSpPr>
        <p:spPr>
          <a:xfrm>
            <a:off x="4907985" y="3596693"/>
            <a:ext cx="684510" cy="557514"/>
          </a:xfrm>
          <a:prstGeom prst="roundRect">
            <a:avLst>
              <a:gd name="adj" fmla="val 16667"/>
            </a:avLst>
          </a:prstGeom>
          <a:solidFill>
            <a:schemeClr val="accent4"/>
          </a:solidFill>
          <a:ln>
            <a:noFill/>
          </a:ln>
          <a:effectLst>
            <a:outerShdw blurRad="44450" dist="27940" dir="5400000" algn="ctr">
              <a:srgbClr val="000000">
                <a:alpha val="31764"/>
              </a:srgbClr>
            </a:outerShdw>
          </a:effectLst>
        </p:spPr>
        <p:txBody>
          <a:bodyPr spcFirstLastPara="1" wrap="square" lIns="91401" tIns="45688" rIns="91401" bIns="45688" anchor="ctr" anchorCtr="0">
            <a:noAutofit/>
          </a:bodyPr>
          <a:lstStyle/>
          <a:p>
            <a:pPr algn="ctr"/>
            <a:r>
              <a:rPr lang="en-US" sz="3599" b="1">
                <a:solidFill>
                  <a:schemeClr val="lt1"/>
                </a:solidFill>
                <a:latin typeface="Century Gothic"/>
                <a:ea typeface="Century Gothic"/>
                <a:cs typeface="Century Gothic"/>
                <a:sym typeface="Century Gothic"/>
              </a:rPr>
              <a:t>3</a:t>
            </a:r>
            <a:endParaRPr>
              <a:solidFill>
                <a:schemeClr val="lt1"/>
              </a:solidFill>
            </a:endParaRPr>
          </a:p>
        </p:txBody>
      </p:sp>
      <p:sp>
        <p:nvSpPr>
          <p:cNvPr id="635" name="Google Shape;635;p2"/>
          <p:cNvSpPr txBox="1"/>
          <p:nvPr/>
        </p:nvSpPr>
        <p:spPr>
          <a:xfrm>
            <a:off x="5701077" y="3531924"/>
            <a:ext cx="6459033" cy="508621"/>
          </a:xfrm>
          <a:prstGeom prst="rect">
            <a:avLst/>
          </a:prstGeom>
          <a:noFill/>
          <a:ln>
            <a:noFill/>
          </a:ln>
        </p:spPr>
        <p:txBody>
          <a:bodyPr spcFirstLastPara="1" wrap="square" lIns="91401" tIns="45688" rIns="91401" bIns="45688" anchor="t" anchorCtr="0">
            <a:noAutofit/>
          </a:bodyPr>
          <a:lstStyle/>
          <a:p>
            <a:r>
              <a:rPr lang="en-US" sz="3199" b="1" dirty="0" err="1">
                <a:solidFill>
                  <a:srgbClr val="9A0501"/>
                </a:solidFill>
                <a:latin typeface="Calibri"/>
                <a:ea typeface="Calibri"/>
                <a:cs typeface="Calibri"/>
                <a:sym typeface="Calibri"/>
              </a:rPr>
              <a:t>Analisis</a:t>
            </a:r>
            <a:r>
              <a:rPr lang="en-US" sz="3199" b="1" dirty="0">
                <a:solidFill>
                  <a:srgbClr val="9A0501"/>
                </a:solidFill>
                <a:latin typeface="Calibri"/>
                <a:ea typeface="Calibri"/>
                <a:cs typeface="Calibri"/>
                <a:sym typeface="Calibri"/>
              </a:rPr>
              <a:t> Data</a:t>
            </a:r>
            <a:endParaRPr sz="3199" dirty="0">
              <a:solidFill>
                <a:srgbClr val="9A0501"/>
              </a:solidFill>
              <a:latin typeface="Calibri"/>
              <a:ea typeface="Calibri"/>
              <a:cs typeface="Calibri"/>
              <a:sym typeface="Calibri"/>
            </a:endParaRPr>
          </a:p>
        </p:txBody>
      </p:sp>
      <p:sp>
        <p:nvSpPr>
          <p:cNvPr id="637" name="Google Shape;637;p2"/>
          <p:cNvSpPr/>
          <p:nvPr/>
        </p:nvSpPr>
        <p:spPr>
          <a:xfrm>
            <a:off x="4905445" y="4446933"/>
            <a:ext cx="684510" cy="557514"/>
          </a:xfrm>
          <a:prstGeom prst="roundRect">
            <a:avLst>
              <a:gd name="adj" fmla="val 16667"/>
            </a:avLst>
          </a:prstGeom>
          <a:solidFill>
            <a:schemeClr val="accent4"/>
          </a:solidFill>
          <a:ln>
            <a:noFill/>
          </a:ln>
          <a:effectLst>
            <a:outerShdw blurRad="44450" dist="27940" dir="5400000" algn="ctr">
              <a:srgbClr val="000000">
                <a:alpha val="31764"/>
              </a:srgbClr>
            </a:outerShdw>
          </a:effectLst>
        </p:spPr>
        <p:txBody>
          <a:bodyPr spcFirstLastPara="1" wrap="square" lIns="91401" tIns="45688" rIns="91401" bIns="45688" anchor="ctr" anchorCtr="0">
            <a:noAutofit/>
          </a:bodyPr>
          <a:lstStyle/>
          <a:p>
            <a:pPr algn="ctr"/>
            <a:r>
              <a:rPr lang="en-US" sz="3599" b="1">
                <a:solidFill>
                  <a:schemeClr val="lt1"/>
                </a:solidFill>
                <a:latin typeface="Century Gothic"/>
                <a:ea typeface="Century Gothic"/>
                <a:cs typeface="Century Gothic"/>
                <a:sym typeface="Century Gothic"/>
              </a:rPr>
              <a:t>4</a:t>
            </a:r>
            <a:endParaRPr>
              <a:solidFill>
                <a:schemeClr val="lt1"/>
              </a:solidFill>
            </a:endParaRPr>
          </a:p>
        </p:txBody>
      </p:sp>
      <p:sp>
        <p:nvSpPr>
          <p:cNvPr id="638" name="Google Shape;638;p2"/>
          <p:cNvSpPr txBox="1"/>
          <p:nvPr/>
        </p:nvSpPr>
        <p:spPr>
          <a:xfrm>
            <a:off x="5698537" y="4446933"/>
            <a:ext cx="6459033" cy="508621"/>
          </a:xfrm>
          <a:prstGeom prst="rect">
            <a:avLst/>
          </a:prstGeom>
          <a:noFill/>
          <a:ln>
            <a:noFill/>
          </a:ln>
        </p:spPr>
        <p:txBody>
          <a:bodyPr spcFirstLastPara="1" wrap="square" lIns="91401" tIns="45688" rIns="91401" bIns="45688" anchor="t" anchorCtr="0">
            <a:noAutofit/>
          </a:bodyPr>
          <a:lstStyle/>
          <a:p>
            <a:r>
              <a:rPr lang="en-US" sz="3199" b="1" dirty="0" err="1">
                <a:solidFill>
                  <a:srgbClr val="9A0501"/>
                </a:solidFill>
                <a:latin typeface="Calibri"/>
                <a:ea typeface="Calibri"/>
                <a:cs typeface="Calibri"/>
                <a:sym typeface="Calibri"/>
              </a:rPr>
              <a:t>Penyajian</a:t>
            </a:r>
            <a:r>
              <a:rPr lang="en-US" sz="3199" b="1" dirty="0">
                <a:solidFill>
                  <a:srgbClr val="9A0501"/>
                </a:solidFill>
                <a:latin typeface="Calibri"/>
                <a:ea typeface="Calibri"/>
                <a:cs typeface="Calibri"/>
                <a:sym typeface="Calibri"/>
              </a:rPr>
              <a:t> Data</a:t>
            </a:r>
            <a:endParaRPr sz="3199" dirty="0">
              <a:solidFill>
                <a:srgbClr val="9A0501"/>
              </a:solidFill>
            </a:endParaRPr>
          </a:p>
        </p:txBody>
      </p:sp>
      <p:pic>
        <p:nvPicPr>
          <p:cNvPr id="641" name="Google Shape;641;p2"/>
          <p:cNvPicPr preferRelativeResize="0"/>
          <p:nvPr/>
        </p:nvPicPr>
        <p:blipFill rotWithShape="1">
          <a:blip r:embed="rId3">
            <a:alphaModFix/>
          </a:blip>
          <a:srcRect/>
          <a:stretch/>
        </p:blipFill>
        <p:spPr>
          <a:xfrm>
            <a:off x="721845" y="1870943"/>
            <a:ext cx="3624759" cy="3624759"/>
          </a:xfrm>
          <a:prstGeom prst="rect">
            <a:avLst/>
          </a:prstGeom>
          <a:noFill/>
          <a:ln>
            <a:noFill/>
          </a:ln>
        </p:spPr>
      </p:pic>
      <p:sp>
        <p:nvSpPr>
          <p:cNvPr id="642" name="Google Shape;642;p2"/>
          <p:cNvSpPr txBox="1">
            <a:spLocks noGrp="1"/>
          </p:cNvSpPr>
          <p:nvPr>
            <p:ph type="sldNum" idx="12"/>
          </p:nvPr>
        </p:nvSpPr>
        <p:spPr>
          <a:xfrm>
            <a:off x="11774779" y="6546760"/>
            <a:ext cx="442625" cy="365115"/>
          </a:xfrm>
          <a:prstGeom prst="rect">
            <a:avLst/>
          </a:prstGeom>
          <a:noFill/>
          <a:ln>
            <a:noFill/>
          </a:ln>
        </p:spPr>
        <p:txBody>
          <a:bodyPr spcFirstLastPara="1" vert="horz" wrap="square" lIns="91401" tIns="45688" rIns="91401" bIns="45688" rtlCol="0" anchor="ctr" anchorCtr="0">
            <a:noAutofit/>
          </a:bodyPr>
          <a:lstStyle/>
          <a:p>
            <a:fld id="{00000000-1234-1234-1234-123412341234}" type="slidenum">
              <a:rPr lang="en-US" b="1"/>
              <a:pPr/>
              <a:t>2</a:t>
            </a:fld>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6">
          <a:extLst>
            <a:ext uri="{FF2B5EF4-FFF2-40B4-BE49-F238E27FC236}">
              <a16:creationId xmlns:a16="http://schemas.microsoft.com/office/drawing/2014/main" id="{E1166145-CBB4-F221-EBDC-D6D445E3F364}"/>
            </a:ext>
          </a:extLst>
        </p:cNvPr>
        <p:cNvGrpSpPr/>
        <p:nvPr/>
      </p:nvGrpSpPr>
      <p:grpSpPr>
        <a:xfrm>
          <a:off x="0" y="0"/>
          <a:ext cx="0" cy="0"/>
          <a:chOff x="0" y="0"/>
          <a:chExt cx="0" cy="0"/>
        </a:xfrm>
      </p:grpSpPr>
      <p:sp>
        <p:nvSpPr>
          <p:cNvPr id="647" name="Google Shape;647;p3">
            <a:extLst>
              <a:ext uri="{FF2B5EF4-FFF2-40B4-BE49-F238E27FC236}">
                <a16:creationId xmlns:a16="http://schemas.microsoft.com/office/drawing/2014/main" id="{A5122721-7199-2AA9-6DA1-5ECE0108750B}"/>
              </a:ext>
            </a:extLst>
          </p:cNvPr>
          <p:cNvSpPr txBox="1"/>
          <p:nvPr/>
        </p:nvSpPr>
        <p:spPr>
          <a:xfrm>
            <a:off x="1801620" y="5440838"/>
            <a:ext cx="4368673" cy="944218"/>
          </a:xfrm>
          <a:prstGeom prst="rect">
            <a:avLst/>
          </a:prstGeom>
          <a:noFill/>
          <a:ln>
            <a:noFill/>
          </a:ln>
        </p:spPr>
        <p:txBody>
          <a:bodyPr spcFirstLastPara="1" wrap="square" lIns="121893" tIns="60934" rIns="121893" bIns="60934" anchor="t" anchorCtr="0">
            <a:noAutofit/>
          </a:bodyPr>
          <a:lstStyle/>
          <a:p>
            <a:r>
              <a:rPr lang="en-US" sz="3999" b="1" dirty="0" err="1">
                <a:solidFill>
                  <a:srgbClr val="FFFFFF"/>
                </a:solidFill>
                <a:latin typeface="Calibri"/>
                <a:ea typeface="Calibri"/>
                <a:cs typeface="Calibri"/>
                <a:sym typeface="Calibri"/>
              </a:rPr>
              <a:t>Penyajian</a:t>
            </a:r>
            <a:r>
              <a:rPr lang="en-US" sz="3999" b="1" dirty="0">
                <a:solidFill>
                  <a:srgbClr val="FFFFFF"/>
                </a:solidFill>
                <a:latin typeface="Calibri"/>
                <a:ea typeface="Calibri"/>
                <a:cs typeface="Calibri"/>
                <a:sym typeface="Calibri"/>
              </a:rPr>
              <a:t> Data</a:t>
            </a:r>
            <a:endParaRPr sz="3999" b="1" dirty="0">
              <a:solidFill>
                <a:srgbClr val="FFFFFF"/>
              </a:solidFill>
              <a:latin typeface="Calibri"/>
              <a:ea typeface="Calibri"/>
              <a:cs typeface="Calibri"/>
              <a:sym typeface="Calibri"/>
            </a:endParaRPr>
          </a:p>
        </p:txBody>
      </p:sp>
      <p:sp>
        <p:nvSpPr>
          <p:cNvPr id="648" name="Google Shape;648;p3">
            <a:extLst>
              <a:ext uri="{FF2B5EF4-FFF2-40B4-BE49-F238E27FC236}">
                <a16:creationId xmlns:a16="http://schemas.microsoft.com/office/drawing/2014/main" id="{2B0F148A-1EB7-70ED-E252-6A0EDEF4AC44}"/>
              </a:ext>
            </a:extLst>
          </p:cNvPr>
          <p:cNvSpPr txBox="1"/>
          <p:nvPr/>
        </p:nvSpPr>
        <p:spPr>
          <a:xfrm>
            <a:off x="774231" y="5529943"/>
            <a:ext cx="869511" cy="524439"/>
          </a:xfrm>
          <a:prstGeom prst="rect">
            <a:avLst/>
          </a:prstGeom>
          <a:noFill/>
          <a:ln>
            <a:noFill/>
          </a:ln>
        </p:spPr>
        <p:txBody>
          <a:bodyPr spcFirstLastPara="1" wrap="square" lIns="0" tIns="0" rIns="0" bIns="0" anchor="t" anchorCtr="0">
            <a:spAutoFit/>
          </a:bodyPr>
          <a:lstStyle/>
          <a:p>
            <a:pPr algn="ctr">
              <a:lnSpc>
                <a:spcPct val="70625"/>
              </a:lnSpc>
            </a:pPr>
            <a:r>
              <a:rPr lang="en-US" sz="4800" b="1" dirty="0">
                <a:solidFill>
                  <a:srgbClr val="9A0501"/>
                </a:solidFill>
                <a:latin typeface="Poppins"/>
                <a:ea typeface="Poppins"/>
                <a:cs typeface="Poppins"/>
                <a:sym typeface="Poppins"/>
              </a:rPr>
              <a:t>04</a:t>
            </a:r>
            <a:endParaRPr sz="2099" dirty="0">
              <a:solidFill>
                <a:srgbClr val="9A0501"/>
              </a:solidFill>
              <a:latin typeface="Calibri"/>
              <a:ea typeface="Calibri"/>
              <a:cs typeface="Calibri"/>
              <a:sym typeface="Calibri"/>
            </a:endParaRPr>
          </a:p>
        </p:txBody>
      </p:sp>
    </p:spTree>
    <p:extLst>
      <p:ext uri="{BB962C8B-B14F-4D97-AF65-F5344CB8AC3E}">
        <p14:creationId xmlns:p14="http://schemas.microsoft.com/office/powerpoint/2010/main" val="1797842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20"/>
          <p:cNvSpPr txBox="1"/>
          <p:nvPr/>
        </p:nvSpPr>
        <p:spPr>
          <a:xfrm>
            <a:off x="397759" y="204586"/>
            <a:ext cx="10326664" cy="542379"/>
          </a:xfrm>
          <a:prstGeom prst="rect">
            <a:avLst/>
          </a:prstGeom>
          <a:noFill/>
          <a:ln>
            <a:noFill/>
          </a:ln>
        </p:spPr>
        <p:txBody>
          <a:bodyPr spcFirstLastPara="1" wrap="square" lIns="91401" tIns="45688" rIns="91401" bIns="45688" anchor="ctr" anchorCtr="0">
            <a:noAutofit/>
          </a:bodyPr>
          <a:lstStyle/>
          <a:p>
            <a:pPr>
              <a:buSzPts val="3001"/>
            </a:pPr>
            <a:r>
              <a:rPr lang="en-US" sz="3000" b="1">
                <a:solidFill>
                  <a:schemeClr val="dk1"/>
                </a:solidFill>
                <a:latin typeface="Raleway"/>
                <a:ea typeface="Raleway"/>
                <a:cs typeface="Raleway"/>
                <a:sym typeface="Raleway"/>
              </a:rPr>
              <a:t>PENYAJIAN DAN VISUALISASI DATA</a:t>
            </a:r>
            <a:r>
              <a:rPr lang="en-US" sz="3000" b="1" baseline="-25000">
                <a:solidFill>
                  <a:schemeClr val="dk1"/>
                </a:solidFill>
                <a:latin typeface="Raleway"/>
                <a:ea typeface="Raleway"/>
                <a:cs typeface="Raleway"/>
                <a:sym typeface="Raleway"/>
              </a:rPr>
              <a:t>[1]</a:t>
            </a:r>
            <a:endParaRPr sz="2099" baseline="-25000">
              <a:solidFill>
                <a:schemeClr val="dk1"/>
              </a:solidFill>
              <a:latin typeface="Calibri"/>
              <a:ea typeface="Calibri"/>
              <a:cs typeface="Calibri"/>
              <a:sym typeface="Calibri"/>
            </a:endParaRPr>
          </a:p>
        </p:txBody>
      </p:sp>
      <p:sp>
        <p:nvSpPr>
          <p:cNvPr id="1739" name="Google Shape;1739;p20"/>
          <p:cNvSpPr txBox="1"/>
          <p:nvPr/>
        </p:nvSpPr>
        <p:spPr>
          <a:xfrm>
            <a:off x="158015" y="9711914"/>
            <a:ext cx="548295" cy="239161"/>
          </a:xfrm>
          <a:prstGeom prst="rect">
            <a:avLst/>
          </a:prstGeom>
          <a:noFill/>
          <a:ln>
            <a:noFill/>
          </a:ln>
        </p:spPr>
        <p:txBody>
          <a:bodyPr spcFirstLastPara="1" wrap="square" lIns="0" tIns="0" rIns="0" bIns="0" anchor="t" anchorCtr="0">
            <a:spAutoFit/>
          </a:bodyPr>
          <a:lstStyle/>
          <a:p>
            <a:pPr algn="r">
              <a:lnSpc>
                <a:spcPct val="110500"/>
              </a:lnSpc>
              <a:buSzPts val="1400"/>
            </a:pPr>
            <a:r>
              <a:rPr lang="en-US" b="1">
                <a:solidFill>
                  <a:schemeClr val="lt1"/>
                </a:solidFill>
                <a:latin typeface="Montserrat"/>
                <a:ea typeface="Montserrat"/>
                <a:cs typeface="Montserrat"/>
                <a:sym typeface="Montserrat"/>
              </a:rPr>
              <a:t>4</a:t>
            </a:r>
            <a:endParaRPr>
              <a:solidFill>
                <a:schemeClr val="dk1"/>
              </a:solidFill>
              <a:latin typeface="Calibri"/>
              <a:ea typeface="Calibri"/>
              <a:cs typeface="Calibri"/>
              <a:sym typeface="Calibri"/>
            </a:endParaRPr>
          </a:p>
        </p:txBody>
      </p:sp>
      <p:sp>
        <p:nvSpPr>
          <p:cNvPr id="1740" name="Google Shape;1740;p20"/>
          <p:cNvSpPr/>
          <p:nvPr/>
        </p:nvSpPr>
        <p:spPr>
          <a:xfrm>
            <a:off x="1188540" y="892279"/>
            <a:ext cx="8673254" cy="719980"/>
          </a:xfrm>
          <a:prstGeom prst="rect">
            <a:avLst/>
          </a:prstGeom>
          <a:noFill/>
          <a:ln>
            <a:noFill/>
          </a:ln>
        </p:spPr>
        <p:txBody>
          <a:bodyPr spcFirstLastPara="1" wrap="square" lIns="91401" tIns="45688" rIns="91401" bIns="45688" anchor="ctr" anchorCtr="0">
            <a:noAutofit/>
          </a:bodyPr>
          <a:lstStyle/>
          <a:p>
            <a:pPr>
              <a:buSzPts val="2400"/>
            </a:pPr>
            <a:r>
              <a:rPr lang="en-US" sz="2399" b="1">
                <a:solidFill>
                  <a:schemeClr val="dk1"/>
                </a:solidFill>
                <a:latin typeface="Calibri"/>
                <a:ea typeface="Calibri"/>
                <a:cs typeface="Calibri"/>
                <a:sym typeface="Calibri"/>
              </a:rPr>
              <a:t>Tabel Satu Arah</a:t>
            </a:r>
            <a:endParaRPr sz="2399" b="1">
              <a:solidFill>
                <a:schemeClr val="dk1"/>
              </a:solidFill>
              <a:latin typeface="Calibri"/>
              <a:ea typeface="Calibri"/>
              <a:cs typeface="Calibri"/>
              <a:sym typeface="Calibri"/>
            </a:endParaRPr>
          </a:p>
        </p:txBody>
      </p:sp>
      <p:sp>
        <p:nvSpPr>
          <p:cNvPr id="1741" name="Google Shape;1741;p20"/>
          <p:cNvSpPr/>
          <p:nvPr/>
        </p:nvSpPr>
        <p:spPr>
          <a:xfrm>
            <a:off x="417389" y="929747"/>
            <a:ext cx="719980" cy="719980"/>
          </a:xfrm>
          <a:prstGeom prst="roundRect">
            <a:avLst>
              <a:gd name="adj" fmla="val 24488"/>
            </a:avLst>
          </a:prstGeom>
          <a:solidFill>
            <a:srgbClr val="C45824"/>
          </a:solidFill>
          <a:ln>
            <a:noFill/>
          </a:ln>
        </p:spPr>
        <p:txBody>
          <a:bodyPr spcFirstLastPara="1" wrap="square" lIns="91401" tIns="45688" rIns="91401" bIns="45688" anchor="ctr" anchorCtr="0">
            <a:noAutofit/>
          </a:bodyPr>
          <a:lstStyle/>
          <a:p>
            <a:pPr algn="ctr">
              <a:buSzPts val="3600"/>
            </a:pPr>
            <a:endParaRPr sz="3599" b="1">
              <a:solidFill>
                <a:schemeClr val="lt1"/>
              </a:solidFill>
              <a:latin typeface="Century Gothic"/>
              <a:ea typeface="Century Gothic"/>
              <a:cs typeface="Century Gothic"/>
              <a:sym typeface="Century Gothic"/>
            </a:endParaRPr>
          </a:p>
        </p:txBody>
      </p:sp>
      <p:pic>
        <p:nvPicPr>
          <p:cNvPr id="1742" name="Google Shape;1742;p20" descr="Icon&#10;&#10;Description automatically generated"/>
          <p:cNvPicPr preferRelativeResize="0"/>
          <p:nvPr/>
        </p:nvPicPr>
        <p:blipFill rotWithShape="1">
          <a:blip r:embed="rId3">
            <a:alphaModFix/>
          </a:blip>
          <a:srcRect/>
          <a:stretch/>
        </p:blipFill>
        <p:spPr>
          <a:xfrm>
            <a:off x="468560" y="987100"/>
            <a:ext cx="606086" cy="606086"/>
          </a:xfrm>
          <a:prstGeom prst="rect">
            <a:avLst/>
          </a:prstGeom>
          <a:noFill/>
          <a:ln>
            <a:noFill/>
          </a:ln>
        </p:spPr>
      </p:pic>
      <p:pic>
        <p:nvPicPr>
          <p:cNvPr id="1743" name="Google Shape;1743;p20"/>
          <p:cNvPicPr preferRelativeResize="0"/>
          <p:nvPr/>
        </p:nvPicPr>
        <p:blipFill rotWithShape="1">
          <a:blip r:embed="rId4">
            <a:alphaModFix/>
          </a:blip>
          <a:srcRect/>
          <a:stretch/>
        </p:blipFill>
        <p:spPr>
          <a:xfrm>
            <a:off x="281777" y="2901442"/>
            <a:ext cx="3830059" cy="2643474"/>
          </a:xfrm>
          <a:prstGeom prst="rect">
            <a:avLst/>
          </a:prstGeom>
          <a:noFill/>
          <a:ln>
            <a:noFill/>
          </a:ln>
        </p:spPr>
      </p:pic>
      <p:sp>
        <p:nvSpPr>
          <p:cNvPr id="1744" name="Google Shape;1744;p20"/>
          <p:cNvSpPr/>
          <p:nvPr/>
        </p:nvSpPr>
        <p:spPr>
          <a:xfrm>
            <a:off x="3826837" y="1064354"/>
            <a:ext cx="6635240" cy="738431"/>
          </a:xfrm>
          <a:prstGeom prst="rect">
            <a:avLst/>
          </a:prstGeom>
          <a:noFill/>
          <a:ln>
            <a:noFill/>
          </a:ln>
        </p:spPr>
        <p:txBody>
          <a:bodyPr spcFirstLastPara="1" wrap="square" lIns="91401" tIns="45688" rIns="91401" bIns="45688" anchor="t" anchorCtr="0">
            <a:spAutoFit/>
          </a:bodyPr>
          <a:lstStyle/>
          <a:p>
            <a:pPr>
              <a:buSzPts val="1400"/>
            </a:pPr>
            <a:r>
              <a:rPr lang="en-US"/>
              <a:t>Tabel satu arah adalah tabel paling sederhana yang dirinci menurut 1 (satu) karakteristik saja. Isian setiap sel hanya menjelaskan kategori tertentu dari satu karakteristik, misalnya tingkat pendidikan.</a:t>
            </a:r>
            <a:endParaRPr>
              <a:solidFill>
                <a:schemeClr val="dk1"/>
              </a:solidFill>
            </a:endParaRPr>
          </a:p>
        </p:txBody>
      </p:sp>
      <p:sp>
        <p:nvSpPr>
          <p:cNvPr id="1745" name="Google Shape;1745;p20"/>
          <p:cNvSpPr txBox="1"/>
          <p:nvPr/>
        </p:nvSpPr>
        <p:spPr>
          <a:xfrm>
            <a:off x="158015" y="2289727"/>
            <a:ext cx="2278653" cy="307768"/>
          </a:xfrm>
          <a:prstGeom prst="rect">
            <a:avLst/>
          </a:prstGeom>
          <a:noFill/>
          <a:ln>
            <a:noFill/>
          </a:ln>
        </p:spPr>
        <p:txBody>
          <a:bodyPr spcFirstLastPara="1" wrap="square" lIns="91401" tIns="45688" rIns="91401" bIns="45688" anchor="t" anchorCtr="0">
            <a:spAutoFit/>
          </a:bodyPr>
          <a:lstStyle/>
          <a:p>
            <a:pPr>
              <a:buSzPts val="1400"/>
            </a:pPr>
            <a:r>
              <a:rPr lang="en-US" b="1"/>
              <a:t>Data Mentah (</a:t>
            </a:r>
            <a:r>
              <a:rPr lang="en-US" b="1" i="1"/>
              <a:t>Raw Data)</a:t>
            </a:r>
            <a:endParaRPr sz="2099">
              <a:solidFill>
                <a:schemeClr val="dk1"/>
              </a:solidFill>
              <a:latin typeface="Calibri"/>
              <a:ea typeface="Calibri"/>
              <a:cs typeface="Calibri"/>
              <a:sym typeface="Calibri"/>
            </a:endParaRPr>
          </a:p>
        </p:txBody>
      </p:sp>
      <p:sp>
        <p:nvSpPr>
          <p:cNvPr id="1746" name="Google Shape;1746;p20"/>
          <p:cNvSpPr txBox="1"/>
          <p:nvPr/>
        </p:nvSpPr>
        <p:spPr>
          <a:xfrm>
            <a:off x="5326233" y="2289727"/>
            <a:ext cx="2278653" cy="307768"/>
          </a:xfrm>
          <a:prstGeom prst="rect">
            <a:avLst/>
          </a:prstGeom>
          <a:noFill/>
          <a:ln>
            <a:noFill/>
          </a:ln>
        </p:spPr>
        <p:txBody>
          <a:bodyPr spcFirstLastPara="1" wrap="square" lIns="91401" tIns="45688" rIns="91401" bIns="45688" anchor="t" anchorCtr="0">
            <a:spAutoFit/>
          </a:bodyPr>
          <a:lstStyle/>
          <a:p>
            <a:pPr algn="ctr">
              <a:buSzPts val="1400"/>
            </a:pPr>
            <a:r>
              <a:rPr lang="en-US" b="1"/>
              <a:t>Tabel Satu Arah</a:t>
            </a:r>
            <a:endParaRPr b="1"/>
          </a:p>
        </p:txBody>
      </p:sp>
      <p:pic>
        <p:nvPicPr>
          <p:cNvPr id="1747" name="Google Shape;1747;p20"/>
          <p:cNvPicPr preferRelativeResize="0"/>
          <p:nvPr/>
        </p:nvPicPr>
        <p:blipFill rotWithShape="1">
          <a:blip r:embed="rId5">
            <a:alphaModFix/>
          </a:blip>
          <a:srcRect/>
          <a:stretch/>
        </p:blipFill>
        <p:spPr>
          <a:xfrm>
            <a:off x="4357097" y="2683369"/>
            <a:ext cx="4156244" cy="3373891"/>
          </a:xfrm>
          <a:prstGeom prst="rect">
            <a:avLst/>
          </a:prstGeom>
          <a:noFill/>
          <a:ln>
            <a:noFill/>
          </a:ln>
        </p:spPr>
      </p:pic>
      <p:sp>
        <p:nvSpPr>
          <p:cNvPr id="1748" name="Google Shape;1748;p20"/>
          <p:cNvSpPr/>
          <p:nvPr/>
        </p:nvSpPr>
        <p:spPr>
          <a:xfrm>
            <a:off x="4282376" y="3928829"/>
            <a:ext cx="561853" cy="440254"/>
          </a:xfrm>
          <a:prstGeom prst="rightArrow">
            <a:avLst>
              <a:gd name="adj1" fmla="val 50000"/>
              <a:gd name="adj2" fmla="val 50000"/>
            </a:avLst>
          </a:prstGeom>
          <a:solidFill>
            <a:srgbClr val="C45824"/>
          </a:solidFill>
          <a:ln w="12700" cap="flat" cmpd="sng">
            <a:solidFill>
              <a:schemeClr val="accent1"/>
            </a:solidFill>
            <a:prstDash val="solid"/>
            <a:miter lim="800000"/>
            <a:headEnd type="none" w="sm" len="sm"/>
            <a:tailEnd type="none" w="sm" len="sm"/>
          </a:ln>
        </p:spPr>
        <p:txBody>
          <a:bodyPr spcFirstLastPara="1" wrap="square" lIns="91401" tIns="45688" rIns="91401" bIns="45688" anchor="ctr" anchorCtr="0">
            <a:noAutofit/>
          </a:bodyPr>
          <a:lstStyle/>
          <a:p>
            <a:pPr algn="ctr">
              <a:buSzPts val="1798"/>
            </a:pPr>
            <a:endParaRPr sz="1797">
              <a:solidFill>
                <a:srgbClr val="FFFFFF"/>
              </a:solidFill>
            </a:endParaRPr>
          </a:p>
        </p:txBody>
      </p:sp>
      <p:sp>
        <p:nvSpPr>
          <p:cNvPr id="1749" name="Google Shape;1749;p20"/>
          <p:cNvSpPr/>
          <p:nvPr/>
        </p:nvSpPr>
        <p:spPr>
          <a:xfrm>
            <a:off x="8182072" y="3358915"/>
            <a:ext cx="561853" cy="440254"/>
          </a:xfrm>
          <a:prstGeom prst="rightArrow">
            <a:avLst>
              <a:gd name="adj1" fmla="val 50000"/>
              <a:gd name="adj2" fmla="val 50000"/>
            </a:avLst>
          </a:prstGeom>
          <a:solidFill>
            <a:srgbClr val="C45824"/>
          </a:solidFill>
          <a:ln w="12700" cap="flat" cmpd="sng">
            <a:solidFill>
              <a:schemeClr val="accent1"/>
            </a:solidFill>
            <a:prstDash val="solid"/>
            <a:miter lim="800000"/>
            <a:headEnd type="none" w="sm" len="sm"/>
            <a:tailEnd type="none" w="sm" len="sm"/>
          </a:ln>
        </p:spPr>
        <p:txBody>
          <a:bodyPr spcFirstLastPara="1" wrap="square" lIns="91401" tIns="45688" rIns="91401" bIns="45688" anchor="ctr" anchorCtr="0">
            <a:noAutofit/>
          </a:bodyPr>
          <a:lstStyle/>
          <a:p>
            <a:pPr algn="ctr">
              <a:buSzPts val="1798"/>
            </a:pPr>
            <a:endParaRPr sz="1797">
              <a:solidFill>
                <a:srgbClr val="FFFFFF"/>
              </a:solidFill>
            </a:endParaRPr>
          </a:p>
        </p:txBody>
      </p:sp>
      <p:graphicFrame>
        <p:nvGraphicFramePr>
          <p:cNvPr id="1750" name="Google Shape;1750;p20"/>
          <p:cNvGraphicFramePr/>
          <p:nvPr/>
        </p:nvGraphicFramePr>
        <p:xfrm>
          <a:off x="8975084" y="2742584"/>
          <a:ext cx="2935140" cy="167644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51" name="Google Shape;1751;p20"/>
          <p:cNvGraphicFramePr/>
          <p:nvPr/>
        </p:nvGraphicFramePr>
        <p:xfrm>
          <a:off x="9191568" y="4728505"/>
          <a:ext cx="2502172" cy="1504104"/>
        </p:xfrm>
        <a:graphic>
          <a:graphicData uri="http://schemas.openxmlformats.org/drawingml/2006/chart">
            <c:chart xmlns:c="http://schemas.openxmlformats.org/drawingml/2006/chart" xmlns:r="http://schemas.openxmlformats.org/officeDocument/2006/relationships" r:id="rId7"/>
          </a:graphicData>
        </a:graphic>
      </p:graphicFrame>
      <p:sp>
        <p:nvSpPr>
          <p:cNvPr id="1752" name="Google Shape;1752;p20"/>
          <p:cNvSpPr/>
          <p:nvPr/>
        </p:nvSpPr>
        <p:spPr>
          <a:xfrm>
            <a:off x="8175414" y="5174288"/>
            <a:ext cx="561853" cy="440254"/>
          </a:xfrm>
          <a:prstGeom prst="rightArrow">
            <a:avLst>
              <a:gd name="adj1" fmla="val 50000"/>
              <a:gd name="adj2" fmla="val 50000"/>
            </a:avLst>
          </a:prstGeom>
          <a:solidFill>
            <a:srgbClr val="C45824"/>
          </a:solidFill>
          <a:ln w="12700" cap="flat" cmpd="sng">
            <a:solidFill>
              <a:schemeClr val="accent1"/>
            </a:solidFill>
            <a:prstDash val="solid"/>
            <a:miter lim="800000"/>
            <a:headEnd type="none" w="sm" len="sm"/>
            <a:tailEnd type="none" w="sm" len="sm"/>
          </a:ln>
        </p:spPr>
        <p:txBody>
          <a:bodyPr spcFirstLastPara="1" wrap="square" lIns="91401" tIns="45688" rIns="91401" bIns="45688" anchor="ctr" anchorCtr="0">
            <a:noAutofit/>
          </a:bodyPr>
          <a:lstStyle/>
          <a:p>
            <a:pPr algn="ctr">
              <a:buSzPts val="1798"/>
            </a:pPr>
            <a:endParaRPr sz="1797">
              <a:solidFill>
                <a:srgbClr val="FFFFFF"/>
              </a:solidFill>
            </a:endParaRPr>
          </a:p>
        </p:txBody>
      </p:sp>
      <p:sp>
        <p:nvSpPr>
          <p:cNvPr id="1753" name="Google Shape;1753;p20"/>
          <p:cNvSpPr txBox="1"/>
          <p:nvPr/>
        </p:nvSpPr>
        <p:spPr>
          <a:xfrm>
            <a:off x="9191568" y="2279276"/>
            <a:ext cx="2730658" cy="307656"/>
          </a:xfrm>
          <a:prstGeom prst="rect">
            <a:avLst/>
          </a:prstGeom>
          <a:noFill/>
          <a:ln>
            <a:noFill/>
          </a:ln>
        </p:spPr>
        <p:txBody>
          <a:bodyPr spcFirstLastPara="1" wrap="square" lIns="91401" tIns="45688" rIns="91401" bIns="45688" anchor="t" anchorCtr="0">
            <a:spAutoFit/>
          </a:bodyPr>
          <a:lstStyle/>
          <a:p>
            <a:pPr algn="ctr">
              <a:buSzPts val="1400"/>
            </a:pPr>
            <a:r>
              <a:rPr lang="en-US" b="1"/>
              <a:t>Visualisasi Tabel Satu Arah</a:t>
            </a:r>
            <a:endParaRPr b="1"/>
          </a:p>
        </p:txBody>
      </p:sp>
      <p:sp>
        <p:nvSpPr>
          <p:cNvPr id="1754" name="Google Shape;1754;p20"/>
          <p:cNvSpPr txBox="1">
            <a:spLocks noGrp="1"/>
          </p:cNvSpPr>
          <p:nvPr>
            <p:ph type="sldNum" idx="12"/>
          </p:nvPr>
        </p:nvSpPr>
        <p:spPr>
          <a:xfrm>
            <a:off x="11774779" y="6546760"/>
            <a:ext cx="442625" cy="365115"/>
          </a:xfrm>
          <a:prstGeom prst="rect">
            <a:avLst/>
          </a:prstGeom>
          <a:noFill/>
          <a:ln>
            <a:noFill/>
          </a:ln>
        </p:spPr>
        <p:txBody>
          <a:bodyPr spcFirstLastPara="1" vert="horz" wrap="square" lIns="91401" tIns="45688" rIns="91401" bIns="45688" rtlCol="0" anchor="ctr" anchorCtr="0">
            <a:noAutofit/>
          </a:bodyPr>
          <a:lstStyle/>
          <a:p>
            <a:fld id="{00000000-1234-1234-1234-123412341234}" type="slidenum">
              <a:rPr lang="en-US"/>
              <a:p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21"/>
          <p:cNvSpPr txBox="1"/>
          <p:nvPr/>
        </p:nvSpPr>
        <p:spPr>
          <a:xfrm>
            <a:off x="397759" y="204586"/>
            <a:ext cx="10326664" cy="542379"/>
          </a:xfrm>
          <a:prstGeom prst="rect">
            <a:avLst/>
          </a:prstGeom>
          <a:noFill/>
          <a:ln>
            <a:noFill/>
          </a:ln>
        </p:spPr>
        <p:txBody>
          <a:bodyPr spcFirstLastPara="1" wrap="square" lIns="91401" tIns="45688" rIns="91401" bIns="45688" anchor="ctr" anchorCtr="0">
            <a:noAutofit/>
          </a:bodyPr>
          <a:lstStyle/>
          <a:p>
            <a:pPr>
              <a:buSzPts val="3001"/>
            </a:pPr>
            <a:r>
              <a:rPr lang="en-US" sz="3000" b="1">
                <a:solidFill>
                  <a:schemeClr val="dk1"/>
                </a:solidFill>
                <a:latin typeface="Raleway"/>
                <a:ea typeface="Raleway"/>
                <a:cs typeface="Raleway"/>
                <a:sym typeface="Raleway"/>
              </a:rPr>
              <a:t>PENYAJIAN DAN VISUALISASI DATA</a:t>
            </a:r>
            <a:r>
              <a:rPr lang="en-US" sz="3000" b="1" baseline="-25000">
                <a:solidFill>
                  <a:schemeClr val="dk1"/>
                </a:solidFill>
                <a:latin typeface="Raleway"/>
                <a:ea typeface="Raleway"/>
                <a:cs typeface="Raleway"/>
                <a:sym typeface="Raleway"/>
              </a:rPr>
              <a:t>[2]</a:t>
            </a:r>
            <a:endParaRPr sz="2099" baseline="-25000">
              <a:solidFill>
                <a:schemeClr val="dk1"/>
              </a:solidFill>
              <a:latin typeface="Calibri"/>
              <a:ea typeface="Calibri"/>
              <a:cs typeface="Calibri"/>
              <a:sym typeface="Calibri"/>
            </a:endParaRPr>
          </a:p>
        </p:txBody>
      </p:sp>
      <p:sp>
        <p:nvSpPr>
          <p:cNvPr id="1761" name="Google Shape;1761;p21"/>
          <p:cNvSpPr txBox="1"/>
          <p:nvPr/>
        </p:nvSpPr>
        <p:spPr>
          <a:xfrm>
            <a:off x="158015" y="9711914"/>
            <a:ext cx="548295" cy="239161"/>
          </a:xfrm>
          <a:prstGeom prst="rect">
            <a:avLst/>
          </a:prstGeom>
          <a:noFill/>
          <a:ln>
            <a:noFill/>
          </a:ln>
        </p:spPr>
        <p:txBody>
          <a:bodyPr spcFirstLastPara="1" wrap="square" lIns="0" tIns="0" rIns="0" bIns="0" anchor="t" anchorCtr="0">
            <a:spAutoFit/>
          </a:bodyPr>
          <a:lstStyle/>
          <a:p>
            <a:pPr algn="r">
              <a:lnSpc>
                <a:spcPct val="110500"/>
              </a:lnSpc>
              <a:buSzPts val="1400"/>
            </a:pPr>
            <a:r>
              <a:rPr lang="en-US" b="1">
                <a:solidFill>
                  <a:schemeClr val="lt1"/>
                </a:solidFill>
                <a:latin typeface="Montserrat"/>
                <a:ea typeface="Montserrat"/>
                <a:cs typeface="Montserrat"/>
                <a:sym typeface="Montserrat"/>
              </a:rPr>
              <a:t>4</a:t>
            </a:r>
            <a:endParaRPr>
              <a:solidFill>
                <a:schemeClr val="dk1"/>
              </a:solidFill>
              <a:latin typeface="Calibri"/>
              <a:ea typeface="Calibri"/>
              <a:cs typeface="Calibri"/>
              <a:sym typeface="Calibri"/>
            </a:endParaRPr>
          </a:p>
        </p:txBody>
      </p:sp>
      <p:sp>
        <p:nvSpPr>
          <p:cNvPr id="1762" name="Google Shape;1762;p21"/>
          <p:cNvSpPr/>
          <p:nvPr/>
        </p:nvSpPr>
        <p:spPr>
          <a:xfrm>
            <a:off x="1198769" y="993246"/>
            <a:ext cx="8673254" cy="719980"/>
          </a:xfrm>
          <a:prstGeom prst="rect">
            <a:avLst/>
          </a:prstGeom>
          <a:noFill/>
          <a:ln>
            <a:noFill/>
          </a:ln>
        </p:spPr>
        <p:txBody>
          <a:bodyPr spcFirstLastPara="1" wrap="square" lIns="91401" tIns="45688" rIns="91401" bIns="45688" anchor="ctr" anchorCtr="0">
            <a:noAutofit/>
          </a:bodyPr>
          <a:lstStyle/>
          <a:p>
            <a:pPr>
              <a:buSzPts val="2400"/>
            </a:pPr>
            <a:r>
              <a:rPr lang="en-US" sz="2399" b="1">
                <a:solidFill>
                  <a:schemeClr val="dk1"/>
                </a:solidFill>
                <a:latin typeface="Calibri"/>
                <a:ea typeface="Calibri"/>
                <a:cs typeface="Calibri"/>
                <a:sym typeface="Calibri"/>
              </a:rPr>
              <a:t>Tabel Dua Arah</a:t>
            </a:r>
            <a:endParaRPr sz="2399" b="1">
              <a:solidFill>
                <a:schemeClr val="dk1"/>
              </a:solidFill>
              <a:latin typeface="Calibri"/>
              <a:ea typeface="Calibri"/>
              <a:cs typeface="Calibri"/>
              <a:sym typeface="Calibri"/>
            </a:endParaRPr>
          </a:p>
        </p:txBody>
      </p:sp>
      <p:sp>
        <p:nvSpPr>
          <p:cNvPr id="1763" name="Google Shape;1763;p21"/>
          <p:cNvSpPr/>
          <p:nvPr/>
        </p:nvSpPr>
        <p:spPr>
          <a:xfrm>
            <a:off x="417389" y="929747"/>
            <a:ext cx="719980" cy="719980"/>
          </a:xfrm>
          <a:prstGeom prst="roundRect">
            <a:avLst>
              <a:gd name="adj" fmla="val 24488"/>
            </a:avLst>
          </a:prstGeom>
          <a:solidFill>
            <a:srgbClr val="C45824"/>
          </a:solidFill>
          <a:ln w="9525" cap="flat" cmpd="sng">
            <a:solidFill>
              <a:schemeClr val="accent1"/>
            </a:solidFill>
            <a:prstDash val="solid"/>
            <a:round/>
            <a:headEnd type="none" w="sm" len="sm"/>
            <a:tailEnd type="none" w="sm" len="sm"/>
          </a:ln>
        </p:spPr>
        <p:txBody>
          <a:bodyPr spcFirstLastPara="1" wrap="square" lIns="91401" tIns="45688" rIns="91401" bIns="45688" anchor="ctr" anchorCtr="0">
            <a:noAutofit/>
          </a:bodyPr>
          <a:lstStyle/>
          <a:p>
            <a:pPr algn="ctr">
              <a:buSzPts val="3600"/>
            </a:pPr>
            <a:endParaRPr sz="3599" b="1">
              <a:solidFill>
                <a:schemeClr val="lt1"/>
              </a:solidFill>
              <a:latin typeface="Century Gothic"/>
              <a:ea typeface="Century Gothic"/>
              <a:cs typeface="Century Gothic"/>
              <a:sym typeface="Century Gothic"/>
            </a:endParaRPr>
          </a:p>
        </p:txBody>
      </p:sp>
      <p:pic>
        <p:nvPicPr>
          <p:cNvPr id="1764" name="Google Shape;1764;p21" descr="Icon&#10;&#10;Description automatically generated"/>
          <p:cNvPicPr preferRelativeResize="0"/>
          <p:nvPr/>
        </p:nvPicPr>
        <p:blipFill rotWithShape="1">
          <a:blip r:embed="rId3">
            <a:alphaModFix/>
          </a:blip>
          <a:srcRect/>
          <a:stretch/>
        </p:blipFill>
        <p:spPr>
          <a:xfrm>
            <a:off x="468560" y="987100"/>
            <a:ext cx="606086" cy="606086"/>
          </a:xfrm>
          <a:prstGeom prst="rect">
            <a:avLst/>
          </a:prstGeom>
          <a:noFill/>
          <a:ln>
            <a:noFill/>
          </a:ln>
        </p:spPr>
      </p:pic>
      <p:pic>
        <p:nvPicPr>
          <p:cNvPr id="1765" name="Google Shape;1765;p21"/>
          <p:cNvPicPr preferRelativeResize="0"/>
          <p:nvPr/>
        </p:nvPicPr>
        <p:blipFill rotWithShape="1">
          <a:blip r:embed="rId4">
            <a:alphaModFix/>
          </a:blip>
          <a:srcRect/>
          <a:stretch/>
        </p:blipFill>
        <p:spPr>
          <a:xfrm>
            <a:off x="552956" y="2389544"/>
            <a:ext cx="4248073" cy="2931984"/>
          </a:xfrm>
          <a:prstGeom prst="rect">
            <a:avLst/>
          </a:prstGeom>
          <a:noFill/>
          <a:ln>
            <a:noFill/>
          </a:ln>
        </p:spPr>
      </p:pic>
      <p:sp>
        <p:nvSpPr>
          <p:cNvPr id="1766" name="Google Shape;1766;p21"/>
          <p:cNvSpPr/>
          <p:nvPr/>
        </p:nvSpPr>
        <p:spPr>
          <a:xfrm>
            <a:off x="3505421" y="1039864"/>
            <a:ext cx="7153455" cy="738431"/>
          </a:xfrm>
          <a:prstGeom prst="rect">
            <a:avLst/>
          </a:prstGeom>
          <a:noFill/>
          <a:ln>
            <a:noFill/>
          </a:ln>
        </p:spPr>
        <p:txBody>
          <a:bodyPr spcFirstLastPara="1" wrap="square" lIns="91401" tIns="45688" rIns="91401" bIns="45688" anchor="t" anchorCtr="0">
            <a:spAutoFit/>
          </a:bodyPr>
          <a:lstStyle/>
          <a:p>
            <a:pPr>
              <a:buSzPts val="1400"/>
            </a:pPr>
            <a:r>
              <a:rPr lang="en-US"/>
              <a:t>Tabel dua arah adalah tabel yang dirinci menurut dua karakteristik yang berbeda. Misalnya pada data penduduk yang dirinci menurut Pendidikan dan jenis kelamin. Isian setiap sel menjelaskan rincian dari dua karakteristik.</a:t>
            </a:r>
            <a:endParaRPr>
              <a:solidFill>
                <a:schemeClr val="dk1"/>
              </a:solidFill>
            </a:endParaRPr>
          </a:p>
        </p:txBody>
      </p:sp>
      <p:sp>
        <p:nvSpPr>
          <p:cNvPr id="1767" name="Google Shape;1767;p21"/>
          <p:cNvSpPr txBox="1"/>
          <p:nvPr/>
        </p:nvSpPr>
        <p:spPr>
          <a:xfrm>
            <a:off x="417389" y="1970240"/>
            <a:ext cx="2278653" cy="307768"/>
          </a:xfrm>
          <a:prstGeom prst="rect">
            <a:avLst/>
          </a:prstGeom>
          <a:noFill/>
          <a:ln>
            <a:noFill/>
          </a:ln>
        </p:spPr>
        <p:txBody>
          <a:bodyPr spcFirstLastPara="1" wrap="square" lIns="91401" tIns="45688" rIns="91401" bIns="45688" anchor="t" anchorCtr="0">
            <a:spAutoFit/>
          </a:bodyPr>
          <a:lstStyle/>
          <a:p>
            <a:pPr>
              <a:buSzPts val="1400"/>
            </a:pPr>
            <a:r>
              <a:rPr lang="en-US" b="1"/>
              <a:t>Data Mentah (</a:t>
            </a:r>
            <a:r>
              <a:rPr lang="en-US" b="1" i="1"/>
              <a:t>Raw Data)</a:t>
            </a:r>
            <a:endParaRPr sz="2099">
              <a:solidFill>
                <a:schemeClr val="dk1"/>
              </a:solidFill>
              <a:latin typeface="Calibri"/>
              <a:ea typeface="Calibri"/>
              <a:cs typeface="Calibri"/>
              <a:sym typeface="Calibri"/>
            </a:endParaRPr>
          </a:p>
        </p:txBody>
      </p:sp>
      <p:sp>
        <p:nvSpPr>
          <p:cNvPr id="1768" name="Google Shape;1768;p21"/>
          <p:cNvSpPr txBox="1"/>
          <p:nvPr/>
        </p:nvSpPr>
        <p:spPr>
          <a:xfrm>
            <a:off x="5804371" y="2086512"/>
            <a:ext cx="2278653" cy="307768"/>
          </a:xfrm>
          <a:prstGeom prst="rect">
            <a:avLst/>
          </a:prstGeom>
          <a:noFill/>
          <a:ln>
            <a:noFill/>
          </a:ln>
        </p:spPr>
        <p:txBody>
          <a:bodyPr spcFirstLastPara="1" wrap="square" lIns="91401" tIns="45688" rIns="91401" bIns="45688" anchor="t" anchorCtr="0">
            <a:spAutoFit/>
          </a:bodyPr>
          <a:lstStyle/>
          <a:p>
            <a:pPr>
              <a:buSzPts val="1400"/>
            </a:pPr>
            <a:r>
              <a:rPr lang="en-US" b="1"/>
              <a:t>Tabel Dua Arah</a:t>
            </a:r>
            <a:endParaRPr b="1"/>
          </a:p>
        </p:txBody>
      </p:sp>
      <p:pic>
        <p:nvPicPr>
          <p:cNvPr id="1769" name="Google Shape;1769;p21"/>
          <p:cNvPicPr preferRelativeResize="0"/>
          <p:nvPr/>
        </p:nvPicPr>
        <p:blipFill rotWithShape="1">
          <a:blip r:embed="rId5">
            <a:alphaModFix/>
          </a:blip>
          <a:srcRect/>
          <a:stretch/>
        </p:blipFill>
        <p:spPr>
          <a:xfrm>
            <a:off x="5904592" y="2400576"/>
            <a:ext cx="4609368" cy="1688262"/>
          </a:xfrm>
          <a:prstGeom prst="rect">
            <a:avLst/>
          </a:prstGeom>
          <a:noFill/>
          <a:ln>
            <a:noFill/>
          </a:ln>
        </p:spPr>
      </p:pic>
      <p:sp>
        <p:nvSpPr>
          <p:cNvPr id="1770" name="Google Shape;1770;p21"/>
          <p:cNvSpPr/>
          <p:nvPr/>
        </p:nvSpPr>
        <p:spPr>
          <a:xfrm>
            <a:off x="5071884" y="3501213"/>
            <a:ext cx="561853" cy="440254"/>
          </a:xfrm>
          <a:prstGeom prst="rightArrow">
            <a:avLst>
              <a:gd name="adj1" fmla="val 50000"/>
              <a:gd name="adj2" fmla="val 50000"/>
            </a:avLst>
          </a:prstGeom>
          <a:solidFill>
            <a:srgbClr val="C45824"/>
          </a:solidFill>
          <a:ln w="12700" cap="flat" cmpd="sng">
            <a:solidFill>
              <a:schemeClr val="accent1"/>
            </a:solidFill>
            <a:prstDash val="solid"/>
            <a:miter lim="800000"/>
            <a:headEnd type="none" w="sm" len="sm"/>
            <a:tailEnd type="none" w="sm" len="sm"/>
          </a:ln>
        </p:spPr>
        <p:txBody>
          <a:bodyPr spcFirstLastPara="1" wrap="square" lIns="91401" tIns="45688" rIns="91401" bIns="45688" anchor="ctr" anchorCtr="0">
            <a:noAutofit/>
          </a:bodyPr>
          <a:lstStyle/>
          <a:p>
            <a:pPr algn="ctr">
              <a:buSzPts val="1798"/>
            </a:pPr>
            <a:endParaRPr sz="1797">
              <a:solidFill>
                <a:srgbClr val="FFFFFF"/>
              </a:solidFill>
            </a:endParaRPr>
          </a:p>
        </p:txBody>
      </p:sp>
      <p:sp>
        <p:nvSpPr>
          <p:cNvPr id="1771" name="Google Shape;1771;p21"/>
          <p:cNvSpPr txBox="1"/>
          <p:nvPr/>
        </p:nvSpPr>
        <p:spPr>
          <a:xfrm>
            <a:off x="5904591" y="4122648"/>
            <a:ext cx="2906577" cy="307656"/>
          </a:xfrm>
          <a:prstGeom prst="rect">
            <a:avLst/>
          </a:prstGeom>
          <a:noFill/>
          <a:ln>
            <a:noFill/>
          </a:ln>
        </p:spPr>
        <p:txBody>
          <a:bodyPr spcFirstLastPara="1" wrap="square" lIns="91401" tIns="45688" rIns="91401" bIns="45688" anchor="t" anchorCtr="0">
            <a:spAutoFit/>
          </a:bodyPr>
          <a:lstStyle/>
          <a:p>
            <a:pPr>
              <a:buSzPts val="1400"/>
            </a:pPr>
            <a:r>
              <a:rPr lang="en-US" b="1"/>
              <a:t>Visualisasi Tabel Dua Arah</a:t>
            </a:r>
            <a:endParaRPr b="1"/>
          </a:p>
        </p:txBody>
      </p:sp>
      <p:sp>
        <p:nvSpPr>
          <p:cNvPr id="1772" name="Google Shape;1772;p21"/>
          <p:cNvSpPr txBox="1">
            <a:spLocks noGrp="1"/>
          </p:cNvSpPr>
          <p:nvPr>
            <p:ph type="sldNum" idx="12"/>
          </p:nvPr>
        </p:nvSpPr>
        <p:spPr>
          <a:xfrm>
            <a:off x="11774779" y="6546760"/>
            <a:ext cx="442625" cy="365115"/>
          </a:xfrm>
          <a:prstGeom prst="rect">
            <a:avLst/>
          </a:prstGeom>
          <a:noFill/>
          <a:ln>
            <a:noFill/>
          </a:ln>
        </p:spPr>
        <p:txBody>
          <a:bodyPr spcFirstLastPara="1" vert="horz" wrap="square" lIns="91401" tIns="45688" rIns="91401" bIns="45688" rtlCol="0" anchor="ctr" anchorCtr="0">
            <a:noAutofit/>
          </a:bodyPr>
          <a:lstStyle/>
          <a:p>
            <a:fld id="{00000000-1234-1234-1234-123412341234}" type="slidenum">
              <a:rPr lang="en-US"/>
              <a:pPr/>
              <a:t>22</a:t>
            </a:fld>
            <a:endParaRPr/>
          </a:p>
        </p:txBody>
      </p:sp>
      <p:pic>
        <p:nvPicPr>
          <p:cNvPr id="1773" name="Google Shape;1773;p21"/>
          <p:cNvPicPr preferRelativeResize="0"/>
          <p:nvPr/>
        </p:nvPicPr>
        <p:blipFill>
          <a:blip r:embed="rId6">
            <a:alphaModFix/>
          </a:blip>
          <a:stretch>
            <a:fillRect/>
          </a:stretch>
        </p:blipFill>
        <p:spPr>
          <a:xfrm>
            <a:off x="5949355" y="4464121"/>
            <a:ext cx="4833304" cy="21228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22"/>
          <p:cNvSpPr txBox="1"/>
          <p:nvPr/>
        </p:nvSpPr>
        <p:spPr>
          <a:xfrm>
            <a:off x="397759" y="204586"/>
            <a:ext cx="10326664" cy="542379"/>
          </a:xfrm>
          <a:prstGeom prst="rect">
            <a:avLst/>
          </a:prstGeom>
          <a:noFill/>
          <a:ln>
            <a:noFill/>
          </a:ln>
        </p:spPr>
        <p:txBody>
          <a:bodyPr spcFirstLastPara="1" wrap="square" lIns="91401" tIns="45688" rIns="91401" bIns="45688" anchor="ctr" anchorCtr="0">
            <a:noAutofit/>
          </a:bodyPr>
          <a:lstStyle/>
          <a:p>
            <a:pPr>
              <a:buSzPts val="3001"/>
            </a:pPr>
            <a:r>
              <a:rPr lang="en-US" sz="3000" b="1">
                <a:solidFill>
                  <a:schemeClr val="dk1"/>
                </a:solidFill>
                <a:latin typeface="Raleway"/>
                <a:ea typeface="Raleway"/>
                <a:cs typeface="Raleway"/>
                <a:sym typeface="Raleway"/>
              </a:rPr>
              <a:t>PENYAJIAN DAN VISUALISASI DATA</a:t>
            </a:r>
            <a:r>
              <a:rPr lang="en-US" sz="3000" b="1" baseline="-25000">
                <a:solidFill>
                  <a:schemeClr val="dk1"/>
                </a:solidFill>
                <a:latin typeface="Raleway"/>
                <a:ea typeface="Raleway"/>
                <a:cs typeface="Raleway"/>
                <a:sym typeface="Raleway"/>
              </a:rPr>
              <a:t>[3]</a:t>
            </a:r>
            <a:endParaRPr sz="2099" baseline="-25000">
              <a:solidFill>
                <a:schemeClr val="dk1"/>
              </a:solidFill>
              <a:latin typeface="Calibri"/>
              <a:ea typeface="Calibri"/>
              <a:cs typeface="Calibri"/>
              <a:sym typeface="Calibri"/>
            </a:endParaRPr>
          </a:p>
        </p:txBody>
      </p:sp>
      <p:sp>
        <p:nvSpPr>
          <p:cNvPr id="1780" name="Google Shape;1780;p22"/>
          <p:cNvSpPr txBox="1"/>
          <p:nvPr/>
        </p:nvSpPr>
        <p:spPr>
          <a:xfrm>
            <a:off x="158015" y="9711914"/>
            <a:ext cx="548295" cy="239161"/>
          </a:xfrm>
          <a:prstGeom prst="rect">
            <a:avLst/>
          </a:prstGeom>
          <a:noFill/>
          <a:ln>
            <a:noFill/>
          </a:ln>
        </p:spPr>
        <p:txBody>
          <a:bodyPr spcFirstLastPara="1" wrap="square" lIns="0" tIns="0" rIns="0" bIns="0" anchor="t" anchorCtr="0">
            <a:spAutoFit/>
          </a:bodyPr>
          <a:lstStyle/>
          <a:p>
            <a:pPr algn="r">
              <a:lnSpc>
                <a:spcPct val="110500"/>
              </a:lnSpc>
              <a:buSzPts val="1400"/>
            </a:pPr>
            <a:r>
              <a:rPr lang="en-US" b="1">
                <a:solidFill>
                  <a:schemeClr val="lt1"/>
                </a:solidFill>
                <a:latin typeface="Montserrat"/>
                <a:ea typeface="Montserrat"/>
                <a:cs typeface="Montserrat"/>
                <a:sym typeface="Montserrat"/>
              </a:rPr>
              <a:t>4</a:t>
            </a:r>
            <a:endParaRPr>
              <a:solidFill>
                <a:schemeClr val="dk1"/>
              </a:solidFill>
              <a:latin typeface="Calibri"/>
              <a:ea typeface="Calibri"/>
              <a:cs typeface="Calibri"/>
              <a:sym typeface="Calibri"/>
            </a:endParaRPr>
          </a:p>
        </p:txBody>
      </p:sp>
      <p:sp>
        <p:nvSpPr>
          <p:cNvPr id="1781" name="Google Shape;1781;p22"/>
          <p:cNvSpPr/>
          <p:nvPr/>
        </p:nvSpPr>
        <p:spPr>
          <a:xfrm>
            <a:off x="1207750" y="977411"/>
            <a:ext cx="8673254" cy="719980"/>
          </a:xfrm>
          <a:prstGeom prst="rect">
            <a:avLst/>
          </a:prstGeom>
          <a:noFill/>
          <a:ln>
            <a:noFill/>
          </a:ln>
        </p:spPr>
        <p:txBody>
          <a:bodyPr spcFirstLastPara="1" wrap="square" lIns="91401" tIns="45688" rIns="91401" bIns="45688" anchor="ctr" anchorCtr="0">
            <a:noAutofit/>
          </a:bodyPr>
          <a:lstStyle/>
          <a:p>
            <a:pPr>
              <a:buSzPts val="2400"/>
            </a:pPr>
            <a:r>
              <a:rPr lang="en-US" sz="2399" b="1">
                <a:solidFill>
                  <a:schemeClr val="dk1"/>
                </a:solidFill>
                <a:latin typeface="Calibri"/>
                <a:ea typeface="Calibri"/>
                <a:cs typeface="Calibri"/>
                <a:sym typeface="Calibri"/>
              </a:rPr>
              <a:t>Tabel Tiga Arah</a:t>
            </a:r>
            <a:endParaRPr sz="2399" b="1">
              <a:solidFill>
                <a:schemeClr val="dk1"/>
              </a:solidFill>
              <a:latin typeface="Calibri"/>
              <a:ea typeface="Calibri"/>
              <a:cs typeface="Calibri"/>
              <a:sym typeface="Calibri"/>
            </a:endParaRPr>
          </a:p>
        </p:txBody>
      </p:sp>
      <p:sp>
        <p:nvSpPr>
          <p:cNvPr id="1782" name="Google Shape;1782;p22"/>
          <p:cNvSpPr/>
          <p:nvPr/>
        </p:nvSpPr>
        <p:spPr>
          <a:xfrm>
            <a:off x="417389" y="929747"/>
            <a:ext cx="719980" cy="719980"/>
          </a:xfrm>
          <a:prstGeom prst="roundRect">
            <a:avLst>
              <a:gd name="adj" fmla="val 24488"/>
            </a:avLst>
          </a:prstGeom>
          <a:solidFill>
            <a:srgbClr val="C45824"/>
          </a:solidFill>
          <a:ln>
            <a:noFill/>
          </a:ln>
        </p:spPr>
        <p:txBody>
          <a:bodyPr spcFirstLastPara="1" wrap="square" lIns="91401" tIns="45688" rIns="91401" bIns="45688" anchor="ctr" anchorCtr="0">
            <a:noAutofit/>
          </a:bodyPr>
          <a:lstStyle/>
          <a:p>
            <a:pPr algn="ctr">
              <a:buSzPts val="3600"/>
            </a:pPr>
            <a:endParaRPr sz="3599" b="1">
              <a:solidFill>
                <a:schemeClr val="lt1"/>
              </a:solidFill>
              <a:latin typeface="Century Gothic"/>
              <a:ea typeface="Century Gothic"/>
              <a:cs typeface="Century Gothic"/>
              <a:sym typeface="Century Gothic"/>
            </a:endParaRPr>
          </a:p>
        </p:txBody>
      </p:sp>
      <p:pic>
        <p:nvPicPr>
          <p:cNvPr id="1783" name="Google Shape;1783;p22" descr="Icon&#10;&#10;Description automatically generated"/>
          <p:cNvPicPr preferRelativeResize="0"/>
          <p:nvPr/>
        </p:nvPicPr>
        <p:blipFill rotWithShape="1">
          <a:blip r:embed="rId3">
            <a:alphaModFix/>
          </a:blip>
          <a:srcRect/>
          <a:stretch/>
        </p:blipFill>
        <p:spPr>
          <a:xfrm>
            <a:off x="468560" y="987100"/>
            <a:ext cx="606086" cy="606086"/>
          </a:xfrm>
          <a:prstGeom prst="rect">
            <a:avLst/>
          </a:prstGeom>
          <a:noFill/>
          <a:ln>
            <a:noFill/>
          </a:ln>
        </p:spPr>
      </p:pic>
      <p:sp>
        <p:nvSpPr>
          <p:cNvPr id="1784" name="Google Shape;1784;p22"/>
          <p:cNvSpPr/>
          <p:nvPr/>
        </p:nvSpPr>
        <p:spPr>
          <a:xfrm>
            <a:off x="11723441" y="1175723"/>
            <a:ext cx="468382" cy="5351418"/>
          </a:xfrm>
          <a:prstGeom prst="rect">
            <a:avLst/>
          </a:prstGeom>
          <a:solidFill>
            <a:srgbClr val="C45824"/>
          </a:solidFill>
          <a:ln>
            <a:noFill/>
          </a:ln>
        </p:spPr>
        <p:txBody>
          <a:bodyPr spcFirstLastPara="1" wrap="square" lIns="91401" tIns="45688" rIns="91401" bIns="45688" anchor="ctr" anchorCtr="0">
            <a:noAutofit/>
          </a:bodyPr>
          <a:lstStyle/>
          <a:p>
            <a:pPr algn="ctr">
              <a:buSzPts val="1800"/>
            </a:pPr>
            <a:endParaRPr sz="1799">
              <a:solidFill>
                <a:srgbClr val="FFFFFF"/>
              </a:solidFill>
              <a:latin typeface="Calibri"/>
              <a:ea typeface="Calibri"/>
              <a:cs typeface="Calibri"/>
              <a:sym typeface="Calibri"/>
            </a:endParaRPr>
          </a:p>
        </p:txBody>
      </p:sp>
      <p:sp>
        <p:nvSpPr>
          <p:cNvPr id="1785" name="Google Shape;1785;p22"/>
          <p:cNvSpPr/>
          <p:nvPr/>
        </p:nvSpPr>
        <p:spPr>
          <a:xfrm>
            <a:off x="3509419" y="911084"/>
            <a:ext cx="7663672" cy="953819"/>
          </a:xfrm>
          <a:prstGeom prst="rect">
            <a:avLst/>
          </a:prstGeom>
          <a:noFill/>
          <a:ln>
            <a:noFill/>
          </a:ln>
        </p:spPr>
        <p:txBody>
          <a:bodyPr spcFirstLastPara="1" wrap="square" lIns="91401" tIns="45688" rIns="91401" bIns="45688" anchor="t" anchorCtr="0">
            <a:spAutoFit/>
          </a:bodyPr>
          <a:lstStyle/>
          <a:p>
            <a:pPr>
              <a:buSzPts val="1400"/>
            </a:pPr>
            <a:r>
              <a:rPr lang="en-US"/>
              <a:t>Tabel tiga arah adalah tabel yang dirinci menurut tiga karakteristik. Isian setiap sel menjelaskan rincian dari tiga karakteristik, misalnya menurut Pendidikan, Status Bekerja, dan Jenis Kelamin. Penyajian tabel yang dirinci berdasarkan tiga karakteritik dapat menampilkan informasi yang lebih kaya daripada tabel satu arah maupun dua arah.</a:t>
            </a:r>
            <a:endParaRPr>
              <a:solidFill>
                <a:schemeClr val="dk1"/>
              </a:solidFill>
            </a:endParaRPr>
          </a:p>
        </p:txBody>
      </p:sp>
      <p:sp>
        <p:nvSpPr>
          <p:cNvPr id="1786" name="Google Shape;1786;p22"/>
          <p:cNvSpPr txBox="1"/>
          <p:nvPr/>
        </p:nvSpPr>
        <p:spPr>
          <a:xfrm>
            <a:off x="213417" y="2269199"/>
            <a:ext cx="2278653" cy="307768"/>
          </a:xfrm>
          <a:prstGeom prst="rect">
            <a:avLst/>
          </a:prstGeom>
          <a:noFill/>
          <a:ln>
            <a:noFill/>
          </a:ln>
        </p:spPr>
        <p:txBody>
          <a:bodyPr spcFirstLastPara="1" wrap="square" lIns="91401" tIns="45688" rIns="91401" bIns="45688" anchor="t" anchorCtr="0">
            <a:spAutoFit/>
          </a:bodyPr>
          <a:lstStyle/>
          <a:p>
            <a:pPr>
              <a:buSzPts val="1400"/>
            </a:pPr>
            <a:r>
              <a:rPr lang="en-US" b="1"/>
              <a:t>Data Mentah (</a:t>
            </a:r>
            <a:r>
              <a:rPr lang="en-US" b="1" i="1"/>
              <a:t>Raw Data)</a:t>
            </a:r>
            <a:endParaRPr sz="2099">
              <a:solidFill>
                <a:schemeClr val="dk1"/>
              </a:solidFill>
              <a:latin typeface="Calibri"/>
              <a:ea typeface="Calibri"/>
              <a:cs typeface="Calibri"/>
              <a:sym typeface="Calibri"/>
            </a:endParaRPr>
          </a:p>
        </p:txBody>
      </p:sp>
      <p:sp>
        <p:nvSpPr>
          <p:cNvPr id="1787" name="Google Shape;1787;p22"/>
          <p:cNvSpPr txBox="1"/>
          <p:nvPr/>
        </p:nvSpPr>
        <p:spPr>
          <a:xfrm>
            <a:off x="5759914" y="2269199"/>
            <a:ext cx="2278653" cy="307768"/>
          </a:xfrm>
          <a:prstGeom prst="rect">
            <a:avLst/>
          </a:prstGeom>
          <a:noFill/>
          <a:ln>
            <a:noFill/>
          </a:ln>
        </p:spPr>
        <p:txBody>
          <a:bodyPr spcFirstLastPara="1" wrap="square" lIns="91401" tIns="45688" rIns="91401" bIns="45688" anchor="t" anchorCtr="0">
            <a:spAutoFit/>
          </a:bodyPr>
          <a:lstStyle/>
          <a:p>
            <a:pPr>
              <a:buSzPts val="1400"/>
            </a:pPr>
            <a:r>
              <a:rPr lang="en-US" b="1"/>
              <a:t>Tabel Tiga Arah</a:t>
            </a:r>
            <a:endParaRPr b="1"/>
          </a:p>
        </p:txBody>
      </p:sp>
      <p:pic>
        <p:nvPicPr>
          <p:cNvPr id="1788" name="Google Shape;1788;p22"/>
          <p:cNvPicPr preferRelativeResize="0"/>
          <p:nvPr/>
        </p:nvPicPr>
        <p:blipFill rotWithShape="1">
          <a:blip r:embed="rId4">
            <a:alphaModFix/>
          </a:blip>
          <a:srcRect/>
          <a:stretch/>
        </p:blipFill>
        <p:spPr>
          <a:xfrm>
            <a:off x="283586" y="2710064"/>
            <a:ext cx="4510048" cy="2450546"/>
          </a:xfrm>
          <a:prstGeom prst="rect">
            <a:avLst/>
          </a:prstGeom>
          <a:noFill/>
          <a:ln>
            <a:noFill/>
          </a:ln>
        </p:spPr>
      </p:pic>
      <p:sp>
        <p:nvSpPr>
          <p:cNvPr id="1789" name="Google Shape;1789;p22"/>
          <p:cNvSpPr/>
          <p:nvPr/>
        </p:nvSpPr>
        <p:spPr>
          <a:xfrm>
            <a:off x="5127307" y="3851433"/>
            <a:ext cx="487094" cy="440254"/>
          </a:xfrm>
          <a:prstGeom prst="rightArrow">
            <a:avLst>
              <a:gd name="adj1" fmla="val 50000"/>
              <a:gd name="adj2" fmla="val 50000"/>
            </a:avLst>
          </a:prstGeom>
          <a:solidFill>
            <a:srgbClr val="C45824"/>
          </a:solidFill>
          <a:ln w="12700" cap="flat" cmpd="sng">
            <a:solidFill>
              <a:schemeClr val="accent1"/>
            </a:solidFill>
            <a:prstDash val="solid"/>
            <a:miter lim="800000"/>
            <a:headEnd type="none" w="sm" len="sm"/>
            <a:tailEnd type="none" w="sm" len="sm"/>
          </a:ln>
        </p:spPr>
        <p:txBody>
          <a:bodyPr spcFirstLastPara="1" wrap="square" lIns="91401" tIns="45688" rIns="91401" bIns="45688" anchor="ctr" anchorCtr="0">
            <a:noAutofit/>
          </a:bodyPr>
          <a:lstStyle/>
          <a:p>
            <a:pPr algn="ctr">
              <a:buSzPts val="1798"/>
            </a:pPr>
            <a:endParaRPr sz="1797">
              <a:solidFill>
                <a:srgbClr val="FFFFFF"/>
              </a:solidFill>
            </a:endParaRPr>
          </a:p>
        </p:txBody>
      </p:sp>
      <p:pic>
        <p:nvPicPr>
          <p:cNvPr id="1790" name="Google Shape;1790;p22"/>
          <p:cNvPicPr preferRelativeResize="0"/>
          <p:nvPr/>
        </p:nvPicPr>
        <p:blipFill rotWithShape="1">
          <a:blip r:embed="rId5">
            <a:alphaModFix/>
          </a:blip>
          <a:srcRect/>
          <a:stretch/>
        </p:blipFill>
        <p:spPr>
          <a:xfrm>
            <a:off x="5860458" y="2632951"/>
            <a:ext cx="5312633" cy="1999853"/>
          </a:xfrm>
          <a:prstGeom prst="rect">
            <a:avLst/>
          </a:prstGeom>
          <a:noFill/>
          <a:ln>
            <a:noFill/>
          </a:ln>
        </p:spPr>
      </p:pic>
      <p:sp>
        <p:nvSpPr>
          <p:cNvPr id="1791" name="Google Shape;1791;p22"/>
          <p:cNvSpPr txBox="1">
            <a:spLocks noGrp="1"/>
          </p:cNvSpPr>
          <p:nvPr>
            <p:ph type="sldNum" idx="12"/>
          </p:nvPr>
        </p:nvSpPr>
        <p:spPr>
          <a:xfrm>
            <a:off x="11774779" y="6546760"/>
            <a:ext cx="442625" cy="365115"/>
          </a:xfrm>
          <a:prstGeom prst="rect">
            <a:avLst/>
          </a:prstGeom>
          <a:noFill/>
          <a:ln>
            <a:noFill/>
          </a:ln>
        </p:spPr>
        <p:txBody>
          <a:bodyPr spcFirstLastPara="1" vert="horz" wrap="square" lIns="91401" tIns="45688" rIns="91401" bIns="45688" rtlCol="0" anchor="ctr" anchorCtr="0">
            <a:noAutofit/>
          </a:bodyPr>
          <a:lstStyle/>
          <a:p>
            <a:fld id="{00000000-1234-1234-1234-123412341234}" type="slidenum">
              <a:rPr lang="en-US"/>
              <a:pPr/>
              <a:t>23</a:t>
            </a:fld>
            <a:endParaRPr/>
          </a:p>
        </p:txBody>
      </p:sp>
      <p:pic>
        <p:nvPicPr>
          <p:cNvPr id="1792" name="Google Shape;1792;p22"/>
          <p:cNvPicPr preferRelativeResize="0"/>
          <p:nvPr/>
        </p:nvPicPr>
        <p:blipFill rotWithShape="1">
          <a:blip r:embed="rId6">
            <a:alphaModFix/>
          </a:blip>
          <a:srcRect/>
          <a:stretch/>
        </p:blipFill>
        <p:spPr>
          <a:xfrm>
            <a:off x="5988541" y="4739603"/>
            <a:ext cx="5235555" cy="19138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1AF553-485C-0C3D-C74A-EDA17A3CE4BF}"/>
              </a:ext>
            </a:extLst>
          </p:cNvPr>
          <p:cNvSpPr>
            <a:spLocks noGrp="1"/>
          </p:cNvSpPr>
          <p:nvPr>
            <p:ph type="sldNum" sz="quarter" idx="4294967295"/>
          </p:nvPr>
        </p:nvSpPr>
        <p:spPr>
          <a:xfrm>
            <a:off x="11749088" y="6546850"/>
            <a:ext cx="442912" cy="365125"/>
          </a:xfrm>
        </p:spPr>
        <p:txBody>
          <a:bodyPr/>
          <a:lstStyle/>
          <a:p>
            <a:pPr>
              <a:defRPr/>
            </a:pPr>
            <a:fld id="{A88EA908-BA59-4183-8648-53219FC00D5C}" type="slidenum">
              <a:rPr lang="en-AU" b="1" smtClean="0"/>
              <a:pPr>
                <a:defRPr/>
              </a:pPr>
              <a:t>24</a:t>
            </a:fld>
            <a:endParaRPr lang="en-AU" b="1"/>
          </a:p>
        </p:txBody>
      </p:sp>
    </p:spTree>
    <p:extLst>
      <p:ext uri="{BB962C8B-B14F-4D97-AF65-F5344CB8AC3E}">
        <p14:creationId xmlns:p14="http://schemas.microsoft.com/office/powerpoint/2010/main" val="1520460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3"/>
          <p:cNvSpPr txBox="1"/>
          <p:nvPr/>
        </p:nvSpPr>
        <p:spPr>
          <a:xfrm>
            <a:off x="1801620" y="5440838"/>
            <a:ext cx="4368673" cy="944218"/>
          </a:xfrm>
          <a:prstGeom prst="rect">
            <a:avLst/>
          </a:prstGeom>
          <a:noFill/>
          <a:ln>
            <a:noFill/>
          </a:ln>
        </p:spPr>
        <p:txBody>
          <a:bodyPr spcFirstLastPara="1" wrap="square" lIns="121893" tIns="60934" rIns="121893" bIns="60934" anchor="t" anchorCtr="0">
            <a:noAutofit/>
          </a:bodyPr>
          <a:lstStyle/>
          <a:p>
            <a:r>
              <a:rPr lang="en-US" sz="3999" b="1" dirty="0" err="1">
                <a:solidFill>
                  <a:srgbClr val="FFFFFF"/>
                </a:solidFill>
                <a:latin typeface="Calibri"/>
                <a:ea typeface="Calibri"/>
                <a:cs typeface="Calibri"/>
                <a:sym typeface="Calibri"/>
              </a:rPr>
              <a:t>Pengumpulan</a:t>
            </a:r>
            <a:r>
              <a:rPr lang="en-US" sz="3999" b="1" dirty="0">
                <a:solidFill>
                  <a:srgbClr val="FFFFFF"/>
                </a:solidFill>
                <a:latin typeface="Calibri"/>
                <a:ea typeface="Calibri"/>
                <a:cs typeface="Calibri"/>
                <a:sym typeface="Calibri"/>
              </a:rPr>
              <a:t> Data</a:t>
            </a:r>
            <a:endParaRPr sz="3999" b="1" dirty="0">
              <a:solidFill>
                <a:srgbClr val="FFFFFF"/>
              </a:solidFill>
              <a:latin typeface="Calibri"/>
              <a:ea typeface="Calibri"/>
              <a:cs typeface="Calibri"/>
              <a:sym typeface="Calibri"/>
            </a:endParaRPr>
          </a:p>
        </p:txBody>
      </p:sp>
      <p:sp>
        <p:nvSpPr>
          <p:cNvPr id="648" name="Google Shape;648;p3"/>
          <p:cNvSpPr txBox="1"/>
          <p:nvPr/>
        </p:nvSpPr>
        <p:spPr>
          <a:xfrm>
            <a:off x="774232" y="5626693"/>
            <a:ext cx="793092" cy="524551"/>
          </a:xfrm>
          <a:prstGeom prst="rect">
            <a:avLst/>
          </a:prstGeom>
          <a:noFill/>
          <a:ln>
            <a:noFill/>
          </a:ln>
        </p:spPr>
        <p:txBody>
          <a:bodyPr spcFirstLastPara="1" wrap="square" lIns="0" tIns="0" rIns="0" bIns="0" anchor="t" anchorCtr="0">
            <a:spAutoFit/>
          </a:bodyPr>
          <a:lstStyle/>
          <a:p>
            <a:pPr algn="ctr">
              <a:lnSpc>
                <a:spcPct val="70625"/>
              </a:lnSpc>
            </a:pPr>
            <a:r>
              <a:rPr lang="en-US" sz="4800" b="1">
                <a:solidFill>
                  <a:srgbClr val="9A0501"/>
                </a:solidFill>
                <a:latin typeface="Poppins"/>
                <a:ea typeface="Poppins"/>
                <a:cs typeface="Poppins"/>
                <a:sym typeface="Poppins"/>
              </a:rPr>
              <a:t>01</a:t>
            </a:r>
            <a:endParaRPr sz="2099">
              <a:solidFill>
                <a:srgbClr val="9A050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4D1E-4DA9-8B1F-BC81-369E7C2F8F0A}"/>
              </a:ext>
            </a:extLst>
          </p:cNvPr>
          <p:cNvSpPr>
            <a:spLocks noGrp="1"/>
          </p:cNvSpPr>
          <p:nvPr>
            <p:ph type="title"/>
          </p:nvPr>
        </p:nvSpPr>
        <p:spPr/>
        <p:txBody>
          <a:bodyPr>
            <a:normAutofit fontScale="90000"/>
          </a:bodyPr>
          <a:lstStyle/>
          <a:p>
            <a:r>
              <a:rPr lang="en-US" dirty="0"/>
              <a:t>Data dan </a:t>
            </a:r>
            <a:r>
              <a:rPr lang="en-US" dirty="0" err="1"/>
              <a:t>Statistik</a:t>
            </a:r>
            <a:endParaRPr lang="en-US" dirty="0"/>
          </a:p>
        </p:txBody>
      </p:sp>
      <p:sp>
        <p:nvSpPr>
          <p:cNvPr id="17" name="Slide Number Placeholder 1">
            <a:extLst>
              <a:ext uri="{FF2B5EF4-FFF2-40B4-BE49-F238E27FC236}">
                <a16:creationId xmlns:a16="http://schemas.microsoft.com/office/drawing/2014/main" id="{C621F0A5-8A64-C3B9-655C-8151F6ECC4D6}"/>
              </a:ext>
            </a:extLst>
          </p:cNvPr>
          <p:cNvSpPr txBox="1">
            <a:spLocks/>
          </p:cNvSpPr>
          <p:nvPr/>
        </p:nvSpPr>
        <p:spPr>
          <a:xfrm>
            <a:off x="11774779" y="6546850"/>
            <a:ext cx="442625"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rgbClr val="0D42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88EA908-BA59-4183-8648-53219FC00D5C}" type="slidenum">
              <a:rPr kumimoji="0" lang="en-AU" sz="1400" b="1" i="0" u="none" strike="noStrike" kern="1200" cap="none" spc="0" normalizeH="0" baseline="0" noProof="0" smtClean="0">
                <a:ln>
                  <a:noFill/>
                </a:ln>
                <a:solidFill>
                  <a:srgbClr val="0D425A"/>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400" b="1" i="0" u="none" strike="noStrike" kern="1200" cap="none" spc="0" normalizeH="0" baseline="0" noProof="0">
              <a:ln>
                <a:noFill/>
              </a:ln>
              <a:solidFill>
                <a:srgbClr val="0D425A"/>
              </a:solidFill>
              <a:effectLst/>
              <a:uLnTx/>
              <a:uFillTx/>
              <a:latin typeface="Calibri"/>
              <a:ea typeface="+mn-ea"/>
              <a:cs typeface="+mn-cs"/>
            </a:endParaRPr>
          </a:p>
        </p:txBody>
      </p:sp>
      <p:sp>
        <p:nvSpPr>
          <p:cNvPr id="18" name="Google Shape;66;p2">
            <a:extLst>
              <a:ext uri="{FF2B5EF4-FFF2-40B4-BE49-F238E27FC236}">
                <a16:creationId xmlns:a16="http://schemas.microsoft.com/office/drawing/2014/main" id="{77832C96-4613-3EAD-185F-A8DBA63CF91D}"/>
              </a:ext>
            </a:extLst>
          </p:cNvPr>
          <p:cNvSpPr/>
          <p:nvPr/>
        </p:nvSpPr>
        <p:spPr>
          <a:xfrm>
            <a:off x="1166315" y="1618051"/>
            <a:ext cx="4125686" cy="3507803"/>
          </a:xfrm>
          <a:prstGeom prst="roundRect">
            <a:avLst>
              <a:gd name="adj" fmla="val 10862"/>
            </a:avLst>
          </a:prstGeom>
          <a:noFill/>
          <a:ln w="38100" cap="flat" cmpd="sng">
            <a:solidFill>
              <a:schemeClr val="accent1">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67;p2">
            <a:extLst>
              <a:ext uri="{FF2B5EF4-FFF2-40B4-BE49-F238E27FC236}">
                <a16:creationId xmlns:a16="http://schemas.microsoft.com/office/drawing/2014/main" id="{9526C1B3-7611-281F-5B52-FAB728E0CA41}"/>
              </a:ext>
            </a:extLst>
          </p:cNvPr>
          <p:cNvSpPr/>
          <p:nvPr/>
        </p:nvSpPr>
        <p:spPr>
          <a:xfrm>
            <a:off x="1295400" y="1757711"/>
            <a:ext cx="3868271" cy="553077"/>
          </a:xfrm>
          <a:prstGeom prst="roundRect">
            <a:avLst>
              <a:gd name="adj" fmla="val 24488"/>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lt1"/>
                </a:solidFill>
                <a:latin typeface="Calibri"/>
                <a:ea typeface="Calibri"/>
                <a:cs typeface="Calibri"/>
                <a:sym typeface="Calibri"/>
              </a:rPr>
              <a:t>DATA</a:t>
            </a:r>
            <a:endParaRPr/>
          </a:p>
        </p:txBody>
      </p:sp>
      <p:sp>
        <p:nvSpPr>
          <p:cNvPr id="20" name="Google Shape;68;p2">
            <a:extLst>
              <a:ext uri="{FF2B5EF4-FFF2-40B4-BE49-F238E27FC236}">
                <a16:creationId xmlns:a16="http://schemas.microsoft.com/office/drawing/2014/main" id="{F165135C-2566-DB05-ABBD-F3278722AB8C}"/>
              </a:ext>
            </a:extLst>
          </p:cNvPr>
          <p:cNvSpPr/>
          <p:nvPr/>
        </p:nvSpPr>
        <p:spPr>
          <a:xfrm>
            <a:off x="1319896" y="2374717"/>
            <a:ext cx="3868271" cy="2606719"/>
          </a:xfrm>
          <a:prstGeom prst="roundRect">
            <a:avLst>
              <a:gd name="adj" fmla="val 13925"/>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69;p2">
            <a:extLst>
              <a:ext uri="{FF2B5EF4-FFF2-40B4-BE49-F238E27FC236}">
                <a16:creationId xmlns:a16="http://schemas.microsoft.com/office/drawing/2014/main" id="{4A8C938C-8547-1803-3572-15273E2D823E}"/>
              </a:ext>
            </a:extLst>
          </p:cNvPr>
          <p:cNvSpPr/>
          <p:nvPr/>
        </p:nvSpPr>
        <p:spPr>
          <a:xfrm>
            <a:off x="1537110" y="2414362"/>
            <a:ext cx="3433842" cy="225706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Roboto"/>
                <a:ea typeface="Roboto"/>
                <a:cs typeface="Roboto"/>
                <a:sym typeface="Roboto"/>
              </a:rPr>
              <a:t>Data berarti sekumpulan keterangan yang benar atau nyata.  Keterangan tersebut bisa berupa angka, huruf, simbol ataupun gambar. </a:t>
            </a:r>
            <a:endParaRPr/>
          </a:p>
        </p:txBody>
      </p:sp>
      <p:cxnSp>
        <p:nvCxnSpPr>
          <p:cNvPr id="22" name="Google Shape;70;p2">
            <a:extLst>
              <a:ext uri="{FF2B5EF4-FFF2-40B4-BE49-F238E27FC236}">
                <a16:creationId xmlns:a16="http://schemas.microsoft.com/office/drawing/2014/main" id="{038A23A0-6179-9D53-733D-5F70B6885694}"/>
              </a:ext>
            </a:extLst>
          </p:cNvPr>
          <p:cNvCxnSpPr>
            <a:cxnSpLocks/>
          </p:cNvCxnSpPr>
          <p:nvPr/>
        </p:nvCxnSpPr>
        <p:spPr>
          <a:xfrm>
            <a:off x="5985274" y="1622323"/>
            <a:ext cx="0" cy="3566398"/>
          </a:xfrm>
          <a:prstGeom prst="straightConnector1">
            <a:avLst/>
          </a:prstGeom>
          <a:noFill/>
          <a:ln w="9525" cap="flat" cmpd="sng">
            <a:solidFill>
              <a:srgbClr val="B0B0B0"/>
            </a:solidFill>
            <a:prstDash val="lgDash"/>
            <a:miter lim="800000"/>
            <a:headEnd type="none" w="sm" len="sm"/>
            <a:tailEnd type="none" w="sm" len="sm"/>
          </a:ln>
        </p:spPr>
      </p:cxnSp>
      <p:grpSp>
        <p:nvGrpSpPr>
          <p:cNvPr id="23" name="Google Shape;71;p2">
            <a:extLst>
              <a:ext uri="{FF2B5EF4-FFF2-40B4-BE49-F238E27FC236}">
                <a16:creationId xmlns:a16="http://schemas.microsoft.com/office/drawing/2014/main" id="{C85384B8-5276-148B-8676-9F90A3ECABD2}"/>
              </a:ext>
            </a:extLst>
          </p:cNvPr>
          <p:cNvGrpSpPr/>
          <p:nvPr/>
        </p:nvGrpSpPr>
        <p:grpSpPr>
          <a:xfrm>
            <a:off x="5479149" y="1268051"/>
            <a:ext cx="836891" cy="1895910"/>
            <a:chOff x="-4660773" y="1452753"/>
            <a:chExt cx="1449038" cy="3282678"/>
          </a:xfrm>
        </p:grpSpPr>
        <p:grpSp>
          <p:nvGrpSpPr>
            <p:cNvPr id="24" name="Google Shape;72;p2">
              <a:extLst>
                <a:ext uri="{FF2B5EF4-FFF2-40B4-BE49-F238E27FC236}">
                  <a16:creationId xmlns:a16="http://schemas.microsoft.com/office/drawing/2014/main" id="{57836044-F3E5-0ED0-6554-6E45FA388E26}"/>
                </a:ext>
              </a:extLst>
            </p:cNvPr>
            <p:cNvGrpSpPr/>
            <p:nvPr/>
          </p:nvGrpSpPr>
          <p:grpSpPr>
            <a:xfrm>
              <a:off x="-4660773" y="1452753"/>
              <a:ext cx="1449038" cy="3282678"/>
              <a:chOff x="-4660773" y="1452753"/>
              <a:chExt cx="1449038" cy="3282678"/>
            </a:xfrm>
          </p:grpSpPr>
          <p:sp>
            <p:nvSpPr>
              <p:cNvPr id="257" name="Google Shape;73;p2">
                <a:extLst>
                  <a:ext uri="{FF2B5EF4-FFF2-40B4-BE49-F238E27FC236}">
                    <a16:creationId xmlns:a16="http://schemas.microsoft.com/office/drawing/2014/main" id="{DDC32CB6-2110-406F-137C-5A42751226BA}"/>
                  </a:ext>
                </a:extLst>
              </p:cNvPr>
              <p:cNvSpPr/>
              <p:nvPr/>
            </p:nvSpPr>
            <p:spPr>
              <a:xfrm>
                <a:off x="-4660773" y="1453326"/>
                <a:ext cx="1449038" cy="3281907"/>
              </a:xfrm>
              <a:custGeom>
                <a:avLst/>
                <a:gdLst/>
                <a:ahLst/>
                <a:cxnLst/>
                <a:rect l="l" t="t" r="r" b="b"/>
                <a:pathLst>
                  <a:path w="1449038" h="3281907" extrusionOk="0">
                    <a:moveTo>
                      <a:pt x="46291" y="3277835"/>
                    </a:moveTo>
                    <a:lnTo>
                      <a:pt x="16764" y="3260881"/>
                    </a:lnTo>
                    <a:cubicBezTo>
                      <a:pt x="6873" y="3254414"/>
                      <a:pt x="650" y="3243631"/>
                      <a:pt x="0" y="3231830"/>
                    </a:cubicBezTo>
                    <a:lnTo>
                      <a:pt x="0" y="813623"/>
                    </a:lnTo>
                    <a:cubicBezTo>
                      <a:pt x="767" y="801983"/>
                      <a:pt x="6981" y="791391"/>
                      <a:pt x="16764" y="785048"/>
                    </a:cubicBezTo>
                    <a:lnTo>
                      <a:pt x="1369314" y="3998"/>
                    </a:lnTo>
                    <a:cubicBezTo>
                      <a:pt x="1379858" y="-1333"/>
                      <a:pt x="1392298" y="-1333"/>
                      <a:pt x="1402842" y="3998"/>
                    </a:cubicBezTo>
                    <a:lnTo>
                      <a:pt x="1432274" y="21047"/>
                    </a:lnTo>
                    <a:cubicBezTo>
                      <a:pt x="1442161" y="27514"/>
                      <a:pt x="1448391" y="38300"/>
                      <a:pt x="1449038" y="50099"/>
                    </a:cubicBezTo>
                    <a:lnTo>
                      <a:pt x="1449038" y="2468210"/>
                    </a:lnTo>
                    <a:cubicBezTo>
                      <a:pt x="1448391" y="2480012"/>
                      <a:pt x="1442161" y="2490794"/>
                      <a:pt x="1432274" y="2497262"/>
                    </a:cubicBezTo>
                    <a:lnTo>
                      <a:pt x="79915" y="3277835"/>
                    </a:lnTo>
                    <a:cubicBezTo>
                      <a:pt x="69364" y="3283265"/>
                      <a:pt x="56842" y="3283265"/>
                      <a:pt x="46291" y="3277835"/>
                    </a:cubicBezTo>
                    <a:close/>
                  </a:path>
                </a:pathLst>
              </a:custGeom>
              <a:solidFill>
                <a:schemeClr val="accent1">
                  <a:lumMod val="5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58" name="Google Shape;74;p2">
                <a:extLst>
                  <a:ext uri="{FF2B5EF4-FFF2-40B4-BE49-F238E27FC236}">
                    <a16:creationId xmlns:a16="http://schemas.microsoft.com/office/drawing/2014/main" id="{83B19CA5-E870-DCC5-2EB9-77517F0A29BC}"/>
                  </a:ext>
                </a:extLst>
              </p:cNvPr>
              <p:cNvSpPr/>
              <p:nvPr/>
            </p:nvSpPr>
            <p:spPr>
              <a:xfrm>
                <a:off x="-4655821" y="1452753"/>
                <a:ext cx="1443513" cy="833245"/>
              </a:xfrm>
              <a:custGeom>
                <a:avLst/>
                <a:gdLst/>
                <a:ahLst/>
                <a:cxnLst/>
                <a:rect l="l" t="t" r="r" b="b"/>
                <a:pathLst>
                  <a:path w="1443513" h="833245" extrusionOk="0">
                    <a:moveTo>
                      <a:pt x="1443514" y="47338"/>
                    </a:moveTo>
                    <a:cubicBezTo>
                      <a:pt x="1442371" y="38670"/>
                      <a:pt x="1435322" y="35527"/>
                      <a:pt x="1426940" y="40385"/>
                    </a:cubicBezTo>
                    <a:lnTo>
                      <a:pt x="74867" y="821435"/>
                    </a:lnTo>
                    <a:cubicBezTo>
                      <a:pt x="70047" y="824378"/>
                      <a:pt x="65998" y="828426"/>
                      <a:pt x="63056" y="833246"/>
                    </a:cubicBezTo>
                    <a:lnTo>
                      <a:pt x="0" y="796955"/>
                    </a:lnTo>
                    <a:cubicBezTo>
                      <a:pt x="2837" y="791926"/>
                      <a:pt x="6900" y="787697"/>
                      <a:pt x="11811" y="784668"/>
                    </a:cubicBezTo>
                    <a:lnTo>
                      <a:pt x="1364361" y="3999"/>
                    </a:lnTo>
                    <a:cubicBezTo>
                      <a:pt x="1374934" y="-1333"/>
                      <a:pt x="1387412" y="-1333"/>
                      <a:pt x="1397984" y="3999"/>
                    </a:cubicBezTo>
                    <a:lnTo>
                      <a:pt x="1427417" y="21049"/>
                    </a:lnTo>
                    <a:cubicBezTo>
                      <a:pt x="1436322" y="27085"/>
                      <a:pt x="1442180" y="36665"/>
                      <a:pt x="1443514" y="47338"/>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75;p2">
                <a:extLst>
                  <a:ext uri="{FF2B5EF4-FFF2-40B4-BE49-F238E27FC236}">
                    <a16:creationId xmlns:a16="http://schemas.microsoft.com/office/drawing/2014/main" id="{CC640075-57DF-26A3-57C2-5A1B69B5E26D}"/>
                  </a:ext>
                </a:extLst>
              </p:cNvPr>
              <p:cNvSpPr/>
              <p:nvPr/>
            </p:nvSpPr>
            <p:spPr>
              <a:xfrm>
                <a:off x="-4660773" y="2250375"/>
                <a:ext cx="76961" cy="2485056"/>
              </a:xfrm>
              <a:custGeom>
                <a:avLst/>
                <a:gdLst/>
                <a:ahLst/>
                <a:cxnLst/>
                <a:rect l="l" t="t" r="r" b="b"/>
                <a:pathLst>
                  <a:path w="76961" h="2485056" extrusionOk="0">
                    <a:moveTo>
                      <a:pt x="76962" y="2482120"/>
                    </a:moveTo>
                    <a:cubicBezTo>
                      <a:pt x="76620" y="2482225"/>
                      <a:pt x="76256" y="2482225"/>
                      <a:pt x="75914" y="2482120"/>
                    </a:cubicBezTo>
                    <a:lnTo>
                      <a:pt x="73914" y="2483549"/>
                    </a:lnTo>
                    <a:lnTo>
                      <a:pt x="73914" y="2483549"/>
                    </a:lnTo>
                    <a:lnTo>
                      <a:pt x="70771" y="2484406"/>
                    </a:lnTo>
                    <a:lnTo>
                      <a:pt x="70771" y="2484406"/>
                    </a:lnTo>
                    <a:cubicBezTo>
                      <a:pt x="64072" y="2485673"/>
                      <a:pt x="57154" y="2485082"/>
                      <a:pt x="50768" y="2482691"/>
                    </a:cubicBezTo>
                    <a:cubicBezTo>
                      <a:pt x="49482" y="2482272"/>
                      <a:pt x="48239" y="2481729"/>
                      <a:pt x="47053" y="2481072"/>
                    </a:cubicBezTo>
                    <a:lnTo>
                      <a:pt x="16764" y="2463832"/>
                    </a:lnTo>
                    <a:cubicBezTo>
                      <a:pt x="6896" y="2457345"/>
                      <a:pt x="679" y="2446573"/>
                      <a:pt x="0" y="2434781"/>
                    </a:cubicBezTo>
                    <a:lnTo>
                      <a:pt x="0" y="16573"/>
                    </a:lnTo>
                    <a:cubicBezTo>
                      <a:pt x="220" y="10735"/>
                      <a:pt x="1889" y="5039"/>
                      <a:pt x="4858" y="0"/>
                    </a:cubicBezTo>
                    <a:lnTo>
                      <a:pt x="68008" y="35623"/>
                    </a:lnTo>
                    <a:cubicBezTo>
                      <a:pt x="64928" y="40653"/>
                      <a:pt x="63220" y="46396"/>
                      <a:pt x="63055" y="52292"/>
                    </a:cubicBezTo>
                    <a:lnTo>
                      <a:pt x="63055" y="2471166"/>
                    </a:lnTo>
                    <a:cubicBezTo>
                      <a:pt x="62902" y="2474319"/>
                      <a:pt x="63808" y="2477443"/>
                      <a:pt x="65627" y="2480024"/>
                    </a:cubicBezTo>
                    <a:cubicBezTo>
                      <a:pt x="67819" y="2482615"/>
                      <a:pt x="71296" y="2483720"/>
                      <a:pt x="74581" y="2482882"/>
                    </a:cubicBezTo>
                    <a:cubicBezTo>
                      <a:pt x="75396" y="2482701"/>
                      <a:pt x="76193" y="2482444"/>
                      <a:pt x="76962" y="2482120"/>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5" name="Google Shape;76;p2">
              <a:extLst>
                <a:ext uri="{FF2B5EF4-FFF2-40B4-BE49-F238E27FC236}">
                  <a16:creationId xmlns:a16="http://schemas.microsoft.com/office/drawing/2014/main" id="{408A1A1A-7F23-EEB8-98B3-C9DD60364771}"/>
                </a:ext>
              </a:extLst>
            </p:cNvPr>
            <p:cNvGrpSpPr/>
            <p:nvPr/>
          </p:nvGrpSpPr>
          <p:grpSpPr>
            <a:xfrm>
              <a:off x="-4219773" y="1683828"/>
              <a:ext cx="598175" cy="611314"/>
              <a:chOff x="-4219773" y="1683828"/>
              <a:chExt cx="598175" cy="611314"/>
            </a:xfrm>
          </p:grpSpPr>
          <p:sp>
            <p:nvSpPr>
              <p:cNvPr id="249" name="Google Shape;77;p2">
                <a:extLst>
                  <a:ext uri="{FF2B5EF4-FFF2-40B4-BE49-F238E27FC236}">
                    <a16:creationId xmlns:a16="http://schemas.microsoft.com/office/drawing/2014/main" id="{DCBA56E5-E02A-CD9A-FBF9-B7124A051C12}"/>
                  </a:ext>
                </a:extLst>
              </p:cNvPr>
              <p:cNvSpPr/>
              <p:nvPr/>
            </p:nvSpPr>
            <p:spPr>
              <a:xfrm>
                <a:off x="-4219766" y="1683828"/>
                <a:ext cx="598074" cy="610742"/>
              </a:xfrm>
              <a:custGeom>
                <a:avLst/>
                <a:gdLst/>
                <a:ahLst/>
                <a:cxnLst/>
                <a:rect l="l" t="t" r="r" b="b"/>
                <a:pathLst>
                  <a:path w="598074" h="610742" extrusionOk="0">
                    <a:moveTo>
                      <a:pt x="585407" y="174212"/>
                    </a:moveTo>
                    <a:lnTo>
                      <a:pt x="582930" y="172784"/>
                    </a:lnTo>
                    <a:lnTo>
                      <a:pt x="555022" y="156686"/>
                    </a:lnTo>
                    <a:cubicBezTo>
                      <a:pt x="544859" y="150992"/>
                      <a:pt x="533819" y="147033"/>
                      <a:pt x="522351" y="144971"/>
                    </a:cubicBezTo>
                    <a:cubicBezTo>
                      <a:pt x="518008" y="144019"/>
                      <a:pt x="513712" y="142843"/>
                      <a:pt x="509492" y="141446"/>
                    </a:cubicBezTo>
                    <a:cubicBezTo>
                      <a:pt x="504730" y="139732"/>
                      <a:pt x="500729" y="138113"/>
                      <a:pt x="497110" y="136398"/>
                    </a:cubicBezTo>
                    <a:lnTo>
                      <a:pt x="499205" y="133826"/>
                    </a:lnTo>
                    <a:lnTo>
                      <a:pt x="499205" y="133826"/>
                    </a:lnTo>
                    <a:lnTo>
                      <a:pt x="467678" y="115633"/>
                    </a:lnTo>
                    <a:lnTo>
                      <a:pt x="467678" y="115633"/>
                    </a:lnTo>
                    <a:cubicBezTo>
                      <a:pt x="465096" y="114125"/>
                      <a:pt x="462296" y="113002"/>
                      <a:pt x="459391" y="112300"/>
                    </a:cubicBezTo>
                    <a:cubicBezTo>
                      <a:pt x="447485" y="109347"/>
                      <a:pt x="429768" y="116300"/>
                      <a:pt x="411766" y="114300"/>
                    </a:cubicBezTo>
                    <a:cubicBezTo>
                      <a:pt x="398793" y="112964"/>
                      <a:pt x="387058" y="105999"/>
                      <a:pt x="379666" y="95250"/>
                    </a:cubicBezTo>
                    <a:cubicBezTo>
                      <a:pt x="368903" y="80677"/>
                      <a:pt x="362331" y="55245"/>
                      <a:pt x="352806" y="34290"/>
                    </a:cubicBezTo>
                    <a:lnTo>
                      <a:pt x="361093" y="22003"/>
                    </a:lnTo>
                    <a:lnTo>
                      <a:pt x="358711" y="21146"/>
                    </a:lnTo>
                    <a:lnTo>
                      <a:pt x="330136" y="4381"/>
                    </a:lnTo>
                    <a:cubicBezTo>
                      <a:pt x="325250" y="1524"/>
                      <a:pt x="319697" y="11"/>
                      <a:pt x="314039" y="0"/>
                    </a:cubicBezTo>
                    <a:cubicBezTo>
                      <a:pt x="303257" y="463"/>
                      <a:pt x="292779" y="3747"/>
                      <a:pt x="283655" y="9525"/>
                    </a:cubicBezTo>
                    <a:cubicBezTo>
                      <a:pt x="213931" y="49721"/>
                      <a:pt x="211741" y="144399"/>
                      <a:pt x="186785" y="206788"/>
                    </a:cubicBezTo>
                    <a:cubicBezTo>
                      <a:pt x="161830" y="269177"/>
                      <a:pt x="126587" y="288798"/>
                      <a:pt x="107347" y="315754"/>
                    </a:cubicBezTo>
                    <a:cubicBezTo>
                      <a:pt x="88106" y="342710"/>
                      <a:pt x="86773" y="362426"/>
                      <a:pt x="44196" y="421100"/>
                    </a:cubicBezTo>
                    <a:cubicBezTo>
                      <a:pt x="1619" y="479774"/>
                      <a:pt x="0" y="494157"/>
                      <a:pt x="0" y="505301"/>
                    </a:cubicBezTo>
                    <a:lnTo>
                      <a:pt x="0" y="592646"/>
                    </a:lnTo>
                    <a:lnTo>
                      <a:pt x="31432" y="610743"/>
                    </a:lnTo>
                    <a:lnTo>
                      <a:pt x="598075" y="283559"/>
                    </a:lnTo>
                    <a:close/>
                    <a:moveTo>
                      <a:pt x="65913" y="511207"/>
                    </a:moveTo>
                    <a:cubicBezTo>
                      <a:pt x="58483" y="515398"/>
                      <a:pt x="52483" y="509778"/>
                      <a:pt x="52483" y="498348"/>
                    </a:cubicBezTo>
                    <a:cubicBezTo>
                      <a:pt x="52235" y="487242"/>
                      <a:pt x="57207" y="476669"/>
                      <a:pt x="65913" y="469773"/>
                    </a:cubicBezTo>
                    <a:cubicBezTo>
                      <a:pt x="73247" y="465487"/>
                      <a:pt x="79248" y="471297"/>
                      <a:pt x="79248" y="482727"/>
                    </a:cubicBezTo>
                    <a:cubicBezTo>
                      <a:pt x="79467" y="493795"/>
                      <a:pt x="74495" y="504330"/>
                      <a:pt x="65818" y="511207"/>
                    </a:cubicBezTo>
                    <a:close/>
                    <a:moveTo>
                      <a:pt x="314801" y="265843"/>
                    </a:moveTo>
                    <a:cubicBezTo>
                      <a:pt x="302028" y="275111"/>
                      <a:pt x="284159" y="272268"/>
                      <a:pt x="274892" y="259494"/>
                    </a:cubicBezTo>
                    <a:cubicBezTo>
                      <a:pt x="273339" y="257349"/>
                      <a:pt x="272082" y="254998"/>
                      <a:pt x="271177" y="252508"/>
                    </a:cubicBezTo>
                    <a:cubicBezTo>
                      <a:pt x="249174" y="256794"/>
                      <a:pt x="233077" y="235553"/>
                      <a:pt x="233077" y="199073"/>
                    </a:cubicBezTo>
                    <a:cubicBezTo>
                      <a:pt x="233077" y="156210"/>
                      <a:pt x="255651" y="108299"/>
                      <a:pt x="283559" y="92202"/>
                    </a:cubicBezTo>
                    <a:cubicBezTo>
                      <a:pt x="296332" y="82934"/>
                      <a:pt x="314201" y="85776"/>
                      <a:pt x="323469" y="98550"/>
                    </a:cubicBezTo>
                    <a:cubicBezTo>
                      <a:pt x="325022" y="100695"/>
                      <a:pt x="326279" y="103047"/>
                      <a:pt x="327184" y="105537"/>
                    </a:cubicBezTo>
                    <a:cubicBezTo>
                      <a:pt x="349186" y="101156"/>
                      <a:pt x="365284" y="122396"/>
                      <a:pt x="365284" y="158972"/>
                    </a:cubicBezTo>
                    <a:cubicBezTo>
                      <a:pt x="365189" y="202121"/>
                      <a:pt x="342614" y="249746"/>
                      <a:pt x="314706" y="265843"/>
                    </a:cubicBezTo>
                    <a:close/>
                    <a:moveTo>
                      <a:pt x="502825" y="259271"/>
                    </a:moveTo>
                    <a:cubicBezTo>
                      <a:pt x="495490" y="263557"/>
                      <a:pt x="489490" y="257842"/>
                      <a:pt x="489490" y="246507"/>
                    </a:cubicBezTo>
                    <a:cubicBezTo>
                      <a:pt x="489204" y="235417"/>
                      <a:pt x="494138" y="224836"/>
                      <a:pt x="502825" y="217932"/>
                    </a:cubicBezTo>
                    <a:cubicBezTo>
                      <a:pt x="510349" y="213646"/>
                      <a:pt x="516255" y="219361"/>
                      <a:pt x="516255" y="230791"/>
                    </a:cubicBezTo>
                    <a:cubicBezTo>
                      <a:pt x="516579" y="241884"/>
                      <a:pt x="511588" y="252465"/>
                      <a:pt x="502825" y="25927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78;p2">
                <a:extLst>
                  <a:ext uri="{FF2B5EF4-FFF2-40B4-BE49-F238E27FC236}">
                    <a16:creationId xmlns:a16="http://schemas.microsoft.com/office/drawing/2014/main" id="{6B6E6044-140B-C0A1-FC4D-905EB6884663}"/>
                  </a:ext>
                </a:extLst>
              </p:cNvPr>
              <p:cNvSpPr/>
              <p:nvPr/>
            </p:nvSpPr>
            <p:spPr>
              <a:xfrm>
                <a:off x="-4219773" y="2175509"/>
                <a:ext cx="62872" cy="119062"/>
              </a:xfrm>
              <a:custGeom>
                <a:avLst/>
                <a:gdLst/>
                <a:ahLst/>
                <a:cxnLst/>
                <a:rect l="l" t="t" r="r" b="b"/>
                <a:pathLst>
                  <a:path w="62872" h="119062" extrusionOk="0">
                    <a:moveTo>
                      <a:pt x="62872" y="35147"/>
                    </a:moveTo>
                    <a:lnTo>
                      <a:pt x="2007" y="0"/>
                    </a:lnTo>
                    <a:cubicBezTo>
                      <a:pt x="598" y="4401"/>
                      <a:pt x="-78" y="9001"/>
                      <a:pt x="7" y="13621"/>
                    </a:cubicBezTo>
                    <a:lnTo>
                      <a:pt x="7" y="100965"/>
                    </a:lnTo>
                    <a:lnTo>
                      <a:pt x="31440" y="119062"/>
                    </a:lnTo>
                    <a:lnTo>
                      <a:pt x="62872" y="100870"/>
                    </a:ln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79;p2">
                <a:extLst>
                  <a:ext uri="{FF2B5EF4-FFF2-40B4-BE49-F238E27FC236}">
                    <a16:creationId xmlns:a16="http://schemas.microsoft.com/office/drawing/2014/main" id="{1FA88ED9-CD95-9E1C-095B-C6E91DBF270E}"/>
                  </a:ext>
                </a:extLst>
              </p:cNvPr>
              <p:cNvSpPr/>
              <p:nvPr/>
            </p:nvSpPr>
            <p:spPr>
              <a:xfrm>
                <a:off x="-4151091" y="1999486"/>
                <a:ext cx="88677" cy="102108"/>
              </a:xfrm>
              <a:custGeom>
                <a:avLst/>
                <a:gdLst/>
                <a:ahLst/>
                <a:cxnLst/>
                <a:rect l="l" t="t" r="r" b="b"/>
                <a:pathLst>
                  <a:path w="88677" h="102108" extrusionOk="0">
                    <a:moveTo>
                      <a:pt x="57245" y="102108"/>
                    </a:moveTo>
                    <a:lnTo>
                      <a:pt x="88678" y="29432"/>
                    </a:lnTo>
                    <a:lnTo>
                      <a:pt x="38671" y="0"/>
                    </a:lnTo>
                    <a:lnTo>
                      <a:pt x="38671" y="0"/>
                    </a:lnTo>
                    <a:cubicBezTo>
                      <a:pt x="24003" y="20288"/>
                      <a:pt x="19621" y="36671"/>
                      <a:pt x="0" y="68961"/>
                    </a:cubicBez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80;p2">
                <a:extLst>
                  <a:ext uri="{FF2B5EF4-FFF2-40B4-BE49-F238E27FC236}">
                    <a16:creationId xmlns:a16="http://schemas.microsoft.com/office/drawing/2014/main" id="{2AECA9D5-2009-C762-7664-93950402842A}"/>
                  </a:ext>
                </a:extLst>
              </p:cNvPr>
              <p:cNvSpPr/>
              <p:nvPr/>
            </p:nvSpPr>
            <p:spPr>
              <a:xfrm>
                <a:off x="-4043077" y="1760219"/>
                <a:ext cx="94392" cy="195929"/>
              </a:xfrm>
              <a:custGeom>
                <a:avLst/>
                <a:gdLst/>
                <a:ahLst/>
                <a:cxnLst/>
                <a:rect l="l" t="t" r="r" b="b"/>
                <a:pathLst>
                  <a:path w="94392" h="195929" extrusionOk="0">
                    <a:moveTo>
                      <a:pt x="75343" y="195929"/>
                    </a:moveTo>
                    <a:lnTo>
                      <a:pt x="79439" y="174784"/>
                    </a:lnTo>
                    <a:cubicBezTo>
                      <a:pt x="65818" y="168878"/>
                      <a:pt x="56293" y="150114"/>
                      <a:pt x="56293" y="122682"/>
                    </a:cubicBezTo>
                    <a:cubicBezTo>
                      <a:pt x="56398" y="86586"/>
                      <a:pt x="69980" y="51832"/>
                      <a:pt x="94393" y="25241"/>
                    </a:cubicBezTo>
                    <a:lnTo>
                      <a:pt x="50768" y="0"/>
                    </a:lnTo>
                    <a:cubicBezTo>
                      <a:pt x="31718" y="42386"/>
                      <a:pt x="25337" y="92392"/>
                      <a:pt x="10097" y="130397"/>
                    </a:cubicBezTo>
                    <a:cubicBezTo>
                      <a:pt x="7125" y="137935"/>
                      <a:pt x="3753" y="145312"/>
                      <a:pt x="0" y="152495"/>
                    </a:cubicBez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81;p2">
                <a:extLst>
                  <a:ext uri="{FF2B5EF4-FFF2-40B4-BE49-F238E27FC236}">
                    <a16:creationId xmlns:a16="http://schemas.microsoft.com/office/drawing/2014/main" id="{0C555BAE-F9AB-48E4-68D6-CD72A1F35598}"/>
                  </a:ext>
                </a:extLst>
              </p:cNvPr>
              <p:cNvSpPr/>
              <p:nvPr/>
            </p:nvSpPr>
            <p:spPr>
              <a:xfrm>
                <a:off x="-4188334" y="1702037"/>
                <a:ext cx="566736" cy="593105"/>
              </a:xfrm>
              <a:custGeom>
                <a:avLst/>
                <a:gdLst/>
                <a:ahLst/>
                <a:cxnLst/>
                <a:rect l="l" t="t" r="r" b="b"/>
                <a:pathLst>
                  <a:path w="566736" h="593105" extrusionOk="0">
                    <a:moveTo>
                      <a:pt x="553974" y="156004"/>
                    </a:moveTo>
                    <a:lnTo>
                      <a:pt x="551498" y="154575"/>
                    </a:lnTo>
                    <a:cubicBezTo>
                      <a:pt x="542392" y="150248"/>
                      <a:pt x="532800" y="147050"/>
                      <a:pt x="522923" y="145050"/>
                    </a:cubicBezTo>
                    <a:cubicBezTo>
                      <a:pt x="506139" y="142222"/>
                      <a:pt x="490499" y="134729"/>
                      <a:pt x="477774" y="123428"/>
                    </a:cubicBezTo>
                    <a:cubicBezTo>
                      <a:pt x="474593" y="120564"/>
                      <a:pt x="471154" y="118012"/>
                      <a:pt x="467487" y="115808"/>
                    </a:cubicBezTo>
                    <a:cubicBezTo>
                      <a:pt x="464877" y="114195"/>
                      <a:pt x="462010" y="113036"/>
                      <a:pt x="459010" y="112379"/>
                    </a:cubicBezTo>
                    <a:cubicBezTo>
                      <a:pt x="439960" y="107807"/>
                      <a:pt x="405289" y="128572"/>
                      <a:pt x="380238" y="96282"/>
                    </a:cubicBezTo>
                    <a:cubicBezTo>
                      <a:pt x="380038" y="95895"/>
                      <a:pt x="379781" y="95542"/>
                      <a:pt x="379476" y="95234"/>
                    </a:cubicBezTo>
                    <a:cubicBezTo>
                      <a:pt x="362045" y="71707"/>
                      <a:pt x="355663" y="19034"/>
                      <a:pt x="329565" y="3889"/>
                    </a:cubicBezTo>
                    <a:lnTo>
                      <a:pt x="327279" y="2937"/>
                    </a:lnTo>
                    <a:cubicBezTo>
                      <a:pt x="316421" y="-2111"/>
                      <a:pt x="302419" y="-1159"/>
                      <a:pt x="283274" y="9795"/>
                    </a:cubicBezTo>
                    <a:cubicBezTo>
                      <a:pt x="214027" y="49800"/>
                      <a:pt x="211741" y="144764"/>
                      <a:pt x="186785" y="207153"/>
                    </a:cubicBezTo>
                    <a:cubicBezTo>
                      <a:pt x="161830" y="269542"/>
                      <a:pt x="126492" y="289258"/>
                      <a:pt x="107252" y="316119"/>
                    </a:cubicBezTo>
                    <a:cubicBezTo>
                      <a:pt x="88011" y="342979"/>
                      <a:pt x="86868" y="362887"/>
                      <a:pt x="44196" y="421561"/>
                    </a:cubicBezTo>
                    <a:cubicBezTo>
                      <a:pt x="1524" y="480235"/>
                      <a:pt x="0" y="494617"/>
                      <a:pt x="0" y="505666"/>
                    </a:cubicBezTo>
                    <a:lnTo>
                      <a:pt x="0" y="593106"/>
                    </a:lnTo>
                    <a:lnTo>
                      <a:pt x="566642" y="265922"/>
                    </a:lnTo>
                    <a:lnTo>
                      <a:pt x="566642" y="178006"/>
                    </a:lnTo>
                    <a:cubicBezTo>
                      <a:pt x="567500" y="168730"/>
                      <a:pt x="562432" y="159916"/>
                      <a:pt x="553974" y="156004"/>
                    </a:cubicBezTo>
                    <a:close/>
                    <a:moveTo>
                      <a:pt x="65818" y="511191"/>
                    </a:moveTo>
                    <a:cubicBezTo>
                      <a:pt x="58484" y="515382"/>
                      <a:pt x="52483" y="509667"/>
                      <a:pt x="52483" y="498332"/>
                    </a:cubicBezTo>
                    <a:cubicBezTo>
                      <a:pt x="52226" y="487245"/>
                      <a:pt x="57160" y="476682"/>
                      <a:pt x="65818" y="469757"/>
                    </a:cubicBezTo>
                    <a:cubicBezTo>
                      <a:pt x="73247" y="465471"/>
                      <a:pt x="79153" y="471281"/>
                      <a:pt x="79153" y="482711"/>
                    </a:cubicBezTo>
                    <a:cubicBezTo>
                      <a:pt x="79391" y="493789"/>
                      <a:pt x="74419" y="504323"/>
                      <a:pt x="65723" y="511191"/>
                    </a:cubicBezTo>
                    <a:close/>
                    <a:moveTo>
                      <a:pt x="283369" y="247634"/>
                    </a:moveTo>
                    <a:cubicBezTo>
                      <a:pt x="270596" y="256902"/>
                      <a:pt x="252727" y="254060"/>
                      <a:pt x="243459" y="241286"/>
                    </a:cubicBezTo>
                    <a:cubicBezTo>
                      <a:pt x="241906" y="239141"/>
                      <a:pt x="240649" y="236789"/>
                      <a:pt x="239744" y="234299"/>
                    </a:cubicBezTo>
                    <a:cubicBezTo>
                      <a:pt x="234772" y="223235"/>
                      <a:pt x="232391" y="211180"/>
                      <a:pt x="232791" y="199056"/>
                    </a:cubicBezTo>
                    <a:cubicBezTo>
                      <a:pt x="232791" y="156099"/>
                      <a:pt x="255461" y="108283"/>
                      <a:pt x="283369" y="92186"/>
                    </a:cubicBezTo>
                    <a:cubicBezTo>
                      <a:pt x="287131" y="89886"/>
                      <a:pt x="291246" y="88243"/>
                      <a:pt x="295561" y="87328"/>
                    </a:cubicBezTo>
                    <a:cubicBezTo>
                      <a:pt x="317563" y="82947"/>
                      <a:pt x="333661" y="104187"/>
                      <a:pt x="333661" y="140764"/>
                    </a:cubicBezTo>
                    <a:cubicBezTo>
                      <a:pt x="333756" y="183912"/>
                      <a:pt x="311182" y="231537"/>
                      <a:pt x="283274" y="247634"/>
                    </a:cubicBezTo>
                    <a:close/>
                    <a:moveTo>
                      <a:pt x="503015" y="258778"/>
                    </a:moveTo>
                    <a:cubicBezTo>
                      <a:pt x="495586" y="262969"/>
                      <a:pt x="489585" y="257254"/>
                      <a:pt x="489585" y="245920"/>
                    </a:cubicBezTo>
                    <a:cubicBezTo>
                      <a:pt x="489309" y="234810"/>
                      <a:pt x="494281" y="224220"/>
                      <a:pt x="503015" y="217345"/>
                    </a:cubicBezTo>
                    <a:cubicBezTo>
                      <a:pt x="510350" y="213058"/>
                      <a:pt x="516350" y="218869"/>
                      <a:pt x="516350" y="230203"/>
                    </a:cubicBezTo>
                    <a:cubicBezTo>
                      <a:pt x="516598" y="241307"/>
                      <a:pt x="511626" y="251884"/>
                      <a:pt x="502920" y="25877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82;p2">
                <a:extLst>
                  <a:ext uri="{FF2B5EF4-FFF2-40B4-BE49-F238E27FC236}">
                    <a16:creationId xmlns:a16="http://schemas.microsoft.com/office/drawing/2014/main" id="{DE1805D3-6A97-02D9-E997-1828B885D11B}"/>
                  </a:ext>
                </a:extLst>
              </p:cNvPr>
              <p:cNvSpPr/>
              <p:nvPr/>
            </p:nvSpPr>
            <p:spPr>
              <a:xfrm>
                <a:off x="-3948685" y="1788796"/>
                <a:ext cx="94107" cy="166322"/>
              </a:xfrm>
              <a:custGeom>
                <a:avLst/>
                <a:gdLst/>
                <a:ahLst/>
                <a:cxnLst/>
                <a:rect l="l" t="t" r="r" b="b"/>
                <a:pathLst>
                  <a:path w="94107" h="166322" extrusionOk="0">
                    <a:moveTo>
                      <a:pt x="94107" y="54004"/>
                    </a:moveTo>
                    <a:cubicBezTo>
                      <a:pt x="94107" y="96962"/>
                      <a:pt x="71533" y="144777"/>
                      <a:pt x="43625" y="160874"/>
                    </a:cubicBezTo>
                    <a:cubicBezTo>
                      <a:pt x="30851" y="170142"/>
                      <a:pt x="12983" y="167300"/>
                      <a:pt x="3715" y="154526"/>
                    </a:cubicBezTo>
                    <a:cubicBezTo>
                      <a:pt x="2162" y="152381"/>
                      <a:pt x="905" y="150029"/>
                      <a:pt x="0" y="147539"/>
                    </a:cubicBezTo>
                    <a:cubicBezTo>
                      <a:pt x="4305" y="146667"/>
                      <a:pt x="8430" y="145056"/>
                      <a:pt x="12192" y="142777"/>
                    </a:cubicBezTo>
                    <a:cubicBezTo>
                      <a:pt x="40100" y="126584"/>
                      <a:pt x="62675" y="78769"/>
                      <a:pt x="62675" y="35811"/>
                    </a:cubicBezTo>
                    <a:cubicBezTo>
                      <a:pt x="63046" y="23699"/>
                      <a:pt x="60703" y="11657"/>
                      <a:pt x="55817" y="569"/>
                    </a:cubicBezTo>
                    <a:cubicBezTo>
                      <a:pt x="77819" y="-3813"/>
                      <a:pt x="94107" y="17428"/>
                      <a:pt x="94107" y="540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83;p2">
                <a:extLst>
                  <a:ext uri="{FF2B5EF4-FFF2-40B4-BE49-F238E27FC236}">
                    <a16:creationId xmlns:a16="http://schemas.microsoft.com/office/drawing/2014/main" id="{4AA9956E-33B7-E13F-7FE1-33F119789EFB}"/>
                  </a:ext>
                </a:extLst>
              </p:cNvPr>
              <p:cNvSpPr/>
              <p:nvPr/>
            </p:nvSpPr>
            <p:spPr>
              <a:xfrm>
                <a:off x="-4135957" y="2170383"/>
                <a:ext cx="26790" cy="44173"/>
              </a:xfrm>
              <a:custGeom>
                <a:avLst/>
                <a:gdLst/>
                <a:ahLst/>
                <a:cxnLst/>
                <a:rect l="l" t="t" r="r" b="b"/>
                <a:pathLst>
                  <a:path w="26790" h="44173" extrusionOk="0">
                    <a:moveTo>
                      <a:pt x="13441" y="42749"/>
                    </a:moveTo>
                    <a:cubicBezTo>
                      <a:pt x="6012" y="47036"/>
                      <a:pt x="11" y="41321"/>
                      <a:pt x="11" y="29986"/>
                    </a:cubicBezTo>
                    <a:cubicBezTo>
                      <a:pt x="-265" y="18880"/>
                      <a:pt x="4707" y="8288"/>
                      <a:pt x="13441" y="1411"/>
                    </a:cubicBezTo>
                    <a:cubicBezTo>
                      <a:pt x="20775" y="-2875"/>
                      <a:pt x="26776" y="2935"/>
                      <a:pt x="26776" y="14365"/>
                    </a:cubicBezTo>
                    <a:cubicBezTo>
                      <a:pt x="27091" y="25462"/>
                      <a:pt x="22147" y="36053"/>
                      <a:pt x="13441" y="42940"/>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84;p2">
                <a:extLst>
                  <a:ext uri="{FF2B5EF4-FFF2-40B4-BE49-F238E27FC236}">
                    <a16:creationId xmlns:a16="http://schemas.microsoft.com/office/drawing/2014/main" id="{6F550D83-5421-53D5-7BF2-8CB063AF689F}"/>
                  </a:ext>
                </a:extLst>
              </p:cNvPr>
              <p:cNvSpPr/>
              <p:nvPr/>
            </p:nvSpPr>
            <p:spPr>
              <a:xfrm>
                <a:off x="-3698853" y="1918065"/>
                <a:ext cx="26788" cy="44174"/>
              </a:xfrm>
              <a:custGeom>
                <a:avLst/>
                <a:gdLst/>
                <a:ahLst/>
                <a:cxnLst/>
                <a:rect l="l" t="t" r="r" b="b"/>
                <a:pathLst>
                  <a:path w="26788" h="44174" extrusionOk="0">
                    <a:moveTo>
                      <a:pt x="13345" y="42750"/>
                    </a:moveTo>
                    <a:cubicBezTo>
                      <a:pt x="6010" y="47037"/>
                      <a:pt x="10" y="41322"/>
                      <a:pt x="10" y="29987"/>
                    </a:cubicBezTo>
                    <a:cubicBezTo>
                      <a:pt x="-248" y="18903"/>
                      <a:pt x="4686" y="8335"/>
                      <a:pt x="13345" y="1412"/>
                    </a:cubicBezTo>
                    <a:cubicBezTo>
                      <a:pt x="20774" y="-2874"/>
                      <a:pt x="26775" y="2936"/>
                      <a:pt x="26775" y="14271"/>
                    </a:cubicBezTo>
                    <a:cubicBezTo>
                      <a:pt x="27080" y="25386"/>
                      <a:pt x="22098" y="35991"/>
                      <a:pt x="13345" y="42846"/>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 name="Google Shape;85;p2">
              <a:extLst>
                <a:ext uri="{FF2B5EF4-FFF2-40B4-BE49-F238E27FC236}">
                  <a16:creationId xmlns:a16="http://schemas.microsoft.com/office/drawing/2014/main" id="{89997D46-F80E-B6D3-75D3-6CD86BB22CBB}"/>
                </a:ext>
              </a:extLst>
            </p:cNvPr>
            <p:cNvGrpSpPr/>
            <p:nvPr/>
          </p:nvGrpSpPr>
          <p:grpSpPr>
            <a:xfrm>
              <a:off x="-4503516" y="1795890"/>
              <a:ext cx="1228439" cy="2759618"/>
              <a:chOff x="-4503516" y="1795890"/>
              <a:chExt cx="1228439" cy="2759618"/>
            </a:xfrm>
          </p:grpSpPr>
          <p:sp>
            <p:nvSpPr>
              <p:cNvPr id="246" name="Google Shape;86;p2">
                <a:extLst>
                  <a:ext uri="{FF2B5EF4-FFF2-40B4-BE49-F238E27FC236}">
                    <a16:creationId xmlns:a16="http://schemas.microsoft.com/office/drawing/2014/main" id="{C986BDFB-E403-9FD9-3B23-BD07C04407F6}"/>
                  </a:ext>
                </a:extLst>
              </p:cNvPr>
              <p:cNvSpPr/>
              <p:nvPr/>
            </p:nvSpPr>
            <p:spPr>
              <a:xfrm>
                <a:off x="-4503039" y="1795957"/>
                <a:ext cx="1227962" cy="2759492"/>
              </a:xfrm>
              <a:custGeom>
                <a:avLst/>
                <a:gdLst/>
                <a:ahLst/>
                <a:cxnLst/>
                <a:rect l="l" t="t" r="r" b="b"/>
                <a:pathLst>
                  <a:path w="1227962" h="2759492" extrusionOk="0">
                    <a:moveTo>
                      <a:pt x="9811" y="681685"/>
                    </a:moveTo>
                    <a:lnTo>
                      <a:pt x="1186339" y="2362"/>
                    </a:lnTo>
                    <a:cubicBezTo>
                      <a:pt x="1192702" y="-787"/>
                      <a:pt x="1200169" y="-787"/>
                      <a:pt x="1206532" y="2362"/>
                    </a:cubicBezTo>
                    <a:lnTo>
                      <a:pt x="1217867" y="8934"/>
                    </a:lnTo>
                    <a:cubicBezTo>
                      <a:pt x="1223791" y="12827"/>
                      <a:pt x="1227534" y="19288"/>
                      <a:pt x="1227963" y="26365"/>
                    </a:cubicBezTo>
                    <a:lnTo>
                      <a:pt x="1227963" y="2060619"/>
                    </a:lnTo>
                    <a:cubicBezTo>
                      <a:pt x="1227534" y="2067696"/>
                      <a:pt x="1223791" y="2074154"/>
                      <a:pt x="1217867" y="2078050"/>
                    </a:cubicBezTo>
                    <a:lnTo>
                      <a:pt x="41338" y="2756992"/>
                    </a:lnTo>
                    <a:cubicBezTo>
                      <a:pt x="34954" y="2760326"/>
                      <a:pt x="27340" y="2760326"/>
                      <a:pt x="20955" y="2756992"/>
                    </a:cubicBezTo>
                    <a:lnTo>
                      <a:pt x="9525" y="2750420"/>
                    </a:lnTo>
                    <a:cubicBezTo>
                      <a:pt x="3770" y="2746448"/>
                      <a:pt x="237" y="2739980"/>
                      <a:pt x="0" y="2732989"/>
                    </a:cubicBezTo>
                    <a:lnTo>
                      <a:pt x="0" y="699592"/>
                    </a:lnTo>
                    <a:cubicBezTo>
                      <a:pt x="151" y="692381"/>
                      <a:pt x="3814" y="685695"/>
                      <a:pt x="9811" y="681685"/>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87;p2">
                <a:extLst>
                  <a:ext uri="{FF2B5EF4-FFF2-40B4-BE49-F238E27FC236}">
                    <a16:creationId xmlns:a16="http://schemas.microsoft.com/office/drawing/2014/main" id="{52ACD7B4-6876-FE32-3796-C725CC579E7B}"/>
                  </a:ext>
                </a:extLst>
              </p:cNvPr>
              <p:cNvSpPr/>
              <p:nvPr/>
            </p:nvSpPr>
            <p:spPr>
              <a:xfrm>
                <a:off x="-4500277" y="1795890"/>
                <a:ext cx="1224819" cy="707182"/>
              </a:xfrm>
              <a:custGeom>
                <a:avLst/>
                <a:gdLst/>
                <a:ahLst/>
                <a:cxnLst/>
                <a:rect l="l" t="t" r="r" b="b"/>
                <a:pathLst>
                  <a:path w="1224819" h="707182" extrusionOk="0">
                    <a:moveTo>
                      <a:pt x="1224820" y="23383"/>
                    </a:moveTo>
                    <a:cubicBezTo>
                      <a:pt x="1223582" y="19287"/>
                      <a:pt x="1219676" y="17954"/>
                      <a:pt x="1215295" y="20621"/>
                    </a:cubicBezTo>
                    <a:lnTo>
                      <a:pt x="38576" y="699658"/>
                    </a:lnTo>
                    <a:cubicBezTo>
                      <a:pt x="35602" y="701525"/>
                      <a:pt x="33145" y="704116"/>
                      <a:pt x="31433" y="707183"/>
                    </a:cubicBezTo>
                    <a:lnTo>
                      <a:pt x="0" y="689085"/>
                    </a:lnTo>
                    <a:cubicBezTo>
                      <a:pt x="1639" y="685961"/>
                      <a:pt x="4112" y="683361"/>
                      <a:pt x="7144" y="681561"/>
                    </a:cubicBezTo>
                    <a:lnTo>
                      <a:pt x="1183672" y="2428"/>
                    </a:lnTo>
                    <a:cubicBezTo>
                      <a:pt x="1189949" y="-809"/>
                      <a:pt x="1197397" y="-809"/>
                      <a:pt x="1203674" y="2428"/>
                    </a:cubicBezTo>
                    <a:lnTo>
                      <a:pt x="1215104" y="9000"/>
                    </a:lnTo>
                    <a:cubicBezTo>
                      <a:pt x="1220143" y="12293"/>
                      <a:pt x="1223648" y="17478"/>
                      <a:pt x="1224820" y="2338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88;p2">
                <a:extLst>
                  <a:ext uri="{FF2B5EF4-FFF2-40B4-BE49-F238E27FC236}">
                    <a16:creationId xmlns:a16="http://schemas.microsoft.com/office/drawing/2014/main" id="{26D4F2FC-6C21-DD98-C5DA-FD0D2CEA00D7}"/>
                  </a:ext>
                </a:extLst>
              </p:cNvPr>
              <p:cNvSpPr/>
              <p:nvPr/>
            </p:nvSpPr>
            <p:spPr>
              <a:xfrm>
                <a:off x="-4503516" y="2486024"/>
                <a:ext cx="39433" cy="2069484"/>
              </a:xfrm>
              <a:custGeom>
                <a:avLst/>
                <a:gdLst/>
                <a:ahLst/>
                <a:cxnLst/>
                <a:rect l="l" t="t" r="r" b="b"/>
                <a:pathLst>
                  <a:path w="39433" h="2069484" extrusionOk="0">
                    <a:moveTo>
                      <a:pt x="39433" y="2068259"/>
                    </a:moveTo>
                    <a:cubicBezTo>
                      <a:pt x="38230" y="2068725"/>
                      <a:pt x="36987" y="2069068"/>
                      <a:pt x="35719" y="2069306"/>
                    </a:cubicBezTo>
                    <a:lnTo>
                      <a:pt x="33814" y="2069306"/>
                    </a:lnTo>
                    <a:cubicBezTo>
                      <a:pt x="31757" y="2069544"/>
                      <a:pt x="29679" y="2069544"/>
                      <a:pt x="27623" y="2069306"/>
                    </a:cubicBezTo>
                    <a:cubicBezTo>
                      <a:pt x="26355" y="2069068"/>
                      <a:pt x="25112" y="2068716"/>
                      <a:pt x="23908" y="2068259"/>
                    </a:cubicBezTo>
                    <a:lnTo>
                      <a:pt x="21431" y="2066925"/>
                    </a:lnTo>
                    <a:lnTo>
                      <a:pt x="10096" y="2060353"/>
                    </a:lnTo>
                    <a:cubicBezTo>
                      <a:pt x="4124" y="2056505"/>
                      <a:pt x="368" y="2050018"/>
                      <a:pt x="0" y="2042922"/>
                    </a:cubicBezTo>
                    <a:lnTo>
                      <a:pt x="0" y="9525"/>
                    </a:lnTo>
                    <a:cubicBezTo>
                      <a:pt x="121" y="6144"/>
                      <a:pt x="1140" y="2858"/>
                      <a:pt x="2953" y="0"/>
                    </a:cubicBezTo>
                    <a:lnTo>
                      <a:pt x="34385" y="18097"/>
                    </a:lnTo>
                    <a:cubicBezTo>
                      <a:pt x="32695" y="21012"/>
                      <a:pt x="31685" y="24270"/>
                      <a:pt x="31433" y="27622"/>
                    </a:cubicBezTo>
                    <a:lnTo>
                      <a:pt x="31433" y="2061401"/>
                    </a:lnTo>
                    <a:cubicBezTo>
                      <a:pt x="31718" y="2066925"/>
                      <a:pt x="35052" y="2069592"/>
                      <a:pt x="39433" y="20682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7" name="Google Shape;89;p2">
              <a:extLst>
                <a:ext uri="{FF2B5EF4-FFF2-40B4-BE49-F238E27FC236}">
                  <a16:creationId xmlns:a16="http://schemas.microsoft.com/office/drawing/2014/main" id="{D2045980-286D-39FC-0A99-1C2035B35867}"/>
                </a:ext>
              </a:extLst>
            </p:cNvPr>
            <p:cNvGrpSpPr/>
            <p:nvPr/>
          </p:nvGrpSpPr>
          <p:grpSpPr>
            <a:xfrm>
              <a:off x="-4254913" y="1740780"/>
              <a:ext cx="734281" cy="788879"/>
              <a:chOff x="-4254913" y="1740780"/>
              <a:chExt cx="734281" cy="788879"/>
            </a:xfrm>
          </p:grpSpPr>
          <p:sp>
            <p:nvSpPr>
              <p:cNvPr id="238" name="Google Shape;90;p2">
                <a:extLst>
                  <a:ext uri="{FF2B5EF4-FFF2-40B4-BE49-F238E27FC236}">
                    <a16:creationId xmlns:a16="http://schemas.microsoft.com/office/drawing/2014/main" id="{5BB221E9-F1B3-CDE6-D018-EE05E96C20A1}"/>
                  </a:ext>
                </a:extLst>
              </p:cNvPr>
              <p:cNvSpPr/>
              <p:nvPr/>
            </p:nvSpPr>
            <p:spPr>
              <a:xfrm>
                <a:off x="-4254913" y="1740780"/>
                <a:ext cx="715232" cy="788879"/>
              </a:xfrm>
              <a:custGeom>
                <a:avLst/>
                <a:gdLst/>
                <a:ahLst/>
                <a:cxnLst/>
                <a:rect l="l" t="t" r="r" b="b"/>
                <a:pathLst>
                  <a:path w="715232" h="788879" extrusionOk="0">
                    <a:moveTo>
                      <a:pt x="714756" y="311760"/>
                    </a:moveTo>
                    <a:lnTo>
                      <a:pt x="683419" y="293663"/>
                    </a:lnTo>
                    <a:cubicBezTo>
                      <a:pt x="673427" y="288777"/>
                      <a:pt x="661664" y="289129"/>
                      <a:pt x="651986" y="294615"/>
                    </a:cubicBezTo>
                    <a:cubicBezTo>
                      <a:pt x="615410" y="310713"/>
                      <a:pt x="599599" y="317952"/>
                      <a:pt x="580644" y="325857"/>
                    </a:cubicBezTo>
                    <a:lnTo>
                      <a:pt x="567023" y="331382"/>
                    </a:lnTo>
                    <a:cubicBezTo>
                      <a:pt x="559594" y="334335"/>
                      <a:pt x="544830" y="331382"/>
                      <a:pt x="549402" y="306045"/>
                    </a:cubicBezTo>
                    <a:lnTo>
                      <a:pt x="597980" y="175077"/>
                    </a:lnTo>
                    <a:lnTo>
                      <a:pt x="597313" y="175077"/>
                    </a:lnTo>
                    <a:lnTo>
                      <a:pt x="566547" y="157265"/>
                    </a:lnTo>
                    <a:cubicBezTo>
                      <a:pt x="564956" y="156365"/>
                      <a:pt x="563213" y="155752"/>
                      <a:pt x="561403" y="155455"/>
                    </a:cubicBezTo>
                    <a:cubicBezTo>
                      <a:pt x="560261" y="155396"/>
                      <a:pt x="559118" y="155396"/>
                      <a:pt x="557974" y="155455"/>
                    </a:cubicBezTo>
                    <a:cubicBezTo>
                      <a:pt x="538067" y="154979"/>
                      <a:pt x="532448" y="26582"/>
                      <a:pt x="532257" y="22677"/>
                    </a:cubicBezTo>
                    <a:lnTo>
                      <a:pt x="532257" y="22677"/>
                    </a:lnTo>
                    <a:lnTo>
                      <a:pt x="530924" y="21915"/>
                    </a:lnTo>
                    <a:lnTo>
                      <a:pt x="500444" y="4389"/>
                    </a:lnTo>
                    <a:cubicBezTo>
                      <a:pt x="495129" y="1396"/>
                      <a:pt x="489109" y="-118"/>
                      <a:pt x="483013" y="7"/>
                    </a:cubicBezTo>
                    <a:cubicBezTo>
                      <a:pt x="472983" y="392"/>
                      <a:pt x="463182" y="3167"/>
                      <a:pt x="454438" y="8103"/>
                    </a:cubicBezTo>
                    <a:cubicBezTo>
                      <a:pt x="406813" y="33249"/>
                      <a:pt x="358235" y="107640"/>
                      <a:pt x="346519" y="174505"/>
                    </a:cubicBezTo>
                    <a:cubicBezTo>
                      <a:pt x="338995" y="216606"/>
                      <a:pt x="296609" y="281566"/>
                      <a:pt x="272129" y="305379"/>
                    </a:cubicBezTo>
                    <a:cubicBezTo>
                      <a:pt x="247650" y="329191"/>
                      <a:pt x="245936" y="349289"/>
                      <a:pt x="245936" y="349289"/>
                    </a:cubicBezTo>
                    <a:lnTo>
                      <a:pt x="226886" y="457398"/>
                    </a:lnTo>
                    <a:lnTo>
                      <a:pt x="220694" y="491973"/>
                    </a:lnTo>
                    <a:cubicBezTo>
                      <a:pt x="216218" y="517786"/>
                      <a:pt x="189833" y="542742"/>
                      <a:pt x="189833" y="542742"/>
                    </a:cubicBezTo>
                    <a:lnTo>
                      <a:pt x="91154" y="616656"/>
                    </a:lnTo>
                    <a:cubicBezTo>
                      <a:pt x="29337" y="667995"/>
                      <a:pt x="11906" y="719811"/>
                      <a:pt x="0" y="783915"/>
                    </a:cubicBezTo>
                    <a:cubicBezTo>
                      <a:pt x="0" y="783915"/>
                      <a:pt x="0" y="783915"/>
                      <a:pt x="0" y="784391"/>
                    </a:cubicBezTo>
                    <a:cubicBezTo>
                      <a:pt x="0" y="786582"/>
                      <a:pt x="0" y="788201"/>
                      <a:pt x="1143" y="788772"/>
                    </a:cubicBezTo>
                    <a:cubicBezTo>
                      <a:pt x="1477" y="788915"/>
                      <a:pt x="1856" y="788915"/>
                      <a:pt x="2191" y="788772"/>
                    </a:cubicBezTo>
                    <a:lnTo>
                      <a:pt x="2191" y="788772"/>
                    </a:lnTo>
                    <a:lnTo>
                      <a:pt x="14859" y="781533"/>
                    </a:lnTo>
                    <a:lnTo>
                      <a:pt x="693801" y="389961"/>
                    </a:lnTo>
                    <a:cubicBezTo>
                      <a:pt x="697020" y="387713"/>
                      <a:pt x="699240" y="384293"/>
                      <a:pt x="699992" y="380436"/>
                    </a:cubicBezTo>
                    <a:lnTo>
                      <a:pt x="699992" y="380436"/>
                    </a:lnTo>
                    <a:lnTo>
                      <a:pt x="699992" y="380436"/>
                    </a:lnTo>
                    <a:cubicBezTo>
                      <a:pt x="703898" y="357099"/>
                      <a:pt x="715232" y="313761"/>
                      <a:pt x="715232" y="313761"/>
                    </a:cubicBezTo>
                    <a:close/>
                    <a:moveTo>
                      <a:pt x="518446" y="113355"/>
                    </a:moveTo>
                    <a:cubicBezTo>
                      <a:pt x="511207" y="154503"/>
                      <a:pt x="481584" y="200318"/>
                      <a:pt x="451771" y="215748"/>
                    </a:cubicBezTo>
                    <a:cubicBezTo>
                      <a:pt x="431387" y="226321"/>
                      <a:pt x="416623" y="219749"/>
                      <a:pt x="411671" y="201080"/>
                    </a:cubicBezTo>
                    <a:cubicBezTo>
                      <a:pt x="404241" y="203984"/>
                      <a:pt x="395840" y="202908"/>
                      <a:pt x="389382" y="198222"/>
                    </a:cubicBezTo>
                    <a:cubicBezTo>
                      <a:pt x="379857" y="190793"/>
                      <a:pt x="466439" y="42298"/>
                      <a:pt x="473488" y="45822"/>
                    </a:cubicBezTo>
                    <a:cubicBezTo>
                      <a:pt x="480517" y="49236"/>
                      <a:pt x="485575" y="55704"/>
                      <a:pt x="487204" y="63348"/>
                    </a:cubicBezTo>
                    <a:cubicBezTo>
                      <a:pt x="511207" y="55919"/>
                      <a:pt x="525304" y="76493"/>
                      <a:pt x="518446" y="11335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91;p2">
                <a:extLst>
                  <a:ext uri="{FF2B5EF4-FFF2-40B4-BE49-F238E27FC236}">
                    <a16:creationId xmlns:a16="http://schemas.microsoft.com/office/drawing/2014/main" id="{463679C0-E650-D5C8-898A-5D4D010E0A9C}"/>
                  </a:ext>
                </a:extLst>
              </p:cNvPr>
              <p:cNvSpPr/>
              <p:nvPr/>
            </p:nvSpPr>
            <p:spPr>
              <a:xfrm>
                <a:off x="-4254628" y="2400299"/>
                <a:ext cx="97726" cy="128789"/>
              </a:xfrm>
              <a:custGeom>
                <a:avLst/>
                <a:gdLst/>
                <a:ahLst/>
                <a:cxnLst/>
                <a:rect l="l" t="t" r="r" b="b"/>
                <a:pathLst>
                  <a:path w="97726" h="128789" extrusionOk="0">
                    <a:moveTo>
                      <a:pt x="97727" y="28575"/>
                    </a:moveTo>
                    <a:lnTo>
                      <a:pt x="48768" y="0"/>
                    </a:lnTo>
                    <a:cubicBezTo>
                      <a:pt x="20193" y="38100"/>
                      <a:pt x="8573" y="77533"/>
                      <a:pt x="0" y="123825"/>
                    </a:cubicBezTo>
                    <a:cubicBezTo>
                      <a:pt x="0" y="123825"/>
                      <a:pt x="0" y="123825"/>
                      <a:pt x="0" y="124301"/>
                    </a:cubicBezTo>
                    <a:cubicBezTo>
                      <a:pt x="0" y="126492"/>
                      <a:pt x="0" y="128111"/>
                      <a:pt x="1143" y="128683"/>
                    </a:cubicBezTo>
                    <a:cubicBezTo>
                      <a:pt x="1477" y="128826"/>
                      <a:pt x="1856" y="128826"/>
                      <a:pt x="2191" y="128683"/>
                    </a:cubicBezTo>
                    <a:lnTo>
                      <a:pt x="2191" y="128683"/>
                    </a:lnTo>
                    <a:lnTo>
                      <a:pt x="41243" y="97822"/>
                    </a:ln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92;p2">
                <a:extLst>
                  <a:ext uri="{FF2B5EF4-FFF2-40B4-BE49-F238E27FC236}">
                    <a16:creationId xmlns:a16="http://schemas.microsoft.com/office/drawing/2014/main" id="{C56E3E6F-7601-60F1-D37C-63ABF9B02E25}"/>
                  </a:ext>
                </a:extLst>
              </p:cNvPr>
              <p:cNvSpPr/>
              <p:nvPr/>
            </p:nvSpPr>
            <p:spPr>
              <a:xfrm>
                <a:off x="-4037648" y="2065304"/>
                <a:ext cx="101250" cy="218122"/>
              </a:xfrm>
              <a:custGeom>
                <a:avLst/>
                <a:gdLst/>
                <a:ahLst/>
                <a:cxnLst/>
                <a:rect l="l" t="t" r="r" b="b"/>
                <a:pathLst>
                  <a:path w="101250" h="218122" extrusionOk="0">
                    <a:moveTo>
                      <a:pt x="0" y="177832"/>
                    </a:moveTo>
                    <a:lnTo>
                      <a:pt x="69723" y="218122"/>
                    </a:lnTo>
                    <a:lnTo>
                      <a:pt x="101251" y="36290"/>
                    </a:lnTo>
                    <a:lnTo>
                      <a:pt x="38290" y="0"/>
                    </a:lnTo>
                    <a:cubicBezTo>
                      <a:pt x="33414" y="7220"/>
                      <a:pt x="30166" y="15402"/>
                      <a:pt x="28765" y="24003"/>
                    </a:cubicBezTo>
                    <a:lnTo>
                      <a:pt x="9715" y="132112"/>
                    </a:lnTo>
                    <a:lnTo>
                      <a:pt x="3524" y="166688"/>
                    </a:lnTo>
                    <a:cubicBezTo>
                      <a:pt x="2762" y="170517"/>
                      <a:pt x="1581" y="174260"/>
                      <a:pt x="0" y="177832"/>
                    </a:cubicBez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93;p2">
                <a:extLst>
                  <a:ext uri="{FF2B5EF4-FFF2-40B4-BE49-F238E27FC236}">
                    <a16:creationId xmlns:a16="http://schemas.microsoft.com/office/drawing/2014/main" id="{B713C142-1EFE-770D-38EB-AB2BAB7B3495}"/>
                  </a:ext>
                </a:extLst>
              </p:cNvPr>
              <p:cNvSpPr/>
              <p:nvPr/>
            </p:nvSpPr>
            <p:spPr>
              <a:xfrm>
                <a:off x="-3933254" y="1827655"/>
                <a:ext cx="106013" cy="183070"/>
              </a:xfrm>
              <a:custGeom>
                <a:avLst/>
                <a:gdLst/>
                <a:ahLst/>
                <a:cxnLst/>
                <a:rect l="l" t="t" r="r" b="b"/>
                <a:pathLst>
                  <a:path w="106013" h="183070" extrusionOk="0">
                    <a:moveTo>
                      <a:pt x="57721" y="0"/>
                    </a:moveTo>
                    <a:cubicBezTo>
                      <a:pt x="41748" y="26817"/>
                      <a:pt x="30556" y="56213"/>
                      <a:pt x="24670" y="86868"/>
                    </a:cubicBezTo>
                    <a:cubicBezTo>
                      <a:pt x="19621" y="108544"/>
                      <a:pt x="11306" y="129325"/>
                      <a:pt x="0" y="148495"/>
                    </a:cubicBezTo>
                    <a:lnTo>
                      <a:pt x="59817" y="183071"/>
                    </a:lnTo>
                    <a:lnTo>
                      <a:pt x="89344" y="114395"/>
                    </a:lnTo>
                    <a:cubicBezTo>
                      <a:pt x="82144" y="117040"/>
                      <a:pt x="74095" y="115895"/>
                      <a:pt x="67913" y="111347"/>
                    </a:cubicBezTo>
                    <a:cubicBezTo>
                      <a:pt x="63056" y="107537"/>
                      <a:pt x="83629" y="66389"/>
                      <a:pt x="106013" y="27813"/>
                    </a:cubicBez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94;p2">
                <a:extLst>
                  <a:ext uri="{FF2B5EF4-FFF2-40B4-BE49-F238E27FC236}">
                    <a16:creationId xmlns:a16="http://schemas.microsoft.com/office/drawing/2014/main" id="{E5A4DA54-CAB2-F28F-0E13-AD7B74EB4939}"/>
                  </a:ext>
                </a:extLst>
              </p:cNvPr>
              <p:cNvSpPr/>
              <p:nvPr/>
            </p:nvSpPr>
            <p:spPr>
              <a:xfrm>
                <a:off x="-4254151" y="1758761"/>
                <a:ext cx="732190" cy="770696"/>
              </a:xfrm>
              <a:custGeom>
                <a:avLst/>
                <a:gdLst/>
                <a:ahLst/>
                <a:cxnLst/>
                <a:rect l="l" t="t" r="r" b="b"/>
                <a:pathLst>
                  <a:path w="732190" h="770696" extrusionOk="0">
                    <a:moveTo>
                      <a:pt x="714470" y="294066"/>
                    </a:moveTo>
                    <a:lnTo>
                      <a:pt x="713994" y="294066"/>
                    </a:lnTo>
                    <a:cubicBezTo>
                      <a:pt x="703993" y="289303"/>
                      <a:pt x="692315" y="289694"/>
                      <a:pt x="682657" y="295113"/>
                    </a:cubicBezTo>
                    <a:cubicBezTo>
                      <a:pt x="637794" y="314830"/>
                      <a:pt x="624269" y="321402"/>
                      <a:pt x="597599" y="331880"/>
                    </a:cubicBezTo>
                    <a:cubicBezTo>
                      <a:pt x="590550" y="334833"/>
                      <a:pt x="576167" y="332451"/>
                      <a:pt x="579882" y="308163"/>
                    </a:cubicBezTo>
                    <a:cubicBezTo>
                      <a:pt x="579882" y="308163"/>
                      <a:pt x="579882" y="307115"/>
                      <a:pt x="579882" y="306543"/>
                    </a:cubicBezTo>
                    <a:lnTo>
                      <a:pt x="586073" y="271968"/>
                    </a:lnTo>
                    <a:lnTo>
                      <a:pt x="603028" y="177765"/>
                    </a:lnTo>
                    <a:cubicBezTo>
                      <a:pt x="603028" y="177765"/>
                      <a:pt x="606933" y="163002"/>
                      <a:pt x="597027" y="157382"/>
                    </a:cubicBezTo>
                    <a:lnTo>
                      <a:pt x="596360" y="157382"/>
                    </a:lnTo>
                    <a:cubicBezTo>
                      <a:pt x="593903" y="156264"/>
                      <a:pt x="591245" y="155680"/>
                      <a:pt x="588550" y="155667"/>
                    </a:cubicBezTo>
                    <a:cubicBezTo>
                      <a:pt x="576758" y="154468"/>
                      <a:pt x="566195" y="147849"/>
                      <a:pt x="559975" y="137760"/>
                    </a:cubicBezTo>
                    <a:cubicBezTo>
                      <a:pt x="549373" y="121968"/>
                      <a:pt x="545563" y="102575"/>
                      <a:pt x="549402" y="83944"/>
                    </a:cubicBezTo>
                    <a:cubicBezTo>
                      <a:pt x="556546" y="43558"/>
                      <a:pt x="548735" y="15269"/>
                      <a:pt x="530352" y="4696"/>
                    </a:cubicBezTo>
                    <a:lnTo>
                      <a:pt x="529019" y="3839"/>
                    </a:lnTo>
                    <a:cubicBezTo>
                      <a:pt x="517398" y="-2257"/>
                      <a:pt x="501872" y="-1305"/>
                      <a:pt x="483775" y="8220"/>
                    </a:cubicBezTo>
                    <a:cubicBezTo>
                      <a:pt x="436150" y="33366"/>
                      <a:pt x="387668" y="107757"/>
                      <a:pt x="375857" y="174622"/>
                    </a:cubicBezTo>
                    <a:cubicBezTo>
                      <a:pt x="368427" y="216818"/>
                      <a:pt x="326041" y="281683"/>
                      <a:pt x="301561" y="305591"/>
                    </a:cubicBezTo>
                    <a:cubicBezTo>
                      <a:pt x="277082" y="329499"/>
                      <a:pt x="275273" y="349406"/>
                      <a:pt x="275273" y="349406"/>
                    </a:cubicBezTo>
                    <a:lnTo>
                      <a:pt x="256223" y="457515"/>
                    </a:lnTo>
                    <a:lnTo>
                      <a:pt x="250127" y="492090"/>
                    </a:lnTo>
                    <a:cubicBezTo>
                      <a:pt x="245650" y="517903"/>
                      <a:pt x="219075" y="542859"/>
                      <a:pt x="219075" y="542859"/>
                    </a:cubicBezTo>
                    <a:lnTo>
                      <a:pt x="120491" y="616773"/>
                    </a:lnTo>
                    <a:cubicBezTo>
                      <a:pt x="81134" y="648129"/>
                      <a:pt x="52728" y="691144"/>
                      <a:pt x="39338" y="739645"/>
                    </a:cubicBezTo>
                    <a:cubicBezTo>
                      <a:pt x="39338" y="739645"/>
                      <a:pt x="2381" y="768220"/>
                      <a:pt x="0" y="770697"/>
                    </a:cubicBezTo>
                    <a:lnTo>
                      <a:pt x="0" y="770697"/>
                    </a:lnTo>
                    <a:lnTo>
                      <a:pt x="12668" y="763458"/>
                    </a:lnTo>
                    <a:lnTo>
                      <a:pt x="693515" y="372075"/>
                    </a:lnTo>
                    <a:lnTo>
                      <a:pt x="703040" y="366741"/>
                    </a:lnTo>
                    <a:cubicBezTo>
                      <a:pt x="704755" y="365694"/>
                      <a:pt x="732187" y="339786"/>
                      <a:pt x="732187" y="339786"/>
                    </a:cubicBezTo>
                    <a:cubicBezTo>
                      <a:pt x="732377" y="316735"/>
                      <a:pt x="725900" y="300828"/>
                      <a:pt x="714470" y="294066"/>
                    </a:cubicBezTo>
                    <a:close/>
                    <a:moveTo>
                      <a:pt x="517684" y="95374"/>
                    </a:moveTo>
                    <a:cubicBezTo>
                      <a:pt x="510445" y="136522"/>
                      <a:pt x="480822" y="182337"/>
                      <a:pt x="451009" y="197768"/>
                    </a:cubicBezTo>
                    <a:cubicBezTo>
                      <a:pt x="430625" y="208341"/>
                      <a:pt x="415861" y="201768"/>
                      <a:pt x="410909" y="183099"/>
                    </a:cubicBezTo>
                    <a:cubicBezTo>
                      <a:pt x="408689" y="172579"/>
                      <a:pt x="408689" y="161711"/>
                      <a:pt x="410909" y="151191"/>
                    </a:cubicBezTo>
                    <a:cubicBezTo>
                      <a:pt x="418148" y="110138"/>
                      <a:pt x="447865" y="64323"/>
                      <a:pt x="477584" y="48987"/>
                    </a:cubicBezTo>
                    <a:cubicBezTo>
                      <a:pt x="480336" y="47550"/>
                      <a:pt x="483203" y="46339"/>
                      <a:pt x="486156" y="45368"/>
                    </a:cubicBezTo>
                    <a:cubicBezTo>
                      <a:pt x="510445" y="37938"/>
                      <a:pt x="524542" y="58512"/>
                      <a:pt x="517684" y="9537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95;p2">
                <a:extLst>
                  <a:ext uri="{FF2B5EF4-FFF2-40B4-BE49-F238E27FC236}">
                    <a16:creationId xmlns:a16="http://schemas.microsoft.com/office/drawing/2014/main" id="{AF92E293-1DA1-65D4-F2E5-CFC75AE96917}"/>
                  </a:ext>
                </a:extLst>
              </p:cNvPr>
              <p:cNvSpPr/>
              <p:nvPr/>
            </p:nvSpPr>
            <p:spPr>
              <a:xfrm>
                <a:off x="-3843243" y="1802622"/>
                <a:ext cx="108508" cy="158955"/>
              </a:xfrm>
              <a:custGeom>
                <a:avLst/>
                <a:gdLst/>
                <a:ahLst/>
                <a:cxnLst/>
                <a:rect l="l" t="t" r="r" b="b"/>
                <a:pathLst>
                  <a:path w="108508" h="158955" extrusionOk="0">
                    <a:moveTo>
                      <a:pt x="106775" y="51513"/>
                    </a:moveTo>
                    <a:cubicBezTo>
                      <a:pt x="99536" y="92661"/>
                      <a:pt x="69913" y="138476"/>
                      <a:pt x="40100" y="153907"/>
                    </a:cubicBezTo>
                    <a:cubicBezTo>
                      <a:pt x="19717" y="164480"/>
                      <a:pt x="4953" y="157907"/>
                      <a:pt x="0" y="139238"/>
                    </a:cubicBezTo>
                    <a:cubicBezTo>
                      <a:pt x="2943" y="138284"/>
                      <a:pt x="5810" y="137106"/>
                      <a:pt x="8572" y="135714"/>
                    </a:cubicBezTo>
                    <a:cubicBezTo>
                      <a:pt x="38005" y="120284"/>
                      <a:pt x="67723" y="74468"/>
                      <a:pt x="75247" y="33320"/>
                    </a:cubicBezTo>
                    <a:cubicBezTo>
                      <a:pt x="77467" y="22831"/>
                      <a:pt x="77467" y="11996"/>
                      <a:pt x="75247" y="1507"/>
                    </a:cubicBezTo>
                    <a:cubicBezTo>
                      <a:pt x="99536" y="-5923"/>
                      <a:pt x="113633" y="14651"/>
                      <a:pt x="106775" y="5151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96;p2">
                <a:extLst>
                  <a:ext uri="{FF2B5EF4-FFF2-40B4-BE49-F238E27FC236}">
                    <a16:creationId xmlns:a16="http://schemas.microsoft.com/office/drawing/2014/main" id="{58A6E8D4-400B-52A7-35D6-A5A286350F0C}"/>
                  </a:ext>
                </a:extLst>
              </p:cNvPr>
              <p:cNvSpPr/>
              <p:nvPr/>
            </p:nvSpPr>
            <p:spPr>
              <a:xfrm>
                <a:off x="-3844907" y="1804605"/>
                <a:ext cx="100589" cy="152018"/>
              </a:xfrm>
              <a:custGeom>
                <a:avLst/>
                <a:gdLst/>
                <a:ahLst/>
                <a:cxnLst/>
                <a:rect l="l" t="t" r="r" b="b"/>
                <a:pathLst>
                  <a:path w="100589" h="152018" extrusionOk="0">
                    <a:moveTo>
                      <a:pt x="80055" y="1238"/>
                    </a:moveTo>
                    <a:lnTo>
                      <a:pt x="80055" y="1238"/>
                    </a:lnTo>
                    <a:cubicBezTo>
                      <a:pt x="85656" y="912"/>
                      <a:pt x="91028" y="3506"/>
                      <a:pt x="94247" y="8096"/>
                    </a:cubicBezTo>
                    <a:cubicBezTo>
                      <a:pt x="106440" y="25432"/>
                      <a:pt x="94724" y="69723"/>
                      <a:pt x="89675" y="84296"/>
                    </a:cubicBezTo>
                    <a:cubicBezTo>
                      <a:pt x="82627" y="104013"/>
                      <a:pt x="37002" y="150114"/>
                      <a:pt x="24429" y="150114"/>
                    </a:cubicBezTo>
                    <a:cubicBezTo>
                      <a:pt x="16047" y="148758"/>
                      <a:pt x="8608" y="144001"/>
                      <a:pt x="3855" y="136969"/>
                    </a:cubicBezTo>
                    <a:cubicBezTo>
                      <a:pt x="1750" y="126822"/>
                      <a:pt x="1750" y="116351"/>
                      <a:pt x="3855" y="106204"/>
                    </a:cubicBezTo>
                    <a:cubicBezTo>
                      <a:pt x="11094" y="65627"/>
                      <a:pt x="40431" y="20479"/>
                      <a:pt x="69292" y="5334"/>
                    </a:cubicBezTo>
                    <a:cubicBezTo>
                      <a:pt x="71845" y="3940"/>
                      <a:pt x="74521" y="2792"/>
                      <a:pt x="77293" y="1905"/>
                    </a:cubicBezTo>
                    <a:lnTo>
                      <a:pt x="80055" y="1905"/>
                    </a:lnTo>
                    <a:moveTo>
                      <a:pt x="80055" y="0"/>
                    </a:moveTo>
                    <a:lnTo>
                      <a:pt x="76912" y="0"/>
                    </a:lnTo>
                    <a:cubicBezTo>
                      <a:pt x="73959" y="972"/>
                      <a:pt x="71092" y="2182"/>
                      <a:pt x="68340" y="3619"/>
                    </a:cubicBezTo>
                    <a:cubicBezTo>
                      <a:pt x="38907" y="18955"/>
                      <a:pt x="9189" y="64770"/>
                      <a:pt x="1665" y="105823"/>
                    </a:cubicBezTo>
                    <a:cubicBezTo>
                      <a:pt x="-555" y="116343"/>
                      <a:pt x="-555" y="127211"/>
                      <a:pt x="1665" y="137731"/>
                    </a:cubicBezTo>
                    <a:cubicBezTo>
                      <a:pt x="6741" y="145426"/>
                      <a:pt x="14838" y="150615"/>
                      <a:pt x="23953" y="152019"/>
                    </a:cubicBezTo>
                    <a:lnTo>
                      <a:pt x="23953" y="152019"/>
                    </a:lnTo>
                    <a:cubicBezTo>
                      <a:pt x="37574" y="152019"/>
                      <a:pt x="83484" y="105537"/>
                      <a:pt x="90628" y="85344"/>
                    </a:cubicBezTo>
                    <a:cubicBezTo>
                      <a:pt x="97772" y="65151"/>
                      <a:pt x="113774" y="191"/>
                      <a:pt x="79103" y="19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97;p2">
                <a:extLst>
                  <a:ext uri="{FF2B5EF4-FFF2-40B4-BE49-F238E27FC236}">
                    <a16:creationId xmlns:a16="http://schemas.microsoft.com/office/drawing/2014/main" id="{86C2DA44-9982-2FE1-0FA6-E9A129FBF8D0}"/>
                  </a:ext>
                </a:extLst>
              </p:cNvPr>
              <p:cNvSpPr/>
              <p:nvPr/>
            </p:nvSpPr>
            <p:spPr>
              <a:xfrm>
                <a:off x="-4253044" y="2097784"/>
                <a:ext cx="732412" cy="431147"/>
              </a:xfrm>
              <a:custGeom>
                <a:avLst/>
                <a:gdLst/>
                <a:ahLst/>
                <a:cxnLst/>
                <a:rect l="l" t="t" r="r" b="b"/>
                <a:pathLst>
                  <a:path w="732412" h="431147" extrusionOk="0">
                    <a:moveTo>
                      <a:pt x="130" y="431102"/>
                    </a:moveTo>
                    <a:lnTo>
                      <a:pt x="693741" y="32385"/>
                    </a:lnTo>
                    <a:lnTo>
                      <a:pt x="703266" y="27051"/>
                    </a:lnTo>
                    <a:cubicBezTo>
                      <a:pt x="704981" y="26003"/>
                      <a:pt x="732413" y="0"/>
                      <a:pt x="732413" y="0"/>
                    </a:cubicBezTo>
                    <a:lnTo>
                      <a:pt x="39374" y="400050"/>
                    </a:lnTo>
                    <a:cubicBezTo>
                      <a:pt x="39374" y="400050"/>
                      <a:pt x="-2632" y="432530"/>
                      <a:pt x="130" y="431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 name="Google Shape;98;p2">
              <a:extLst>
                <a:ext uri="{FF2B5EF4-FFF2-40B4-BE49-F238E27FC236}">
                  <a16:creationId xmlns:a16="http://schemas.microsoft.com/office/drawing/2014/main" id="{C88E51A6-1BAD-4ACA-7F6D-E8D7D06B0D77}"/>
                </a:ext>
              </a:extLst>
            </p:cNvPr>
            <p:cNvGrpSpPr/>
            <p:nvPr/>
          </p:nvGrpSpPr>
          <p:grpSpPr>
            <a:xfrm>
              <a:off x="-4355878" y="2194708"/>
              <a:ext cx="988599" cy="2161899"/>
              <a:chOff x="-4355878" y="2194708"/>
              <a:chExt cx="988599" cy="2161899"/>
            </a:xfrm>
          </p:grpSpPr>
          <p:sp>
            <p:nvSpPr>
              <p:cNvPr id="29" name="Google Shape;99;p2">
                <a:extLst>
                  <a:ext uri="{FF2B5EF4-FFF2-40B4-BE49-F238E27FC236}">
                    <a16:creationId xmlns:a16="http://schemas.microsoft.com/office/drawing/2014/main" id="{E2AE3961-D77D-1BA2-64E0-91252C2442BB}"/>
                  </a:ext>
                </a:extLst>
              </p:cNvPr>
              <p:cNvSpPr/>
              <p:nvPr/>
            </p:nvSpPr>
            <p:spPr>
              <a:xfrm>
                <a:off x="-4355878" y="2310999"/>
                <a:ext cx="988599" cy="1146816"/>
              </a:xfrm>
              <a:custGeom>
                <a:avLst/>
                <a:gdLst/>
                <a:ahLst/>
                <a:cxnLst/>
                <a:rect l="l" t="t" r="r" b="b"/>
                <a:pathLst>
                  <a:path w="988599" h="1146816" extrusionOk="0">
                    <a:moveTo>
                      <a:pt x="965740" y="599744"/>
                    </a:moveTo>
                    <a:lnTo>
                      <a:pt x="22765" y="1144098"/>
                    </a:lnTo>
                    <a:cubicBezTo>
                      <a:pt x="10192" y="1151337"/>
                      <a:pt x="0" y="1143622"/>
                      <a:pt x="0" y="1126857"/>
                    </a:cubicBezTo>
                    <a:lnTo>
                      <a:pt x="0" y="590695"/>
                    </a:lnTo>
                    <a:cubicBezTo>
                      <a:pt x="261" y="573398"/>
                      <a:pt x="8707" y="557244"/>
                      <a:pt x="22765" y="547166"/>
                    </a:cubicBezTo>
                    <a:lnTo>
                      <a:pt x="965740" y="2717"/>
                    </a:lnTo>
                    <a:cubicBezTo>
                      <a:pt x="978408" y="-4522"/>
                      <a:pt x="988600" y="3193"/>
                      <a:pt x="988600" y="20052"/>
                    </a:cubicBezTo>
                    <a:lnTo>
                      <a:pt x="988600" y="556024"/>
                    </a:lnTo>
                    <a:cubicBezTo>
                      <a:pt x="988362" y="573398"/>
                      <a:pt x="979875" y="589628"/>
                      <a:pt x="965740" y="599744"/>
                    </a:cubicBezTo>
                    <a:close/>
                  </a:path>
                </a:pathLst>
              </a:custGeom>
              <a:solidFill>
                <a:srgbClr val="008D36">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100;p2">
                <a:extLst>
                  <a:ext uri="{FF2B5EF4-FFF2-40B4-BE49-F238E27FC236}">
                    <a16:creationId xmlns:a16="http://schemas.microsoft.com/office/drawing/2014/main" id="{D3558696-FF18-A1D8-1158-27F97B61964C}"/>
                  </a:ext>
                </a:extLst>
              </p:cNvPr>
              <p:cNvSpPr/>
              <p:nvPr/>
            </p:nvSpPr>
            <p:spPr>
              <a:xfrm>
                <a:off x="-4225411" y="2875947"/>
                <a:ext cx="10560" cy="8035"/>
              </a:xfrm>
              <a:custGeom>
                <a:avLst/>
                <a:gdLst/>
                <a:ahLst/>
                <a:cxnLst/>
                <a:rect l="l" t="t" r="r" b="b"/>
                <a:pathLst>
                  <a:path w="10560" h="8035" extrusionOk="0">
                    <a:moveTo>
                      <a:pt x="2311" y="8031"/>
                    </a:moveTo>
                    <a:cubicBezTo>
                      <a:pt x="1476" y="8088"/>
                      <a:pt x="690" y="7631"/>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ubicBezTo>
                      <a:pt x="3101" y="7926"/>
                      <a:pt x="2709" y="8021"/>
                      <a:pt x="2311" y="80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101;p2">
                <a:extLst>
                  <a:ext uri="{FF2B5EF4-FFF2-40B4-BE49-F238E27FC236}">
                    <a16:creationId xmlns:a16="http://schemas.microsoft.com/office/drawing/2014/main" id="{08B4C680-12E0-2351-A2B7-9D0C9670E0AA}"/>
                  </a:ext>
                </a:extLst>
              </p:cNvPr>
              <p:cNvSpPr/>
              <p:nvPr/>
            </p:nvSpPr>
            <p:spPr>
              <a:xfrm>
                <a:off x="-4207352" y="2512455"/>
                <a:ext cx="621790" cy="361141"/>
              </a:xfrm>
              <a:custGeom>
                <a:avLst/>
                <a:gdLst/>
                <a:ahLst/>
                <a:cxnLst/>
                <a:rect l="l" t="t" r="r" b="b"/>
                <a:pathLst>
                  <a:path w="621790" h="361141" extrusionOk="0">
                    <a:moveTo>
                      <a:pt x="2350" y="361141"/>
                    </a:moveTo>
                    <a:cubicBezTo>
                      <a:pt x="1526" y="361151"/>
                      <a:pt x="761" y="360713"/>
                      <a:pt x="349" y="359998"/>
                    </a:cubicBezTo>
                    <a:cubicBezTo>
                      <a:pt x="-306" y="358979"/>
                      <a:pt x="-13" y="357626"/>
                      <a:pt x="1005" y="356969"/>
                    </a:cubicBezTo>
                    <a:cubicBezTo>
                      <a:pt x="1070" y="356931"/>
                      <a:pt x="1137" y="356893"/>
                      <a:pt x="1207" y="356855"/>
                    </a:cubicBezTo>
                    <a:lnTo>
                      <a:pt x="13303" y="349806"/>
                    </a:lnTo>
                    <a:cubicBezTo>
                      <a:pt x="14418" y="349263"/>
                      <a:pt x="15761" y="349635"/>
                      <a:pt x="16447" y="350664"/>
                    </a:cubicBezTo>
                    <a:cubicBezTo>
                      <a:pt x="17037" y="351778"/>
                      <a:pt x="16656" y="353150"/>
                      <a:pt x="15589" y="353807"/>
                    </a:cubicBezTo>
                    <a:lnTo>
                      <a:pt x="3493" y="360855"/>
                    </a:lnTo>
                    <a:cubicBezTo>
                      <a:pt x="3139" y="361036"/>
                      <a:pt x="2748" y="361132"/>
                      <a:pt x="2350" y="361141"/>
                    </a:cubicBezTo>
                    <a:close/>
                    <a:moveTo>
                      <a:pt x="26543" y="347139"/>
                    </a:moveTo>
                    <a:cubicBezTo>
                      <a:pt x="25705" y="347196"/>
                      <a:pt x="24924" y="346739"/>
                      <a:pt x="24543" y="345996"/>
                    </a:cubicBezTo>
                    <a:cubicBezTo>
                      <a:pt x="23905" y="344901"/>
                      <a:pt x="24276" y="343510"/>
                      <a:pt x="25372" y="342872"/>
                    </a:cubicBezTo>
                    <a:cubicBezTo>
                      <a:pt x="25381" y="342863"/>
                      <a:pt x="25391" y="342863"/>
                      <a:pt x="25400" y="342853"/>
                    </a:cubicBezTo>
                    <a:lnTo>
                      <a:pt x="37497" y="335900"/>
                    </a:lnTo>
                    <a:cubicBezTo>
                      <a:pt x="38487" y="335109"/>
                      <a:pt x="39926" y="335271"/>
                      <a:pt x="40707" y="336262"/>
                    </a:cubicBezTo>
                    <a:cubicBezTo>
                      <a:pt x="41497" y="337252"/>
                      <a:pt x="41335" y="338691"/>
                      <a:pt x="40345" y="339472"/>
                    </a:cubicBezTo>
                    <a:cubicBezTo>
                      <a:pt x="40173" y="339615"/>
                      <a:pt x="39983" y="339719"/>
                      <a:pt x="39783" y="339805"/>
                    </a:cubicBezTo>
                    <a:lnTo>
                      <a:pt x="27686" y="346854"/>
                    </a:lnTo>
                    <a:cubicBezTo>
                      <a:pt x="27334" y="347035"/>
                      <a:pt x="26943" y="347130"/>
                      <a:pt x="26543" y="347139"/>
                    </a:cubicBezTo>
                    <a:close/>
                    <a:moveTo>
                      <a:pt x="50737" y="333138"/>
                    </a:moveTo>
                    <a:cubicBezTo>
                      <a:pt x="49908" y="333147"/>
                      <a:pt x="49146" y="332709"/>
                      <a:pt x="48736" y="331995"/>
                    </a:cubicBezTo>
                    <a:cubicBezTo>
                      <a:pt x="48098" y="330899"/>
                      <a:pt x="48470" y="329509"/>
                      <a:pt x="49565" y="328870"/>
                    </a:cubicBezTo>
                    <a:cubicBezTo>
                      <a:pt x="49575" y="328861"/>
                      <a:pt x="49584" y="328861"/>
                      <a:pt x="49594" y="328851"/>
                    </a:cubicBezTo>
                    <a:lnTo>
                      <a:pt x="61690" y="321898"/>
                    </a:lnTo>
                    <a:cubicBezTo>
                      <a:pt x="62795" y="321269"/>
                      <a:pt x="64205" y="321651"/>
                      <a:pt x="64834" y="322755"/>
                    </a:cubicBezTo>
                    <a:cubicBezTo>
                      <a:pt x="65462" y="323860"/>
                      <a:pt x="65081" y="325270"/>
                      <a:pt x="63976" y="325899"/>
                    </a:cubicBezTo>
                    <a:lnTo>
                      <a:pt x="51880" y="332852"/>
                    </a:lnTo>
                    <a:cubicBezTo>
                      <a:pt x="51527" y="333033"/>
                      <a:pt x="51137" y="333128"/>
                      <a:pt x="50737" y="333138"/>
                    </a:cubicBezTo>
                    <a:close/>
                    <a:moveTo>
                      <a:pt x="74930" y="319231"/>
                    </a:moveTo>
                    <a:cubicBezTo>
                      <a:pt x="74121" y="319203"/>
                      <a:pt x="73368" y="318774"/>
                      <a:pt x="72930" y="318088"/>
                    </a:cubicBezTo>
                    <a:cubicBezTo>
                      <a:pt x="72273" y="317069"/>
                      <a:pt x="72568" y="315716"/>
                      <a:pt x="73587" y="315059"/>
                    </a:cubicBezTo>
                    <a:cubicBezTo>
                      <a:pt x="73654" y="315021"/>
                      <a:pt x="73720" y="314983"/>
                      <a:pt x="73787" y="314945"/>
                    </a:cubicBezTo>
                    <a:lnTo>
                      <a:pt x="85884" y="307896"/>
                    </a:lnTo>
                    <a:cubicBezTo>
                      <a:pt x="86989" y="307268"/>
                      <a:pt x="88398" y="307649"/>
                      <a:pt x="89027" y="308754"/>
                    </a:cubicBezTo>
                    <a:cubicBezTo>
                      <a:pt x="89656" y="309859"/>
                      <a:pt x="89275" y="311268"/>
                      <a:pt x="88170" y="311897"/>
                    </a:cubicBezTo>
                    <a:lnTo>
                      <a:pt x="76073" y="318850"/>
                    </a:lnTo>
                    <a:cubicBezTo>
                      <a:pt x="75749" y="319107"/>
                      <a:pt x="75340" y="319241"/>
                      <a:pt x="74930" y="319231"/>
                    </a:cubicBezTo>
                    <a:close/>
                    <a:moveTo>
                      <a:pt x="99124" y="305229"/>
                    </a:moveTo>
                    <a:cubicBezTo>
                      <a:pt x="98304" y="305220"/>
                      <a:pt x="97552" y="304782"/>
                      <a:pt x="97123" y="304086"/>
                    </a:cubicBezTo>
                    <a:cubicBezTo>
                      <a:pt x="96485" y="302991"/>
                      <a:pt x="96857" y="301600"/>
                      <a:pt x="97952" y="300962"/>
                    </a:cubicBezTo>
                    <a:cubicBezTo>
                      <a:pt x="97962" y="300953"/>
                      <a:pt x="97971" y="300953"/>
                      <a:pt x="97981" y="300943"/>
                    </a:cubicBezTo>
                    <a:lnTo>
                      <a:pt x="110077" y="293895"/>
                    </a:lnTo>
                    <a:cubicBezTo>
                      <a:pt x="111192" y="293304"/>
                      <a:pt x="112563" y="293685"/>
                      <a:pt x="113221" y="294752"/>
                    </a:cubicBezTo>
                    <a:cubicBezTo>
                      <a:pt x="113878" y="295771"/>
                      <a:pt x="113583" y="297124"/>
                      <a:pt x="112563" y="297781"/>
                    </a:cubicBezTo>
                    <a:cubicBezTo>
                      <a:pt x="112497" y="297819"/>
                      <a:pt x="112430" y="297857"/>
                      <a:pt x="112363" y="297895"/>
                    </a:cubicBezTo>
                    <a:lnTo>
                      <a:pt x="100267" y="304944"/>
                    </a:lnTo>
                    <a:cubicBezTo>
                      <a:pt x="99914" y="305125"/>
                      <a:pt x="99524" y="305220"/>
                      <a:pt x="99124" y="305229"/>
                    </a:cubicBezTo>
                    <a:close/>
                    <a:moveTo>
                      <a:pt x="123317" y="291228"/>
                    </a:moveTo>
                    <a:cubicBezTo>
                      <a:pt x="122050" y="291247"/>
                      <a:pt x="121012" y="290237"/>
                      <a:pt x="120993" y="288980"/>
                    </a:cubicBezTo>
                    <a:cubicBezTo>
                      <a:pt x="120983" y="288132"/>
                      <a:pt x="121431" y="287351"/>
                      <a:pt x="122174" y="286941"/>
                    </a:cubicBezTo>
                    <a:lnTo>
                      <a:pt x="134271" y="279988"/>
                    </a:lnTo>
                    <a:cubicBezTo>
                      <a:pt x="135376" y="279359"/>
                      <a:pt x="136786" y="279740"/>
                      <a:pt x="137414" y="280845"/>
                    </a:cubicBezTo>
                    <a:cubicBezTo>
                      <a:pt x="138043" y="281950"/>
                      <a:pt x="137662" y="283360"/>
                      <a:pt x="136557" y="283989"/>
                    </a:cubicBezTo>
                    <a:lnTo>
                      <a:pt x="124460" y="290942"/>
                    </a:lnTo>
                    <a:cubicBezTo>
                      <a:pt x="124108" y="291123"/>
                      <a:pt x="123717" y="291218"/>
                      <a:pt x="123317" y="291228"/>
                    </a:cubicBezTo>
                    <a:close/>
                    <a:moveTo>
                      <a:pt x="147511" y="277321"/>
                    </a:moveTo>
                    <a:cubicBezTo>
                      <a:pt x="146196" y="277245"/>
                      <a:pt x="145196" y="276111"/>
                      <a:pt x="145272" y="274797"/>
                    </a:cubicBezTo>
                    <a:cubicBezTo>
                      <a:pt x="145320" y="274045"/>
                      <a:pt x="145729" y="273349"/>
                      <a:pt x="146368" y="272940"/>
                    </a:cubicBezTo>
                    <a:lnTo>
                      <a:pt x="158464" y="265986"/>
                    </a:lnTo>
                    <a:cubicBezTo>
                      <a:pt x="159484" y="265329"/>
                      <a:pt x="160836" y="265624"/>
                      <a:pt x="161493" y="266644"/>
                    </a:cubicBezTo>
                    <a:cubicBezTo>
                      <a:pt x="161531" y="266710"/>
                      <a:pt x="161570" y="266777"/>
                      <a:pt x="161608" y="266844"/>
                    </a:cubicBezTo>
                    <a:cubicBezTo>
                      <a:pt x="162246" y="267939"/>
                      <a:pt x="161874" y="269330"/>
                      <a:pt x="160779" y="269968"/>
                    </a:cubicBezTo>
                    <a:cubicBezTo>
                      <a:pt x="160769" y="269977"/>
                      <a:pt x="160760" y="269977"/>
                      <a:pt x="160750" y="269987"/>
                    </a:cubicBezTo>
                    <a:lnTo>
                      <a:pt x="148654" y="276940"/>
                    </a:lnTo>
                    <a:cubicBezTo>
                      <a:pt x="148339" y="277207"/>
                      <a:pt x="147930" y="277350"/>
                      <a:pt x="147511" y="277321"/>
                    </a:cubicBezTo>
                    <a:close/>
                    <a:moveTo>
                      <a:pt x="171704" y="263319"/>
                    </a:moveTo>
                    <a:cubicBezTo>
                      <a:pt x="170885" y="263310"/>
                      <a:pt x="170133" y="262872"/>
                      <a:pt x="169704" y="262176"/>
                    </a:cubicBezTo>
                    <a:cubicBezTo>
                      <a:pt x="169113" y="261062"/>
                      <a:pt x="169494" y="259690"/>
                      <a:pt x="170561" y="259033"/>
                    </a:cubicBezTo>
                    <a:lnTo>
                      <a:pt x="182658" y="251985"/>
                    </a:lnTo>
                    <a:cubicBezTo>
                      <a:pt x="183772" y="251394"/>
                      <a:pt x="185144" y="251775"/>
                      <a:pt x="185801" y="252842"/>
                    </a:cubicBezTo>
                    <a:cubicBezTo>
                      <a:pt x="186458" y="253918"/>
                      <a:pt x="186115" y="255328"/>
                      <a:pt x="185039" y="255985"/>
                    </a:cubicBezTo>
                    <a:cubicBezTo>
                      <a:pt x="185039" y="255985"/>
                      <a:pt x="185039" y="255985"/>
                      <a:pt x="185039" y="255985"/>
                    </a:cubicBezTo>
                    <a:lnTo>
                      <a:pt x="172847" y="263034"/>
                    </a:lnTo>
                    <a:cubicBezTo>
                      <a:pt x="172495" y="263224"/>
                      <a:pt x="172104" y="263329"/>
                      <a:pt x="171704" y="263319"/>
                    </a:cubicBezTo>
                    <a:close/>
                    <a:moveTo>
                      <a:pt x="195898" y="249318"/>
                    </a:moveTo>
                    <a:cubicBezTo>
                      <a:pt x="195078" y="249308"/>
                      <a:pt x="194326" y="248870"/>
                      <a:pt x="193897" y="248175"/>
                    </a:cubicBezTo>
                    <a:cubicBezTo>
                      <a:pt x="193307" y="247060"/>
                      <a:pt x="193688" y="245689"/>
                      <a:pt x="194755" y="245031"/>
                    </a:cubicBezTo>
                    <a:lnTo>
                      <a:pt x="206851" y="238078"/>
                    </a:lnTo>
                    <a:cubicBezTo>
                      <a:pt x="207956" y="237411"/>
                      <a:pt x="209395" y="237745"/>
                      <a:pt x="210090" y="238840"/>
                    </a:cubicBezTo>
                    <a:cubicBezTo>
                      <a:pt x="210642" y="239983"/>
                      <a:pt x="210280" y="241355"/>
                      <a:pt x="209233" y="242079"/>
                    </a:cubicBezTo>
                    <a:lnTo>
                      <a:pt x="197136" y="249032"/>
                    </a:lnTo>
                    <a:cubicBezTo>
                      <a:pt x="196802" y="249394"/>
                      <a:pt x="196374" y="249660"/>
                      <a:pt x="195898" y="249794"/>
                    </a:cubicBezTo>
                    <a:close/>
                    <a:moveTo>
                      <a:pt x="220186" y="235316"/>
                    </a:moveTo>
                    <a:cubicBezTo>
                      <a:pt x="219348" y="235373"/>
                      <a:pt x="218567" y="234916"/>
                      <a:pt x="218186" y="234173"/>
                    </a:cubicBezTo>
                    <a:cubicBezTo>
                      <a:pt x="217529" y="233096"/>
                      <a:pt x="217872" y="231687"/>
                      <a:pt x="218948" y="231030"/>
                    </a:cubicBezTo>
                    <a:cubicBezTo>
                      <a:pt x="218948" y="231030"/>
                      <a:pt x="218948" y="231030"/>
                      <a:pt x="218948" y="231030"/>
                    </a:cubicBezTo>
                    <a:lnTo>
                      <a:pt x="231140" y="224076"/>
                    </a:lnTo>
                    <a:cubicBezTo>
                      <a:pt x="232235" y="223438"/>
                      <a:pt x="233626" y="223810"/>
                      <a:pt x="234264" y="224905"/>
                    </a:cubicBezTo>
                    <a:cubicBezTo>
                      <a:pt x="234274" y="224915"/>
                      <a:pt x="234274" y="224924"/>
                      <a:pt x="234283" y="224934"/>
                    </a:cubicBezTo>
                    <a:cubicBezTo>
                      <a:pt x="234826" y="226048"/>
                      <a:pt x="234455" y="227391"/>
                      <a:pt x="233426" y="228077"/>
                    </a:cubicBezTo>
                    <a:lnTo>
                      <a:pt x="221329" y="235030"/>
                    </a:lnTo>
                    <a:cubicBezTo>
                      <a:pt x="221091" y="235163"/>
                      <a:pt x="220834" y="235259"/>
                      <a:pt x="220567" y="235316"/>
                    </a:cubicBezTo>
                    <a:close/>
                    <a:moveTo>
                      <a:pt x="244380" y="221219"/>
                    </a:moveTo>
                    <a:cubicBezTo>
                      <a:pt x="243551" y="221228"/>
                      <a:pt x="242789" y="220790"/>
                      <a:pt x="242380" y="220076"/>
                    </a:cubicBezTo>
                    <a:cubicBezTo>
                      <a:pt x="241722" y="219057"/>
                      <a:pt x="242018" y="217704"/>
                      <a:pt x="243037" y="217047"/>
                    </a:cubicBezTo>
                    <a:cubicBezTo>
                      <a:pt x="243104" y="217009"/>
                      <a:pt x="243170" y="216971"/>
                      <a:pt x="243237" y="216933"/>
                    </a:cubicBezTo>
                    <a:lnTo>
                      <a:pt x="255334" y="209884"/>
                    </a:lnTo>
                    <a:cubicBezTo>
                      <a:pt x="256448" y="209294"/>
                      <a:pt x="257820" y="209674"/>
                      <a:pt x="258477" y="210741"/>
                    </a:cubicBezTo>
                    <a:cubicBezTo>
                      <a:pt x="259067" y="211856"/>
                      <a:pt x="258686" y="213227"/>
                      <a:pt x="257620" y="213885"/>
                    </a:cubicBezTo>
                    <a:lnTo>
                      <a:pt x="245523" y="220838"/>
                    </a:lnTo>
                    <a:cubicBezTo>
                      <a:pt x="245199" y="221095"/>
                      <a:pt x="244789" y="221228"/>
                      <a:pt x="244380" y="221219"/>
                    </a:cubicBezTo>
                    <a:close/>
                    <a:moveTo>
                      <a:pt x="268573" y="207217"/>
                    </a:moveTo>
                    <a:cubicBezTo>
                      <a:pt x="267735" y="207274"/>
                      <a:pt x="266954" y="206817"/>
                      <a:pt x="266573" y="206074"/>
                    </a:cubicBezTo>
                    <a:cubicBezTo>
                      <a:pt x="265935" y="204979"/>
                      <a:pt x="266306" y="203588"/>
                      <a:pt x="267402" y="202950"/>
                    </a:cubicBezTo>
                    <a:cubicBezTo>
                      <a:pt x="267411" y="202940"/>
                      <a:pt x="267421" y="202940"/>
                      <a:pt x="267430" y="202931"/>
                    </a:cubicBezTo>
                    <a:lnTo>
                      <a:pt x="279527" y="195882"/>
                    </a:lnTo>
                    <a:cubicBezTo>
                      <a:pt x="280642" y="195339"/>
                      <a:pt x="281985" y="195711"/>
                      <a:pt x="282670" y="196740"/>
                    </a:cubicBezTo>
                    <a:cubicBezTo>
                      <a:pt x="283309" y="197835"/>
                      <a:pt x="282937" y="199226"/>
                      <a:pt x="281842" y="199864"/>
                    </a:cubicBezTo>
                    <a:cubicBezTo>
                      <a:pt x="281832" y="199873"/>
                      <a:pt x="281823" y="199873"/>
                      <a:pt x="281813" y="199883"/>
                    </a:cubicBezTo>
                    <a:lnTo>
                      <a:pt x="269716" y="206931"/>
                    </a:lnTo>
                    <a:close/>
                    <a:moveTo>
                      <a:pt x="292767" y="193215"/>
                    </a:moveTo>
                    <a:cubicBezTo>
                      <a:pt x="291938" y="193225"/>
                      <a:pt x="291176" y="192787"/>
                      <a:pt x="290767" y="192072"/>
                    </a:cubicBezTo>
                    <a:cubicBezTo>
                      <a:pt x="290128" y="190977"/>
                      <a:pt x="290500" y="189586"/>
                      <a:pt x="291595" y="188948"/>
                    </a:cubicBezTo>
                    <a:cubicBezTo>
                      <a:pt x="291605" y="188939"/>
                      <a:pt x="291614" y="188939"/>
                      <a:pt x="291624" y="188929"/>
                    </a:cubicBezTo>
                    <a:lnTo>
                      <a:pt x="303721" y="181976"/>
                    </a:lnTo>
                    <a:cubicBezTo>
                      <a:pt x="304825" y="181347"/>
                      <a:pt x="306235" y="181728"/>
                      <a:pt x="306864" y="182833"/>
                    </a:cubicBezTo>
                    <a:cubicBezTo>
                      <a:pt x="307493" y="183938"/>
                      <a:pt x="307112" y="185348"/>
                      <a:pt x="306007" y="185976"/>
                    </a:cubicBezTo>
                    <a:lnTo>
                      <a:pt x="293910" y="192930"/>
                    </a:lnTo>
                    <a:close/>
                    <a:moveTo>
                      <a:pt x="316960" y="179309"/>
                    </a:moveTo>
                    <a:cubicBezTo>
                      <a:pt x="316151" y="179280"/>
                      <a:pt x="315398" y="178852"/>
                      <a:pt x="314960" y="178166"/>
                    </a:cubicBezTo>
                    <a:cubicBezTo>
                      <a:pt x="314312" y="177032"/>
                      <a:pt x="314693" y="175594"/>
                      <a:pt x="315817" y="174927"/>
                    </a:cubicBezTo>
                    <a:lnTo>
                      <a:pt x="327914" y="167974"/>
                    </a:lnTo>
                    <a:cubicBezTo>
                      <a:pt x="329019" y="167345"/>
                      <a:pt x="330429" y="167726"/>
                      <a:pt x="331057" y="168831"/>
                    </a:cubicBezTo>
                    <a:cubicBezTo>
                      <a:pt x="331686" y="169936"/>
                      <a:pt x="331305" y="171346"/>
                      <a:pt x="330200" y="171975"/>
                    </a:cubicBezTo>
                    <a:lnTo>
                      <a:pt x="318103" y="178928"/>
                    </a:lnTo>
                    <a:cubicBezTo>
                      <a:pt x="317808" y="179252"/>
                      <a:pt x="317399" y="179452"/>
                      <a:pt x="316960" y="179499"/>
                    </a:cubicBezTo>
                    <a:close/>
                    <a:moveTo>
                      <a:pt x="341154" y="165307"/>
                    </a:moveTo>
                    <a:cubicBezTo>
                      <a:pt x="340335" y="165298"/>
                      <a:pt x="339582" y="164859"/>
                      <a:pt x="339154" y="164164"/>
                    </a:cubicBezTo>
                    <a:cubicBezTo>
                      <a:pt x="338496" y="163145"/>
                      <a:pt x="338792" y="161792"/>
                      <a:pt x="339811" y="161135"/>
                    </a:cubicBezTo>
                    <a:cubicBezTo>
                      <a:pt x="339878" y="161097"/>
                      <a:pt x="339944" y="161059"/>
                      <a:pt x="340011" y="161021"/>
                    </a:cubicBezTo>
                    <a:lnTo>
                      <a:pt x="352108" y="153972"/>
                    </a:lnTo>
                    <a:cubicBezTo>
                      <a:pt x="353222" y="153382"/>
                      <a:pt x="354594" y="153763"/>
                      <a:pt x="355251" y="154830"/>
                    </a:cubicBezTo>
                    <a:cubicBezTo>
                      <a:pt x="355908" y="155849"/>
                      <a:pt x="355613" y="157201"/>
                      <a:pt x="354594" y="157859"/>
                    </a:cubicBezTo>
                    <a:cubicBezTo>
                      <a:pt x="354527" y="157897"/>
                      <a:pt x="354460" y="157935"/>
                      <a:pt x="354394" y="157973"/>
                    </a:cubicBezTo>
                    <a:lnTo>
                      <a:pt x="342297" y="165021"/>
                    </a:lnTo>
                    <a:close/>
                    <a:moveTo>
                      <a:pt x="365347" y="151305"/>
                    </a:moveTo>
                    <a:cubicBezTo>
                      <a:pt x="364081" y="151324"/>
                      <a:pt x="363042" y="150315"/>
                      <a:pt x="363023" y="149057"/>
                    </a:cubicBezTo>
                    <a:cubicBezTo>
                      <a:pt x="363014" y="148210"/>
                      <a:pt x="363461" y="147429"/>
                      <a:pt x="364204" y="147019"/>
                    </a:cubicBezTo>
                    <a:lnTo>
                      <a:pt x="376301" y="140066"/>
                    </a:lnTo>
                    <a:cubicBezTo>
                      <a:pt x="377406" y="139437"/>
                      <a:pt x="378816" y="139818"/>
                      <a:pt x="379444" y="140923"/>
                    </a:cubicBezTo>
                    <a:cubicBezTo>
                      <a:pt x="380073" y="142028"/>
                      <a:pt x="379692" y="143438"/>
                      <a:pt x="378587" y="144066"/>
                    </a:cubicBezTo>
                    <a:lnTo>
                      <a:pt x="366490" y="151020"/>
                    </a:lnTo>
                    <a:close/>
                    <a:moveTo>
                      <a:pt x="389541" y="137304"/>
                    </a:moveTo>
                    <a:cubicBezTo>
                      <a:pt x="388722" y="137294"/>
                      <a:pt x="387969" y="136856"/>
                      <a:pt x="387541" y="136161"/>
                    </a:cubicBezTo>
                    <a:cubicBezTo>
                      <a:pt x="386998" y="135046"/>
                      <a:pt x="387369" y="133703"/>
                      <a:pt x="388398" y="133017"/>
                    </a:cubicBezTo>
                    <a:lnTo>
                      <a:pt x="400495" y="126064"/>
                    </a:lnTo>
                    <a:cubicBezTo>
                      <a:pt x="401514" y="125407"/>
                      <a:pt x="402866" y="125702"/>
                      <a:pt x="403524" y="126721"/>
                    </a:cubicBezTo>
                    <a:cubicBezTo>
                      <a:pt x="403562" y="126788"/>
                      <a:pt x="403600" y="126855"/>
                      <a:pt x="403638" y="126921"/>
                    </a:cubicBezTo>
                    <a:cubicBezTo>
                      <a:pt x="404276" y="128017"/>
                      <a:pt x="403905" y="129407"/>
                      <a:pt x="402809" y="130045"/>
                    </a:cubicBezTo>
                    <a:cubicBezTo>
                      <a:pt x="402800" y="130055"/>
                      <a:pt x="402790" y="130055"/>
                      <a:pt x="402781" y="130065"/>
                    </a:cubicBezTo>
                    <a:lnTo>
                      <a:pt x="390684" y="137018"/>
                    </a:lnTo>
                    <a:cubicBezTo>
                      <a:pt x="390350" y="137275"/>
                      <a:pt x="389960" y="137446"/>
                      <a:pt x="389541" y="137494"/>
                    </a:cubicBezTo>
                    <a:close/>
                    <a:moveTo>
                      <a:pt x="413734" y="123397"/>
                    </a:moveTo>
                    <a:cubicBezTo>
                      <a:pt x="412925" y="123350"/>
                      <a:pt x="412182" y="122930"/>
                      <a:pt x="411734" y="122254"/>
                    </a:cubicBezTo>
                    <a:cubicBezTo>
                      <a:pt x="411144" y="121140"/>
                      <a:pt x="411525" y="119768"/>
                      <a:pt x="412591" y="119111"/>
                    </a:cubicBezTo>
                    <a:lnTo>
                      <a:pt x="424688" y="112062"/>
                    </a:lnTo>
                    <a:cubicBezTo>
                      <a:pt x="425803" y="111472"/>
                      <a:pt x="427174" y="111853"/>
                      <a:pt x="427831" y="112920"/>
                    </a:cubicBezTo>
                    <a:cubicBezTo>
                      <a:pt x="428489" y="113996"/>
                      <a:pt x="428146" y="115406"/>
                      <a:pt x="427069" y="116063"/>
                    </a:cubicBezTo>
                    <a:cubicBezTo>
                      <a:pt x="427069" y="116063"/>
                      <a:pt x="427069" y="116063"/>
                      <a:pt x="427069" y="116063"/>
                    </a:cubicBezTo>
                    <a:lnTo>
                      <a:pt x="414877" y="123016"/>
                    </a:lnTo>
                    <a:cubicBezTo>
                      <a:pt x="414592" y="123359"/>
                      <a:pt x="414182" y="123559"/>
                      <a:pt x="413734" y="123588"/>
                    </a:cubicBezTo>
                    <a:close/>
                    <a:moveTo>
                      <a:pt x="437928" y="109395"/>
                    </a:moveTo>
                    <a:cubicBezTo>
                      <a:pt x="437109" y="109386"/>
                      <a:pt x="436356" y="108948"/>
                      <a:pt x="435928" y="108252"/>
                    </a:cubicBezTo>
                    <a:cubicBezTo>
                      <a:pt x="435337" y="107138"/>
                      <a:pt x="435718" y="105766"/>
                      <a:pt x="436785" y="105109"/>
                    </a:cubicBezTo>
                    <a:lnTo>
                      <a:pt x="448882" y="98156"/>
                    </a:lnTo>
                    <a:cubicBezTo>
                      <a:pt x="449958" y="97499"/>
                      <a:pt x="451368" y="97841"/>
                      <a:pt x="452025" y="98918"/>
                    </a:cubicBezTo>
                    <a:cubicBezTo>
                      <a:pt x="452682" y="99994"/>
                      <a:pt x="452339" y="101404"/>
                      <a:pt x="451263" y="102061"/>
                    </a:cubicBezTo>
                    <a:lnTo>
                      <a:pt x="439166" y="109110"/>
                    </a:lnTo>
                    <a:cubicBezTo>
                      <a:pt x="438804" y="109367"/>
                      <a:pt x="438376" y="109538"/>
                      <a:pt x="437928" y="109586"/>
                    </a:cubicBezTo>
                    <a:close/>
                    <a:moveTo>
                      <a:pt x="462217" y="95394"/>
                    </a:moveTo>
                    <a:cubicBezTo>
                      <a:pt x="461378" y="95451"/>
                      <a:pt x="460597" y="94994"/>
                      <a:pt x="460216" y="94251"/>
                    </a:cubicBezTo>
                    <a:cubicBezTo>
                      <a:pt x="459559" y="93174"/>
                      <a:pt x="459902" y="91765"/>
                      <a:pt x="460978" y="91107"/>
                    </a:cubicBezTo>
                    <a:cubicBezTo>
                      <a:pt x="460978" y="91107"/>
                      <a:pt x="460978" y="91107"/>
                      <a:pt x="460978" y="91107"/>
                    </a:cubicBezTo>
                    <a:lnTo>
                      <a:pt x="473170" y="84154"/>
                    </a:lnTo>
                    <a:cubicBezTo>
                      <a:pt x="474266" y="83516"/>
                      <a:pt x="475656" y="83887"/>
                      <a:pt x="476295" y="84983"/>
                    </a:cubicBezTo>
                    <a:cubicBezTo>
                      <a:pt x="476304" y="84992"/>
                      <a:pt x="476304" y="85002"/>
                      <a:pt x="476314" y="85011"/>
                    </a:cubicBezTo>
                    <a:cubicBezTo>
                      <a:pt x="476857" y="86126"/>
                      <a:pt x="476485" y="87469"/>
                      <a:pt x="475456" y="88155"/>
                    </a:cubicBezTo>
                    <a:lnTo>
                      <a:pt x="463360" y="95108"/>
                    </a:lnTo>
                    <a:close/>
                    <a:moveTo>
                      <a:pt x="486410" y="81487"/>
                    </a:moveTo>
                    <a:cubicBezTo>
                      <a:pt x="485581" y="81497"/>
                      <a:pt x="484819" y="81059"/>
                      <a:pt x="484410" y="80344"/>
                    </a:cubicBezTo>
                    <a:cubicBezTo>
                      <a:pt x="483753" y="79325"/>
                      <a:pt x="484048" y="77972"/>
                      <a:pt x="485067" y="77315"/>
                    </a:cubicBezTo>
                    <a:cubicBezTo>
                      <a:pt x="485134" y="77277"/>
                      <a:pt x="485201" y="77239"/>
                      <a:pt x="485267" y="77201"/>
                    </a:cubicBezTo>
                    <a:lnTo>
                      <a:pt x="497364" y="70152"/>
                    </a:lnTo>
                    <a:cubicBezTo>
                      <a:pt x="498459" y="69514"/>
                      <a:pt x="499850" y="69886"/>
                      <a:pt x="500488" y="70981"/>
                    </a:cubicBezTo>
                    <a:cubicBezTo>
                      <a:pt x="500498" y="70991"/>
                      <a:pt x="500498" y="71000"/>
                      <a:pt x="500507" y="71010"/>
                    </a:cubicBezTo>
                    <a:cubicBezTo>
                      <a:pt x="501098" y="72124"/>
                      <a:pt x="500717" y="73496"/>
                      <a:pt x="499650" y="74153"/>
                    </a:cubicBezTo>
                    <a:lnTo>
                      <a:pt x="487553" y="81106"/>
                    </a:lnTo>
                    <a:cubicBezTo>
                      <a:pt x="487258" y="81430"/>
                      <a:pt x="486848" y="81630"/>
                      <a:pt x="486410" y="81678"/>
                    </a:cubicBezTo>
                    <a:close/>
                    <a:moveTo>
                      <a:pt x="510604" y="67485"/>
                    </a:moveTo>
                    <a:cubicBezTo>
                      <a:pt x="509765" y="67542"/>
                      <a:pt x="508984" y="67085"/>
                      <a:pt x="508603" y="66342"/>
                    </a:cubicBezTo>
                    <a:cubicBezTo>
                      <a:pt x="507946" y="65323"/>
                      <a:pt x="508241" y="63971"/>
                      <a:pt x="509261" y="63313"/>
                    </a:cubicBezTo>
                    <a:cubicBezTo>
                      <a:pt x="509327" y="63275"/>
                      <a:pt x="509394" y="63237"/>
                      <a:pt x="509461" y="63199"/>
                    </a:cubicBezTo>
                    <a:lnTo>
                      <a:pt x="521557" y="56151"/>
                    </a:lnTo>
                    <a:cubicBezTo>
                      <a:pt x="522672" y="55608"/>
                      <a:pt x="524015" y="55979"/>
                      <a:pt x="524701" y="57008"/>
                    </a:cubicBezTo>
                    <a:cubicBezTo>
                      <a:pt x="525339" y="58103"/>
                      <a:pt x="524967" y="59494"/>
                      <a:pt x="523872" y="60132"/>
                    </a:cubicBezTo>
                    <a:cubicBezTo>
                      <a:pt x="523862" y="60142"/>
                      <a:pt x="523853" y="60142"/>
                      <a:pt x="523843" y="60151"/>
                    </a:cubicBezTo>
                    <a:lnTo>
                      <a:pt x="511747" y="67200"/>
                    </a:lnTo>
                    <a:cubicBezTo>
                      <a:pt x="511413" y="67447"/>
                      <a:pt x="511013" y="67609"/>
                      <a:pt x="510604" y="67676"/>
                    </a:cubicBezTo>
                    <a:close/>
                    <a:moveTo>
                      <a:pt x="534797" y="53484"/>
                    </a:moveTo>
                    <a:cubicBezTo>
                      <a:pt x="533968" y="53493"/>
                      <a:pt x="533206" y="53055"/>
                      <a:pt x="532797" y="52341"/>
                    </a:cubicBezTo>
                    <a:cubicBezTo>
                      <a:pt x="532159" y="51245"/>
                      <a:pt x="532530" y="49855"/>
                      <a:pt x="533626" y="49216"/>
                    </a:cubicBezTo>
                    <a:cubicBezTo>
                      <a:pt x="533635" y="49207"/>
                      <a:pt x="533645" y="49207"/>
                      <a:pt x="533654" y="49197"/>
                    </a:cubicBezTo>
                    <a:lnTo>
                      <a:pt x="545751" y="42244"/>
                    </a:lnTo>
                    <a:cubicBezTo>
                      <a:pt x="546856" y="41615"/>
                      <a:pt x="548266" y="41997"/>
                      <a:pt x="548894" y="43101"/>
                    </a:cubicBezTo>
                    <a:cubicBezTo>
                      <a:pt x="549523" y="44206"/>
                      <a:pt x="549142" y="45616"/>
                      <a:pt x="548037" y="46245"/>
                    </a:cubicBezTo>
                    <a:lnTo>
                      <a:pt x="535940" y="53198"/>
                    </a:lnTo>
                    <a:cubicBezTo>
                      <a:pt x="535635" y="53436"/>
                      <a:pt x="535273" y="53598"/>
                      <a:pt x="534892" y="53674"/>
                    </a:cubicBezTo>
                    <a:close/>
                    <a:moveTo>
                      <a:pt x="558991" y="39577"/>
                    </a:moveTo>
                    <a:cubicBezTo>
                      <a:pt x="558143" y="39568"/>
                      <a:pt x="557381" y="39091"/>
                      <a:pt x="556990" y="38339"/>
                    </a:cubicBezTo>
                    <a:cubicBezTo>
                      <a:pt x="556352" y="37243"/>
                      <a:pt x="556724" y="35853"/>
                      <a:pt x="557819" y="35215"/>
                    </a:cubicBezTo>
                    <a:cubicBezTo>
                      <a:pt x="557829" y="35205"/>
                      <a:pt x="557838" y="35205"/>
                      <a:pt x="557848" y="35196"/>
                    </a:cubicBezTo>
                    <a:lnTo>
                      <a:pt x="569944" y="28242"/>
                    </a:lnTo>
                    <a:cubicBezTo>
                      <a:pt x="571049" y="27614"/>
                      <a:pt x="572459" y="27995"/>
                      <a:pt x="573088" y="29100"/>
                    </a:cubicBezTo>
                    <a:cubicBezTo>
                      <a:pt x="573716" y="30204"/>
                      <a:pt x="573335" y="31614"/>
                      <a:pt x="572230" y="32243"/>
                    </a:cubicBezTo>
                    <a:lnTo>
                      <a:pt x="560134" y="39196"/>
                    </a:lnTo>
                    <a:cubicBezTo>
                      <a:pt x="559934" y="39701"/>
                      <a:pt x="559505" y="40082"/>
                      <a:pt x="558991" y="40244"/>
                    </a:cubicBezTo>
                    <a:close/>
                    <a:moveTo>
                      <a:pt x="583184" y="25575"/>
                    </a:moveTo>
                    <a:cubicBezTo>
                      <a:pt x="582375" y="25528"/>
                      <a:pt x="581632" y="25109"/>
                      <a:pt x="581184" y="24432"/>
                    </a:cubicBezTo>
                    <a:cubicBezTo>
                      <a:pt x="580565" y="23394"/>
                      <a:pt x="580908" y="22051"/>
                      <a:pt x="581946" y="21432"/>
                    </a:cubicBezTo>
                    <a:cubicBezTo>
                      <a:pt x="582127" y="21327"/>
                      <a:pt x="582317" y="21242"/>
                      <a:pt x="582517" y="21194"/>
                    </a:cubicBezTo>
                    <a:lnTo>
                      <a:pt x="594614" y="14145"/>
                    </a:lnTo>
                    <a:cubicBezTo>
                      <a:pt x="595729" y="13555"/>
                      <a:pt x="597100" y="13936"/>
                      <a:pt x="597757" y="15003"/>
                    </a:cubicBezTo>
                    <a:cubicBezTo>
                      <a:pt x="598415" y="16022"/>
                      <a:pt x="598119" y="17374"/>
                      <a:pt x="597100" y="18032"/>
                    </a:cubicBezTo>
                    <a:cubicBezTo>
                      <a:pt x="597034" y="18070"/>
                      <a:pt x="596967" y="18108"/>
                      <a:pt x="596900" y="18146"/>
                    </a:cubicBezTo>
                    <a:lnTo>
                      <a:pt x="584803" y="25194"/>
                    </a:lnTo>
                    <a:cubicBezTo>
                      <a:pt x="584346" y="25566"/>
                      <a:pt x="583775" y="25766"/>
                      <a:pt x="583184" y="25766"/>
                    </a:cubicBezTo>
                    <a:close/>
                    <a:moveTo>
                      <a:pt x="607378" y="11574"/>
                    </a:moveTo>
                    <a:cubicBezTo>
                      <a:pt x="606559" y="11564"/>
                      <a:pt x="605806" y="11126"/>
                      <a:pt x="605377" y="10431"/>
                    </a:cubicBezTo>
                    <a:cubicBezTo>
                      <a:pt x="604739" y="9335"/>
                      <a:pt x="605111" y="7945"/>
                      <a:pt x="606206" y="7306"/>
                    </a:cubicBezTo>
                    <a:cubicBezTo>
                      <a:pt x="606216" y="7297"/>
                      <a:pt x="606225" y="7297"/>
                      <a:pt x="606235" y="7287"/>
                    </a:cubicBezTo>
                    <a:lnTo>
                      <a:pt x="618331" y="334"/>
                    </a:lnTo>
                    <a:cubicBezTo>
                      <a:pt x="619408" y="-323"/>
                      <a:pt x="620817" y="20"/>
                      <a:pt x="621475" y="1096"/>
                    </a:cubicBezTo>
                    <a:cubicBezTo>
                      <a:pt x="621475" y="1096"/>
                      <a:pt x="621475" y="1096"/>
                      <a:pt x="621475" y="1096"/>
                    </a:cubicBezTo>
                    <a:cubicBezTo>
                      <a:pt x="622122" y="2230"/>
                      <a:pt x="621741" y="3668"/>
                      <a:pt x="620617" y="4335"/>
                    </a:cubicBezTo>
                    <a:lnTo>
                      <a:pt x="608521" y="11288"/>
                    </a:lnTo>
                    <a:cubicBezTo>
                      <a:pt x="608178" y="11507"/>
                      <a:pt x="607787" y="11631"/>
                      <a:pt x="607378" y="1166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102;p2">
                <a:extLst>
                  <a:ext uri="{FF2B5EF4-FFF2-40B4-BE49-F238E27FC236}">
                    <a16:creationId xmlns:a16="http://schemas.microsoft.com/office/drawing/2014/main" id="{27FC6E02-2989-AE21-14BB-7E5537C26CDF}"/>
                  </a:ext>
                </a:extLst>
              </p:cNvPr>
              <p:cNvSpPr/>
              <p:nvPr/>
            </p:nvSpPr>
            <p:spPr>
              <a:xfrm>
                <a:off x="-3578030" y="2502152"/>
                <a:ext cx="10562" cy="8065"/>
              </a:xfrm>
              <a:custGeom>
                <a:avLst/>
                <a:gdLst/>
                <a:ahLst/>
                <a:cxnLst/>
                <a:rect l="l" t="t" r="r" b="b"/>
                <a:pathLst>
                  <a:path w="10562" h="8065" extrusionOk="0">
                    <a:moveTo>
                      <a:pt x="2249" y="8065"/>
                    </a:moveTo>
                    <a:cubicBezTo>
                      <a:pt x="1430" y="8056"/>
                      <a:pt x="678" y="7618"/>
                      <a:pt x="249" y="6922"/>
                    </a:cubicBezTo>
                    <a:cubicBezTo>
                      <a:pt x="-294" y="5808"/>
                      <a:pt x="77" y="4465"/>
                      <a:pt x="1106" y="3779"/>
                    </a:cubicBezTo>
                    <a:lnTo>
                      <a:pt x="7107" y="350"/>
                    </a:lnTo>
                    <a:cubicBezTo>
                      <a:pt x="8126" y="-307"/>
                      <a:pt x="9479" y="-12"/>
                      <a:pt x="10136" y="1007"/>
                    </a:cubicBezTo>
                    <a:cubicBezTo>
                      <a:pt x="10174" y="1074"/>
                      <a:pt x="10212" y="1141"/>
                      <a:pt x="10250" y="1207"/>
                    </a:cubicBezTo>
                    <a:cubicBezTo>
                      <a:pt x="10888" y="2303"/>
                      <a:pt x="10517" y="3693"/>
                      <a:pt x="9422" y="4332"/>
                    </a:cubicBezTo>
                    <a:cubicBezTo>
                      <a:pt x="9412" y="4341"/>
                      <a:pt x="9403" y="4341"/>
                      <a:pt x="9393" y="4351"/>
                    </a:cubicBezTo>
                    <a:lnTo>
                      <a:pt x="3392" y="7780"/>
                    </a:lnTo>
                    <a:cubicBezTo>
                      <a:pt x="3040" y="7970"/>
                      <a:pt x="2649" y="8075"/>
                      <a:pt x="2249" y="8065"/>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103;p2">
                <a:extLst>
                  <a:ext uri="{FF2B5EF4-FFF2-40B4-BE49-F238E27FC236}">
                    <a16:creationId xmlns:a16="http://schemas.microsoft.com/office/drawing/2014/main" id="{142359BD-E1AC-4137-2193-402A91B5CFA8}"/>
                  </a:ext>
                </a:extLst>
              </p:cNvPr>
              <p:cNvSpPr/>
              <p:nvPr/>
            </p:nvSpPr>
            <p:spPr>
              <a:xfrm>
                <a:off x="-4225449" y="2963731"/>
                <a:ext cx="10627" cy="8067"/>
              </a:xfrm>
              <a:custGeom>
                <a:avLst/>
                <a:gdLst/>
                <a:ahLst/>
                <a:cxnLst/>
                <a:rect l="l" t="t" r="r" b="b"/>
                <a:pathLst>
                  <a:path w="10627" h="8067" extrusionOk="0">
                    <a:moveTo>
                      <a:pt x="2350" y="8068"/>
                    </a:moveTo>
                    <a:cubicBezTo>
                      <a:pt x="1526" y="8077"/>
                      <a:pt x="762" y="7639"/>
                      <a:pt x="349" y="6925"/>
                    </a:cubicBezTo>
                    <a:cubicBezTo>
                      <a:pt x="-306" y="5905"/>
                      <a:pt x="-13" y="4553"/>
                      <a:pt x="1005" y="3896"/>
                    </a:cubicBezTo>
                    <a:cubicBezTo>
                      <a:pt x="1070" y="3857"/>
                      <a:pt x="1137" y="3819"/>
                      <a:pt x="1207" y="3781"/>
                    </a:cubicBezTo>
                    <a:lnTo>
                      <a:pt x="7112" y="257"/>
                    </a:lnTo>
                    <a:cubicBezTo>
                      <a:pt x="8255" y="-295"/>
                      <a:pt x="9631" y="67"/>
                      <a:pt x="10351" y="1114"/>
                    </a:cubicBezTo>
                    <a:cubicBezTo>
                      <a:pt x="10938" y="2229"/>
                      <a:pt x="10563" y="3600"/>
                      <a:pt x="9493" y="4258"/>
                    </a:cubicBezTo>
                    <a:lnTo>
                      <a:pt x="3493" y="7782"/>
                    </a:lnTo>
                    <a:cubicBezTo>
                      <a:pt x="3139" y="7963"/>
                      <a:pt x="2748" y="8058"/>
                      <a:pt x="2350" y="806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104;p2">
                <a:extLst>
                  <a:ext uri="{FF2B5EF4-FFF2-40B4-BE49-F238E27FC236}">
                    <a16:creationId xmlns:a16="http://schemas.microsoft.com/office/drawing/2014/main" id="{F76C5BB9-9399-6510-AE93-657D2AB80AE3}"/>
                  </a:ext>
                </a:extLst>
              </p:cNvPr>
              <p:cNvSpPr/>
              <p:nvPr/>
            </p:nvSpPr>
            <p:spPr>
              <a:xfrm>
                <a:off x="-4207313" y="2600116"/>
                <a:ext cx="621833" cy="360924"/>
              </a:xfrm>
              <a:custGeom>
                <a:avLst/>
                <a:gdLst/>
                <a:ahLst/>
                <a:cxnLst/>
                <a:rect l="l" t="t" r="r" b="b"/>
                <a:pathLst>
                  <a:path w="621833" h="360924" extrusionOk="0">
                    <a:moveTo>
                      <a:pt x="2311" y="360919"/>
                    </a:moveTo>
                    <a:cubicBezTo>
                      <a:pt x="1476" y="360977"/>
                      <a:pt x="690" y="360519"/>
                      <a:pt x="311" y="359776"/>
                    </a:cubicBezTo>
                    <a:cubicBezTo>
                      <a:pt x="-325" y="358681"/>
                      <a:pt x="46" y="357290"/>
                      <a:pt x="1136" y="356652"/>
                    </a:cubicBezTo>
                    <a:cubicBezTo>
                      <a:pt x="1147" y="356643"/>
                      <a:pt x="1157" y="356643"/>
                      <a:pt x="1168" y="356633"/>
                    </a:cubicBezTo>
                    <a:lnTo>
                      <a:pt x="13265" y="349680"/>
                    </a:lnTo>
                    <a:cubicBezTo>
                      <a:pt x="14341" y="349023"/>
                      <a:pt x="15751" y="349366"/>
                      <a:pt x="16408" y="350442"/>
                    </a:cubicBezTo>
                    <a:cubicBezTo>
                      <a:pt x="16408" y="350442"/>
                      <a:pt x="16408" y="350442"/>
                      <a:pt x="16408" y="350442"/>
                    </a:cubicBezTo>
                    <a:cubicBezTo>
                      <a:pt x="16960" y="351585"/>
                      <a:pt x="16598" y="352956"/>
                      <a:pt x="15551" y="353680"/>
                    </a:cubicBezTo>
                    <a:lnTo>
                      <a:pt x="3454" y="360634"/>
                    </a:lnTo>
                    <a:cubicBezTo>
                      <a:pt x="3100" y="360815"/>
                      <a:pt x="2709" y="360910"/>
                      <a:pt x="2311" y="360919"/>
                    </a:cubicBezTo>
                    <a:close/>
                    <a:moveTo>
                      <a:pt x="26504" y="346918"/>
                    </a:moveTo>
                    <a:cubicBezTo>
                      <a:pt x="25666" y="346975"/>
                      <a:pt x="24885" y="346518"/>
                      <a:pt x="24504" y="345775"/>
                    </a:cubicBezTo>
                    <a:cubicBezTo>
                      <a:pt x="23866" y="344679"/>
                      <a:pt x="24237" y="343289"/>
                      <a:pt x="25333" y="342650"/>
                    </a:cubicBezTo>
                    <a:cubicBezTo>
                      <a:pt x="25342" y="342641"/>
                      <a:pt x="25352" y="342641"/>
                      <a:pt x="25361" y="342631"/>
                    </a:cubicBezTo>
                    <a:lnTo>
                      <a:pt x="37458" y="335678"/>
                    </a:lnTo>
                    <a:cubicBezTo>
                      <a:pt x="38553" y="335040"/>
                      <a:pt x="39944" y="335411"/>
                      <a:pt x="40582" y="336507"/>
                    </a:cubicBezTo>
                    <a:cubicBezTo>
                      <a:pt x="40592" y="336516"/>
                      <a:pt x="40592" y="336526"/>
                      <a:pt x="40601" y="336535"/>
                    </a:cubicBezTo>
                    <a:cubicBezTo>
                      <a:pt x="41192" y="337650"/>
                      <a:pt x="40811" y="339021"/>
                      <a:pt x="39744" y="339679"/>
                    </a:cubicBezTo>
                    <a:lnTo>
                      <a:pt x="27647" y="346632"/>
                    </a:lnTo>
                    <a:close/>
                    <a:moveTo>
                      <a:pt x="50698" y="333011"/>
                    </a:moveTo>
                    <a:cubicBezTo>
                      <a:pt x="49888" y="332982"/>
                      <a:pt x="49136" y="332554"/>
                      <a:pt x="48698" y="331868"/>
                    </a:cubicBezTo>
                    <a:cubicBezTo>
                      <a:pt x="48040" y="330849"/>
                      <a:pt x="48336" y="329496"/>
                      <a:pt x="49355" y="328839"/>
                    </a:cubicBezTo>
                    <a:cubicBezTo>
                      <a:pt x="49422" y="328801"/>
                      <a:pt x="49488" y="328763"/>
                      <a:pt x="49555" y="328725"/>
                    </a:cubicBezTo>
                    <a:lnTo>
                      <a:pt x="61652" y="321676"/>
                    </a:lnTo>
                    <a:cubicBezTo>
                      <a:pt x="62766" y="321133"/>
                      <a:pt x="64109" y="321505"/>
                      <a:pt x="64795" y="322534"/>
                    </a:cubicBezTo>
                    <a:cubicBezTo>
                      <a:pt x="65433" y="323629"/>
                      <a:pt x="65062" y="325020"/>
                      <a:pt x="63966" y="325658"/>
                    </a:cubicBezTo>
                    <a:cubicBezTo>
                      <a:pt x="63957" y="325667"/>
                      <a:pt x="63947" y="325667"/>
                      <a:pt x="63938" y="325677"/>
                    </a:cubicBezTo>
                    <a:lnTo>
                      <a:pt x="51841" y="332630"/>
                    </a:lnTo>
                    <a:cubicBezTo>
                      <a:pt x="51517" y="332887"/>
                      <a:pt x="51107" y="333021"/>
                      <a:pt x="50698" y="333011"/>
                    </a:cubicBezTo>
                    <a:close/>
                    <a:moveTo>
                      <a:pt x="74891" y="319009"/>
                    </a:moveTo>
                    <a:cubicBezTo>
                      <a:pt x="73625" y="319028"/>
                      <a:pt x="72586" y="318019"/>
                      <a:pt x="72567" y="316761"/>
                    </a:cubicBezTo>
                    <a:cubicBezTo>
                      <a:pt x="72558" y="315914"/>
                      <a:pt x="73005" y="315133"/>
                      <a:pt x="73748" y="314723"/>
                    </a:cubicBezTo>
                    <a:lnTo>
                      <a:pt x="85845" y="307770"/>
                    </a:lnTo>
                    <a:cubicBezTo>
                      <a:pt x="86921" y="307113"/>
                      <a:pt x="88331" y="307456"/>
                      <a:pt x="88988" y="308532"/>
                    </a:cubicBezTo>
                    <a:cubicBezTo>
                      <a:pt x="88988" y="308532"/>
                      <a:pt x="88988" y="308532"/>
                      <a:pt x="88988" y="308532"/>
                    </a:cubicBezTo>
                    <a:cubicBezTo>
                      <a:pt x="89646" y="309551"/>
                      <a:pt x="89350" y="310904"/>
                      <a:pt x="88331" y="311561"/>
                    </a:cubicBezTo>
                    <a:cubicBezTo>
                      <a:pt x="88264" y="311599"/>
                      <a:pt x="88198" y="311637"/>
                      <a:pt x="88131" y="311675"/>
                    </a:cubicBezTo>
                    <a:lnTo>
                      <a:pt x="76034" y="318724"/>
                    </a:lnTo>
                    <a:cubicBezTo>
                      <a:pt x="75682" y="318905"/>
                      <a:pt x="75291" y="319000"/>
                      <a:pt x="74891" y="319009"/>
                    </a:cubicBezTo>
                    <a:close/>
                    <a:moveTo>
                      <a:pt x="99085" y="305008"/>
                    </a:moveTo>
                    <a:cubicBezTo>
                      <a:pt x="98266" y="304998"/>
                      <a:pt x="97513" y="304560"/>
                      <a:pt x="97085" y="303865"/>
                    </a:cubicBezTo>
                    <a:cubicBezTo>
                      <a:pt x="96446" y="302769"/>
                      <a:pt x="96818" y="301379"/>
                      <a:pt x="97913" y="300740"/>
                    </a:cubicBezTo>
                    <a:cubicBezTo>
                      <a:pt x="97923" y="300731"/>
                      <a:pt x="97932" y="300731"/>
                      <a:pt x="97942" y="300721"/>
                    </a:cubicBezTo>
                    <a:lnTo>
                      <a:pt x="110039" y="293768"/>
                    </a:lnTo>
                    <a:cubicBezTo>
                      <a:pt x="111144" y="293139"/>
                      <a:pt x="112553" y="293521"/>
                      <a:pt x="113182" y="294625"/>
                    </a:cubicBezTo>
                    <a:cubicBezTo>
                      <a:pt x="113811" y="295730"/>
                      <a:pt x="113430" y="297140"/>
                      <a:pt x="112325" y="297769"/>
                    </a:cubicBezTo>
                    <a:lnTo>
                      <a:pt x="100228" y="304722"/>
                    </a:lnTo>
                    <a:cubicBezTo>
                      <a:pt x="99875" y="304903"/>
                      <a:pt x="99485" y="304998"/>
                      <a:pt x="99085" y="305008"/>
                    </a:cubicBezTo>
                    <a:close/>
                    <a:moveTo>
                      <a:pt x="123278" y="291101"/>
                    </a:moveTo>
                    <a:cubicBezTo>
                      <a:pt x="122469" y="291054"/>
                      <a:pt x="121726" y="290634"/>
                      <a:pt x="121278" y="289958"/>
                    </a:cubicBezTo>
                    <a:cubicBezTo>
                      <a:pt x="120678" y="288815"/>
                      <a:pt x="121050" y="287415"/>
                      <a:pt x="122135" y="286720"/>
                    </a:cubicBezTo>
                    <a:lnTo>
                      <a:pt x="134232" y="279766"/>
                    </a:lnTo>
                    <a:cubicBezTo>
                      <a:pt x="135337" y="279138"/>
                      <a:pt x="136747" y="279519"/>
                      <a:pt x="137375" y="280624"/>
                    </a:cubicBezTo>
                    <a:cubicBezTo>
                      <a:pt x="138004" y="281729"/>
                      <a:pt x="137623" y="283138"/>
                      <a:pt x="136518" y="283767"/>
                    </a:cubicBezTo>
                    <a:lnTo>
                      <a:pt x="124421" y="290720"/>
                    </a:lnTo>
                    <a:cubicBezTo>
                      <a:pt x="124098" y="290977"/>
                      <a:pt x="123688" y="291111"/>
                      <a:pt x="123278" y="291101"/>
                    </a:cubicBezTo>
                    <a:close/>
                    <a:moveTo>
                      <a:pt x="147472" y="277099"/>
                    </a:moveTo>
                    <a:cubicBezTo>
                      <a:pt x="146653" y="277090"/>
                      <a:pt x="145900" y="276652"/>
                      <a:pt x="145472" y="275956"/>
                    </a:cubicBezTo>
                    <a:cubicBezTo>
                      <a:pt x="144881" y="274842"/>
                      <a:pt x="145262" y="273470"/>
                      <a:pt x="146329" y="272813"/>
                    </a:cubicBezTo>
                    <a:lnTo>
                      <a:pt x="158426" y="265765"/>
                    </a:lnTo>
                    <a:cubicBezTo>
                      <a:pt x="159540" y="265174"/>
                      <a:pt x="160912" y="265555"/>
                      <a:pt x="161569" y="266622"/>
                    </a:cubicBezTo>
                    <a:cubicBezTo>
                      <a:pt x="162226" y="267641"/>
                      <a:pt x="161931" y="268994"/>
                      <a:pt x="160912" y="269651"/>
                    </a:cubicBezTo>
                    <a:cubicBezTo>
                      <a:pt x="160845" y="269689"/>
                      <a:pt x="160778" y="269727"/>
                      <a:pt x="160712" y="269765"/>
                    </a:cubicBezTo>
                    <a:lnTo>
                      <a:pt x="148615" y="276814"/>
                    </a:lnTo>
                    <a:cubicBezTo>
                      <a:pt x="148262" y="277004"/>
                      <a:pt x="147872" y="277109"/>
                      <a:pt x="147472" y="277099"/>
                    </a:cubicBezTo>
                    <a:close/>
                    <a:moveTo>
                      <a:pt x="171665" y="263098"/>
                    </a:moveTo>
                    <a:cubicBezTo>
                      <a:pt x="170846" y="263088"/>
                      <a:pt x="170094" y="262650"/>
                      <a:pt x="169665" y="261955"/>
                    </a:cubicBezTo>
                    <a:cubicBezTo>
                      <a:pt x="169122" y="260840"/>
                      <a:pt x="169494" y="259497"/>
                      <a:pt x="170522" y="258811"/>
                    </a:cubicBezTo>
                    <a:lnTo>
                      <a:pt x="182619" y="251858"/>
                    </a:lnTo>
                    <a:cubicBezTo>
                      <a:pt x="183638" y="251201"/>
                      <a:pt x="184991" y="251496"/>
                      <a:pt x="185648" y="252515"/>
                    </a:cubicBezTo>
                    <a:cubicBezTo>
                      <a:pt x="185686" y="252582"/>
                      <a:pt x="185724" y="252649"/>
                      <a:pt x="185762" y="252715"/>
                    </a:cubicBezTo>
                    <a:cubicBezTo>
                      <a:pt x="186420" y="253792"/>
                      <a:pt x="186077" y="255201"/>
                      <a:pt x="185000" y="255859"/>
                    </a:cubicBezTo>
                    <a:cubicBezTo>
                      <a:pt x="185000" y="255859"/>
                      <a:pt x="185000" y="255859"/>
                      <a:pt x="185000" y="255859"/>
                    </a:cubicBezTo>
                    <a:lnTo>
                      <a:pt x="172808" y="262812"/>
                    </a:lnTo>
                    <a:cubicBezTo>
                      <a:pt x="172456" y="263002"/>
                      <a:pt x="172065" y="263107"/>
                      <a:pt x="171665" y="263098"/>
                    </a:cubicBezTo>
                    <a:close/>
                    <a:moveTo>
                      <a:pt x="195859" y="249096"/>
                    </a:moveTo>
                    <a:cubicBezTo>
                      <a:pt x="195040" y="249086"/>
                      <a:pt x="194287" y="248648"/>
                      <a:pt x="193859" y="247953"/>
                    </a:cubicBezTo>
                    <a:cubicBezTo>
                      <a:pt x="193316" y="246838"/>
                      <a:pt x="193687" y="245495"/>
                      <a:pt x="194716" y="244810"/>
                    </a:cubicBezTo>
                    <a:lnTo>
                      <a:pt x="206813" y="237856"/>
                    </a:lnTo>
                    <a:cubicBezTo>
                      <a:pt x="207946" y="237209"/>
                      <a:pt x="209384" y="237590"/>
                      <a:pt x="210051" y="238714"/>
                    </a:cubicBezTo>
                    <a:cubicBezTo>
                      <a:pt x="210594" y="239828"/>
                      <a:pt x="210223" y="241171"/>
                      <a:pt x="209194" y="241857"/>
                    </a:cubicBezTo>
                    <a:lnTo>
                      <a:pt x="197097" y="248810"/>
                    </a:lnTo>
                    <a:cubicBezTo>
                      <a:pt x="196716" y="249001"/>
                      <a:pt x="196288" y="249105"/>
                      <a:pt x="195859" y="249096"/>
                    </a:cubicBezTo>
                    <a:close/>
                    <a:moveTo>
                      <a:pt x="220148" y="235189"/>
                    </a:moveTo>
                    <a:cubicBezTo>
                      <a:pt x="219319" y="235199"/>
                      <a:pt x="218557" y="234761"/>
                      <a:pt x="218147" y="234046"/>
                    </a:cubicBezTo>
                    <a:cubicBezTo>
                      <a:pt x="217490" y="232970"/>
                      <a:pt x="217833" y="231560"/>
                      <a:pt x="218909" y="230903"/>
                    </a:cubicBezTo>
                    <a:cubicBezTo>
                      <a:pt x="218909" y="230903"/>
                      <a:pt x="218909" y="230903"/>
                      <a:pt x="218909" y="230903"/>
                    </a:cubicBezTo>
                    <a:lnTo>
                      <a:pt x="231101" y="223855"/>
                    </a:lnTo>
                    <a:cubicBezTo>
                      <a:pt x="232216" y="223312"/>
                      <a:pt x="233559" y="223683"/>
                      <a:pt x="234245" y="224712"/>
                    </a:cubicBezTo>
                    <a:cubicBezTo>
                      <a:pt x="234835" y="225826"/>
                      <a:pt x="234454" y="227198"/>
                      <a:pt x="233387" y="227855"/>
                    </a:cubicBezTo>
                    <a:lnTo>
                      <a:pt x="221291" y="234904"/>
                    </a:lnTo>
                    <a:cubicBezTo>
                      <a:pt x="221053" y="235037"/>
                      <a:pt x="220795" y="235132"/>
                      <a:pt x="220529" y="235189"/>
                    </a:cubicBezTo>
                    <a:close/>
                    <a:moveTo>
                      <a:pt x="244341" y="221188"/>
                    </a:moveTo>
                    <a:cubicBezTo>
                      <a:pt x="243503" y="221245"/>
                      <a:pt x="242722" y="220788"/>
                      <a:pt x="242341" y="220045"/>
                    </a:cubicBezTo>
                    <a:cubicBezTo>
                      <a:pt x="241703" y="218949"/>
                      <a:pt x="242074" y="217559"/>
                      <a:pt x="243170" y="216920"/>
                    </a:cubicBezTo>
                    <a:cubicBezTo>
                      <a:pt x="243179" y="216911"/>
                      <a:pt x="243189" y="216911"/>
                      <a:pt x="243198" y="216901"/>
                    </a:cubicBezTo>
                    <a:lnTo>
                      <a:pt x="255295" y="209948"/>
                    </a:lnTo>
                    <a:cubicBezTo>
                      <a:pt x="256371" y="209291"/>
                      <a:pt x="257781" y="209634"/>
                      <a:pt x="258438" y="210710"/>
                    </a:cubicBezTo>
                    <a:cubicBezTo>
                      <a:pt x="258438" y="210710"/>
                      <a:pt x="258438" y="210710"/>
                      <a:pt x="258438" y="210710"/>
                    </a:cubicBezTo>
                    <a:cubicBezTo>
                      <a:pt x="259029" y="211824"/>
                      <a:pt x="258648" y="213196"/>
                      <a:pt x="257581" y="213853"/>
                    </a:cubicBezTo>
                    <a:lnTo>
                      <a:pt x="245484" y="220902"/>
                    </a:lnTo>
                    <a:cubicBezTo>
                      <a:pt x="245132" y="221083"/>
                      <a:pt x="244741" y="221178"/>
                      <a:pt x="244341" y="221188"/>
                    </a:cubicBezTo>
                    <a:close/>
                    <a:moveTo>
                      <a:pt x="268535" y="207186"/>
                    </a:moveTo>
                    <a:cubicBezTo>
                      <a:pt x="267696" y="207243"/>
                      <a:pt x="266915" y="206786"/>
                      <a:pt x="266534" y="206043"/>
                    </a:cubicBezTo>
                    <a:cubicBezTo>
                      <a:pt x="265896" y="204947"/>
                      <a:pt x="266268" y="203557"/>
                      <a:pt x="267363" y="202919"/>
                    </a:cubicBezTo>
                    <a:cubicBezTo>
                      <a:pt x="267373" y="202909"/>
                      <a:pt x="267382" y="202909"/>
                      <a:pt x="267392" y="202900"/>
                    </a:cubicBezTo>
                    <a:lnTo>
                      <a:pt x="279488" y="195946"/>
                    </a:lnTo>
                    <a:cubicBezTo>
                      <a:pt x="280584" y="195308"/>
                      <a:pt x="281974" y="195680"/>
                      <a:pt x="282613" y="196775"/>
                    </a:cubicBezTo>
                    <a:cubicBezTo>
                      <a:pt x="282622" y="196785"/>
                      <a:pt x="282622" y="196794"/>
                      <a:pt x="282632" y="196804"/>
                    </a:cubicBezTo>
                    <a:cubicBezTo>
                      <a:pt x="283222" y="197918"/>
                      <a:pt x="282841" y="199290"/>
                      <a:pt x="281774" y="199947"/>
                    </a:cubicBezTo>
                    <a:lnTo>
                      <a:pt x="269678" y="206900"/>
                    </a:lnTo>
                    <a:cubicBezTo>
                      <a:pt x="269211" y="207148"/>
                      <a:pt x="268678" y="207253"/>
                      <a:pt x="268154" y="207186"/>
                    </a:cubicBezTo>
                    <a:close/>
                    <a:moveTo>
                      <a:pt x="292728" y="193279"/>
                    </a:moveTo>
                    <a:cubicBezTo>
                      <a:pt x="291918" y="193251"/>
                      <a:pt x="291166" y="192822"/>
                      <a:pt x="290728" y="192136"/>
                    </a:cubicBezTo>
                    <a:cubicBezTo>
                      <a:pt x="290071" y="191117"/>
                      <a:pt x="290366" y="189765"/>
                      <a:pt x="291385" y="189107"/>
                    </a:cubicBezTo>
                    <a:cubicBezTo>
                      <a:pt x="291452" y="189069"/>
                      <a:pt x="291518" y="189031"/>
                      <a:pt x="291585" y="188993"/>
                    </a:cubicBezTo>
                    <a:lnTo>
                      <a:pt x="303682" y="181945"/>
                    </a:lnTo>
                    <a:cubicBezTo>
                      <a:pt x="304787" y="181316"/>
                      <a:pt x="306197" y="181697"/>
                      <a:pt x="306825" y="182802"/>
                    </a:cubicBezTo>
                    <a:cubicBezTo>
                      <a:pt x="307454" y="183907"/>
                      <a:pt x="307073" y="185317"/>
                      <a:pt x="305968" y="185945"/>
                    </a:cubicBezTo>
                    <a:lnTo>
                      <a:pt x="293871" y="192898"/>
                    </a:lnTo>
                    <a:cubicBezTo>
                      <a:pt x="293547" y="193156"/>
                      <a:pt x="293138" y="193289"/>
                      <a:pt x="292728" y="193279"/>
                    </a:cubicBezTo>
                    <a:close/>
                    <a:moveTo>
                      <a:pt x="316922" y="179278"/>
                    </a:moveTo>
                    <a:cubicBezTo>
                      <a:pt x="315655" y="179297"/>
                      <a:pt x="314617" y="178287"/>
                      <a:pt x="314598" y="177030"/>
                    </a:cubicBezTo>
                    <a:cubicBezTo>
                      <a:pt x="314588" y="176182"/>
                      <a:pt x="315036" y="175401"/>
                      <a:pt x="315779" y="174991"/>
                    </a:cubicBezTo>
                    <a:lnTo>
                      <a:pt x="327875" y="167943"/>
                    </a:lnTo>
                    <a:cubicBezTo>
                      <a:pt x="328990" y="167352"/>
                      <a:pt x="330361" y="167733"/>
                      <a:pt x="331019" y="168800"/>
                    </a:cubicBezTo>
                    <a:cubicBezTo>
                      <a:pt x="331676" y="169819"/>
                      <a:pt x="331381" y="171172"/>
                      <a:pt x="330361" y="171829"/>
                    </a:cubicBezTo>
                    <a:cubicBezTo>
                      <a:pt x="330295" y="171867"/>
                      <a:pt x="330228" y="171905"/>
                      <a:pt x="330161" y="171943"/>
                    </a:cubicBezTo>
                    <a:lnTo>
                      <a:pt x="318065" y="178992"/>
                    </a:lnTo>
                    <a:close/>
                    <a:moveTo>
                      <a:pt x="341115" y="165276"/>
                    </a:moveTo>
                    <a:cubicBezTo>
                      <a:pt x="340296" y="165266"/>
                      <a:pt x="339543" y="164828"/>
                      <a:pt x="339115" y="164133"/>
                    </a:cubicBezTo>
                    <a:cubicBezTo>
                      <a:pt x="338477" y="163037"/>
                      <a:pt x="338848" y="161647"/>
                      <a:pt x="339944" y="161009"/>
                    </a:cubicBezTo>
                    <a:cubicBezTo>
                      <a:pt x="339953" y="160999"/>
                      <a:pt x="339963" y="160999"/>
                      <a:pt x="339972" y="160990"/>
                    </a:cubicBezTo>
                    <a:lnTo>
                      <a:pt x="352069" y="154036"/>
                    </a:lnTo>
                    <a:cubicBezTo>
                      <a:pt x="353174" y="153408"/>
                      <a:pt x="354584" y="153789"/>
                      <a:pt x="355212" y="154894"/>
                    </a:cubicBezTo>
                    <a:cubicBezTo>
                      <a:pt x="355841" y="155999"/>
                      <a:pt x="355460" y="157408"/>
                      <a:pt x="354355" y="158037"/>
                    </a:cubicBezTo>
                    <a:lnTo>
                      <a:pt x="342258" y="164990"/>
                    </a:lnTo>
                    <a:close/>
                    <a:moveTo>
                      <a:pt x="365309" y="151369"/>
                    </a:moveTo>
                    <a:cubicBezTo>
                      <a:pt x="364480" y="151322"/>
                      <a:pt x="363727" y="150855"/>
                      <a:pt x="363308" y="150131"/>
                    </a:cubicBezTo>
                    <a:cubicBezTo>
                      <a:pt x="362718" y="149017"/>
                      <a:pt x="363099" y="147645"/>
                      <a:pt x="364166" y="146988"/>
                    </a:cubicBezTo>
                    <a:lnTo>
                      <a:pt x="376262" y="140035"/>
                    </a:lnTo>
                    <a:cubicBezTo>
                      <a:pt x="377367" y="139406"/>
                      <a:pt x="378777" y="139787"/>
                      <a:pt x="379406" y="140892"/>
                    </a:cubicBezTo>
                    <a:cubicBezTo>
                      <a:pt x="380034" y="141997"/>
                      <a:pt x="379653" y="143406"/>
                      <a:pt x="378548" y="144035"/>
                    </a:cubicBezTo>
                    <a:lnTo>
                      <a:pt x="366452" y="150988"/>
                    </a:lnTo>
                    <a:cubicBezTo>
                      <a:pt x="366128" y="151245"/>
                      <a:pt x="365718" y="151379"/>
                      <a:pt x="365309" y="151369"/>
                    </a:cubicBezTo>
                    <a:close/>
                    <a:moveTo>
                      <a:pt x="389502" y="137368"/>
                    </a:moveTo>
                    <a:cubicBezTo>
                      <a:pt x="388693" y="137320"/>
                      <a:pt x="387950" y="136901"/>
                      <a:pt x="387502" y="136225"/>
                    </a:cubicBezTo>
                    <a:cubicBezTo>
                      <a:pt x="386911" y="135110"/>
                      <a:pt x="387292" y="133739"/>
                      <a:pt x="388359" y="133081"/>
                    </a:cubicBezTo>
                    <a:lnTo>
                      <a:pt x="400456" y="126033"/>
                    </a:lnTo>
                    <a:cubicBezTo>
                      <a:pt x="401570" y="125442"/>
                      <a:pt x="402942" y="125823"/>
                      <a:pt x="403599" y="126890"/>
                    </a:cubicBezTo>
                    <a:cubicBezTo>
                      <a:pt x="404256" y="127909"/>
                      <a:pt x="403961" y="129262"/>
                      <a:pt x="402942" y="129919"/>
                    </a:cubicBezTo>
                    <a:cubicBezTo>
                      <a:pt x="402875" y="129957"/>
                      <a:pt x="402809" y="129995"/>
                      <a:pt x="402742" y="130033"/>
                    </a:cubicBezTo>
                    <a:lnTo>
                      <a:pt x="390645" y="137082"/>
                    </a:lnTo>
                    <a:cubicBezTo>
                      <a:pt x="390293" y="137272"/>
                      <a:pt x="389902" y="137377"/>
                      <a:pt x="389502" y="137368"/>
                    </a:cubicBezTo>
                    <a:close/>
                    <a:moveTo>
                      <a:pt x="413696" y="123366"/>
                    </a:moveTo>
                    <a:cubicBezTo>
                      <a:pt x="412876" y="123356"/>
                      <a:pt x="412124" y="122918"/>
                      <a:pt x="411695" y="122223"/>
                    </a:cubicBezTo>
                    <a:cubicBezTo>
                      <a:pt x="411105" y="121108"/>
                      <a:pt x="411486" y="119737"/>
                      <a:pt x="412553" y="119080"/>
                    </a:cubicBezTo>
                    <a:lnTo>
                      <a:pt x="424649" y="112126"/>
                    </a:lnTo>
                    <a:cubicBezTo>
                      <a:pt x="425726" y="111469"/>
                      <a:pt x="427135" y="111812"/>
                      <a:pt x="427793" y="112888"/>
                    </a:cubicBezTo>
                    <a:cubicBezTo>
                      <a:pt x="427793" y="112888"/>
                      <a:pt x="427793" y="112888"/>
                      <a:pt x="427793" y="112888"/>
                    </a:cubicBezTo>
                    <a:cubicBezTo>
                      <a:pt x="428459" y="113993"/>
                      <a:pt x="428126" y="115432"/>
                      <a:pt x="427031" y="116127"/>
                    </a:cubicBezTo>
                    <a:lnTo>
                      <a:pt x="414839" y="123080"/>
                    </a:lnTo>
                    <a:cubicBezTo>
                      <a:pt x="414486" y="123271"/>
                      <a:pt x="414096" y="123375"/>
                      <a:pt x="413696" y="123366"/>
                    </a:cubicBezTo>
                    <a:close/>
                    <a:moveTo>
                      <a:pt x="437889" y="109364"/>
                    </a:moveTo>
                    <a:cubicBezTo>
                      <a:pt x="437070" y="109355"/>
                      <a:pt x="436318" y="108916"/>
                      <a:pt x="435889" y="108221"/>
                    </a:cubicBezTo>
                    <a:cubicBezTo>
                      <a:pt x="435346" y="107107"/>
                      <a:pt x="435717" y="105764"/>
                      <a:pt x="436746" y="105078"/>
                    </a:cubicBezTo>
                    <a:lnTo>
                      <a:pt x="448843" y="98125"/>
                    </a:lnTo>
                    <a:cubicBezTo>
                      <a:pt x="449976" y="97477"/>
                      <a:pt x="451415" y="97858"/>
                      <a:pt x="452081" y="98982"/>
                    </a:cubicBezTo>
                    <a:cubicBezTo>
                      <a:pt x="452624" y="100096"/>
                      <a:pt x="452253" y="101439"/>
                      <a:pt x="451224" y="102125"/>
                    </a:cubicBezTo>
                    <a:lnTo>
                      <a:pt x="439127" y="109078"/>
                    </a:lnTo>
                    <a:cubicBezTo>
                      <a:pt x="438746" y="109269"/>
                      <a:pt x="438318" y="109374"/>
                      <a:pt x="437889" y="109364"/>
                    </a:cubicBezTo>
                    <a:close/>
                    <a:moveTo>
                      <a:pt x="462178" y="95458"/>
                    </a:moveTo>
                    <a:cubicBezTo>
                      <a:pt x="461349" y="95467"/>
                      <a:pt x="460587" y="95029"/>
                      <a:pt x="460178" y="94315"/>
                    </a:cubicBezTo>
                    <a:cubicBezTo>
                      <a:pt x="459520" y="93238"/>
                      <a:pt x="459863" y="91829"/>
                      <a:pt x="460940" y="91171"/>
                    </a:cubicBezTo>
                    <a:cubicBezTo>
                      <a:pt x="460940" y="91171"/>
                      <a:pt x="460940" y="91171"/>
                      <a:pt x="460940" y="91171"/>
                    </a:cubicBezTo>
                    <a:lnTo>
                      <a:pt x="473132" y="84123"/>
                    </a:lnTo>
                    <a:cubicBezTo>
                      <a:pt x="474246" y="83580"/>
                      <a:pt x="475589" y="83951"/>
                      <a:pt x="476275" y="84980"/>
                    </a:cubicBezTo>
                    <a:cubicBezTo>
                      <a:pt x="476865" y="86095"/>
                      <a:pt x="476484" y="87466"/>
                      <a:pt x="475418" y="88123"/>
                    </a:cubicBezTo>
                    <a:lnTo>
                      <a:pt x="463321" y="95077"/>
                    </a:lnTo>
                    <a:cubicBezTo>
                      <a:pt x="462997" y="95334"/>
                      <a:pt x="462587" y="95467"/>
                      <a:pt x="462178" y="95458"/>
                    </a:cubicBezTo>
                    <a:close/>
                    <a:moveTo>
                      <a:pt x="486371" y="81456"/>
                    </a:moveTo>
                    <a:cubicBezTo>
                      <a:pt x="485533" y="81513"/>
                      <a:pt x="484752" y="81056"/>
                      <a:pt x="484371" y="80313"/>
                    </a:cubicBezTo>
                    <a:cubicBezTo>
                      <a:pt x="483733" y="79217"/>
                      <a:pt x="484104" y="77827"/>
                      <a:pt x="485200" y="77189"/>
                    </a:cubicBezTo>
                    <a:cubicBezTo>
                      <a:pt x="485209" y="77179"/>
                      <a:pt x="485219" y="77179"/>
                      <a:pt x="485228" y="77170"/>
                    </a:cubicBezTo>
                    <a:lnTo>
                      <a:pt x="497325" y="70121"/>
                    </a:lnTo>
                    <a:cubicBezTo>
                      <a:pt x="498440" y="69578"/>
                      <a:pt x="499783" y="69950"/>
                      <a:pt x="500468" y="70978"/>
                    </a:cubicBezTo>
                    <a:cubicBezTo>
                      <a:pt x="501059" y="72093"/>
                      <a:pt x="500678" y="73464"/>
                      <a:pt x="499611" y="74122"/>
                    </a:cubicBezTo>
                    <a:lnTo>
                      <a:pt x="487514" y="81170"/>
                    </a:lnTo>
                    <a:cubicBezTo>
                      <a:pt x="487162" y="81351"/>
                      <a:pt x="486771" y="81446"/>
                      <a:pt x="486371" y="81456"/>
                    </a:cubicBezTo>
                    <a:close/>
                    <a:moveTo>
                      <a:pt x="510565" y="67454"/>
                    </a:moveTo>
                    <a:cubicBezTo>
                      <a:pt x="509727" y="67511"/>
                      <a:pt x="508946" y="67054"/>
                      <a:pt x="508565" y="66311"/>
                    </a:cubicBezTo>
                    <a:cubicBezTo>
                      <a:pt x="507927" y="65216"/>
                      <a:pt x="508298" y="63825"/>
                      <a:pt x="509393" y="63187"/>
                    </a:cubicBezTo>
                    <a:cubicBezTo>
                      <a:pt x="509403" y="63177"/>
                      <a:pt x="509412" y="63177"/>
                      <a:pt x="509422" y="63168"/>
                    </a:cubicBezTo>
                    <a:lnTo>
                      <a:pt x="521519" y="56215"/>
                    </a:lnTo>
                    <a:cubicBezTo>
                      <a:pt x="522614" y="55576"/>
                      <a:pt x="524005" y="55948"/>
                      <a:pt x="524643" y="57043"/>
                    </a:cubicBezTo>
                    <a:cubicBezTo>
                      <a:pt x="524652" y="57053"/>
                      <a:pt x="524652" y="57062"/>
                      <a:pt x="524662" y="57072"/>
                    </a:cubicBezTo>
                    <a:cubicBezTo>
                      <a:pt x="525253" y="58186"/>
                      <a:pt x="524871" y="59558"/>
                      <a:pt x="523805" y="60215"/>
                    </a:cubicBezTo>
                    <a:lnTo>
                      <a:pt x="511708" y="67168"/>
                    </a:lnTo>
                    <a:cubicBezTo>
                      <a:pt x="511356" y="67349"/>
                      <a:pt x="510965" y="67445"/>
                      <a:pt x="510565" y="67454"/>
                    </a:cubicBezTo>
                    <a:close/>
                    <a:moveTo>
                      <a:pt x="534854" y="53548"/>
                    </a:moveTo>
                    <a:cubicBezTo>
                      <a:pt x="534044" y="53519"/>
                      <a:pt x="533292" y="53090"/>
                      <a:pt x="532853" y="52405"/>
                    </a:cubicBezTo>
                    <a:cubicBezTo>
                      <a:pt x="532206" y="51271"/>
                      <a:pt x="532587" y="49833"/>
                      <a:pt x="533711" y="49166"/>
                    </a:cubicBezTo>
                    <a:lnTo>
                      <a:pt x="545807" y="42213"/>
                    </a:lnTo>
                    <a:cubicBezTo>
                      <a:pt x="546912" y="41584"/>
                      <a:pt x="548322" y="41965"/>
                      <a:pt x="548951" y="43070"/>
                    </a:cubicBezTo>
                    <a:cubicBezTo>
                      <a:pt x="549579" y="44175"/>
                      <a:pt x="549198" y="45585"/>
                      <a:pt x="548093" y="46213"/>
                    </a:cubicBezTo>
                    <a:lnTo>
                      <a:pt x="535997" y="53167"/>
                    </a:lnTo>
                    <a:cubicBezTo>
                      <a:pt x="535673" y="53424"/>
                      <a:pt x="535263" y="53557"/>
                      <a:pt x="534854" y="53548"/>
                    </a:cubicBezTo>
                    <a:close/>
                    <a:moveTo>
                      <a:pt x="559047" y="39546"/>
                    </a:moveTo>
                    <a:cubicBezTo>
                      <a:pt x="557780" y="39565"/>
                      <a:pt x="556742" y="38555"/>
                      <a:pt x="556723" y="37298"/>
                    </a:cubicBezTo>
                    <a:cubicBezTo>
                      <a:pt x="556714" y="36450"/>
                      <a:pt x="557161" y="35669"/>
                      <a:pt x="557904" y="35260"/>
                    </a:cubicBezTo>
                    <a:lnTo>
                      <a:pt x="570001" y="28211"/>
                    </a:lnTo>
                    <a:cubicBezTo>
                      <a:pt x="571115" y="27621"/>
                      <a:pt x="572487" y="28002"/>
                      <a:pt x="573144" y="29068"/>
                    </a:cubicBezTo>
                    <a:cubicBezTo>
                      <a:pt x="573801" y="30087"/>
                      <a:pt x="573506" y="31440"/>
                      <a:pt x="572487" y="32097"/>
                    </a:cubicBezTo>
                    <a:cubicBezTo>
                      <a:pt x="572420" y="32135"/>
                      <a:pt x="572354" y="32174"/>
                      <a:pt x="572287" y="32212"/>
                    </a:cubicBezTo>
                    <a:lnTo>
                      <a:pt x="560190" y="39260"/>
                    </a:lnTo>
                    <a:cubicBezTo>
                      <a:pt x="559809" y="39460"/>
                      <a:pt x="559381" y="39555"/>
                      <a:pt x="558952" y="39546"/>
                    </a:cubicBezTo>
                    <a:close/>
                    <a:moveTo>
                      <a:pt x="583241" y="25544"/>
                    </a:moveTo>
                    <a:cubicBezTo>
                      <a:pt x="582422" y="25535"/>
                      <a:pt x="581669" y="25096"/>
                      <a:pt x="581240" y="24401"/>
                    </a:cubicBezTo>
                    <a:cubicBezTo>
                      <a:pt x="580602" y="23306"/>
                      <a:pt x="580974" y="21915"/>
                      <a:pt x="582069" y="21277"/>
                    </a:cubicBezTo>
                    <a:cubicBezTo>
                      <a:pt x="582079" y="21267"/>
                      <a:pt x="582088" y="21267"/>
                      <a:pt x="582098" y="21258"/>
                    </a:cubicBezTo>
                    <a:lnTo>
                      <a:pt x="594194" y="14305"/>
                    </a:lnTo>
                    <a:cubicBezTo>
                      <a:pt x="595214" y="13647"/>
                      <a:pt x="596566" y="13943"/>
                      <a:pt x="597223" y="14962"/>
                    </a:cubicBezTo>
                    <a:cubicBezTo>
                      <a:pt x="597261" y="15028"/>
                      <a:pt x="597300" y="15095"/>
                      <a:pt x="597338" y="15162"/>
                    </a:cubicBezTo>
                    <a:cubicBezTo>
                      <a:pt x="597976" y="16257"/>
                      <a:pt x="597604" y="17648"/>
                      <a:pt x="596509" y="18286"/>
                    </a:cubicBezTo>
                    <a:cubicBezTo>
                      <a:pt x="596499" y="18296"/>
                      <a:pt x="596490" y="18296"/>
                      <a:pt x="596480" y="18305"/>
                    </a:cubicBezTo>
                    <a:lnTo>
                      <a:pt x="584384" y="25258"/>
                    </a:lnTo>
                    <a:cubicBezTo>
                      <a:pt x="584003" y="25458"/>
                      <a:pt x="583574" y="25554"/>
                      <a:pt x="583145" y="25544"/>
                    </a:cubicBezTo>
                    <a:close/>
                    <a:moveTo>
                      <a:pt x="607434" y="11542"/>
                    </a:moveTo>
                    <a:cubicBezTo>
                      <a:pt x="606167" y="11561"/>
                      <a:pt x="605129" y="10552"/>
                      <a:pt x="605110" y="9294"/>
                    </a:cubicBezTo>
                    <a:cubicBezTo>
                      <a:pt x="605101" y="8447"/>
                      <a:pt x="605548" y="7666"/>
                      <a:pt x="606291" y="7256"/>
                    </a:cubicBezTo>
                    <a:lnTo>
                      <a:pt x="618388" y="303"/>
                    </a:lnTo>
                    <a:cubicBezTo>
                      <a:pt x="619493" y="-326"/>
                      <a:pt x="620902" y="55"/>
                      <a:pt x="621531" y="1160"/>
                    </a:cubicBezTo>
                    <a:cubicBezTo>
                      <a:pt x="622160" y="2265"/>
                      <a:pt x="621779" y="3675"/>
                      <a:pt x="620674" y="4303"/>
                    </a:cubicBezTo>
                    <a:lnTo>
                      <a:pt x="608577" y="11257"/>
                    </a:lnTo>
                    <a:cubicBezTo>
                      <a:pt x="608196" y="11457"/>
                      <a:pt x="607768" y="11552"/>
                      <a:pt x="607339" y="1154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105;p2">
                <a:extLst>
                  <a:ext uri="{FF2B5EF4-FFF2-40B4-BE49-F238E27FC236}">
                    <a16:creationId xmlns:a16="http://schemas.microsoft.com/office/drawing/2014/main" id="{742AAAEF-B910-6D72-8C0C-A6BAA0CE3108}"/>
                  </a:ext>
                </a:extLst>
              </p:cNvPr>
              <p:cNvSpPr/>
              <p:nvPr/>
            </p:nvSpPr>
            <p:spPr>
              <a:xfrm>
                <a:off x="-3578059" y="2589663"/>
                <a:ext cx="10629" cy="8088"/>
              </a:xfrm>
              <a:custGeom>
                <a:avLst/>
                <a:gdLst/>
                <a:ahLst/>
                <a:cxnLst/>
                <a:rect l="l" t="t" r="r" b="b"/>
                <a:pathLst>
                  <a:path w="10629" h="8088" extrusionOk="0">
                    <a:moveTo>
                      <a:pt x="2278" y="8088"/>
                    </a:moveTo>
                    <a:cubicBezTo>
                      <a:pt x="1468" y="8041"/>
                      <a:pt x="725" y="7622"/>
                      <a:pt x="278" y="6945"/>
                    </a:cubicBezTo>
                    <a:cubicBezTo>
                      <a:pt x="-313" y="5831"/>
                      <a:pt x="68" y="4459"/>
                      <a:pt x="1135" y="3802"/>
                    </a:cubicBezTo>
                    <a:lnTo>
                      <a:pt x="7136" y="278"/>
                    </a:lnTo>
                    <a:cubicBezTo>
                      <a:pt x="8250" y="-313"/>
                      <a:pt x="9622" y="68"/>
                      <a:pt x="10279" y="1135"/>
                    </a:cubicBezTo>
                    <a:cubicBezTo>
                      <a:pt x="10936" y="2154"/>
                      <a:pt x="10641" y="3507"/>
                      <a:pt x="9622" y="4164"/>
                    </a:cubicBezTo>
                    <a:cubicBezTo>
                      <a:pt x="9555" y="4202"/>
                      <a:pt x="9488" y="4240"/>
                      <a:pt x="9422" y="4278"/>
                    </a:cubicBezTo>
                    <a:lnTo>
                      <a:pt x="3421" y="7803"/>
                    </a:lnTo>
                    <a:cubicBezTo>
                      <a:pt x="3069" y="7993"/>
                      <a:pt x="2678" y="8098"/>
                      <a:pt x="2278" y="808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106;p2">
                <a:extLst>
                  <a:ext uri="{FF2B5EF4-FFF2-40B4-BE49-F238E27FC236}">
                    <a16:creationId xmlns:a16="http://schemas.microsoft.com/office/drawing/2014/main" id="{F71AFE0B-410D-1F87-2B77-F097C1FBE23B}"/>
                  </a:ext>
                </a:extLst>
              </p:cNvPr>
              <p:cNvSpPr/>
              <p:nvPr/>
            </p:nvSpPr>
            <p:spPr>
              <a:xfrm>
                <a:off x="-4225220" y="3050636"/>
                <a:ext cx="10560" cy="8316"/>
              </a:xfrm>
              <a:custGeom>
                <a:avLst/>
                <a:gdLst/>
                <a:ahLst/>
                <a:cxnLst/>
                <a:rect l="l" t="t" r="r" b="b"/>
                <a:pathLst>
                  <a:path w="10560" h="8316" extrusionOk="0">
                    <a:moveTo>
                      <a:pt x="2120" y="8316"/>
                    </a:moveTo>
                    <a:cubicBezTo>
                      <a:pt x="1286" y="8240"/>
                      <a:pt x="575" y="7678"/>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107;p2">
                <a:extLst>
                  <a:ext uri="{FF2B5EF4-FFF2-40B4-BE49-F238E27FC236}">
                    <a16:creationId xmlns:a16="http://schemas.microsoft.com/office/drawing/2014/main" id="{23CAAE3E-FB92-3277-024E-8C59994AFBF0}"/>
                  </a:ext>
                </a:extLst>
              </p:cNvPr>
              <p:cNvSpPr/>
              <p:nvPr/>
            </p:nvSpPr>
            <p:spPr>
              <a:xfrm>
                <a:off x="-4207313" y="2687580"/>
                <a:ext cx="621786" cy="360989"/>
              </a:xfrm>
              <a:custGeom>
                <a:avLst/>
                <a:gdLst/>
                <a:ahLst/>
                <a:cxnLst/>
                <a:rect l="l" t="t" r="r" b="b"/>
                <a:pathLst>
                  <a:path w="621786" h="360989" extrusionOk="0">
                    <a:moveTo>
                      <a:pt x="2311" y="360990"/>
                    </a:moveTo>
                    <a:cubicBezTo>
                      <a:pt x="1460" y="360999"/>
                      <a:pt x="680" y="360513"/>
                      <a:pt x="311" y="359751"/>
                    </a:cubicBezTo>
                    <a:cubicBezTo>
                      <a:pt x="-325" y="358656"/>
                      <a:pt x="46" y="357265"/>
                      <a:pt x="1136" y="356627"/>
                    </a:cubicBezTo>
                    <a:cubicBezTo>
                      <a:pt x="1147" y="356618"/>
                      <a:pt x="1157" y="356618"/>
                      <a:pt x="1168" y="356608"/>
                    </a:cubicBezTo>
                    <a:lnTo>
                      <a:pt x="13265" y="349655"/>
                    </a:lnTo>
                    <a:cubicBezTo>
                      <a:pt x="14360" y="349017"/>
                      <a:pt x="15751" y="349388"/>
                      <a:pt x="16389" y="350484"/>
                    </a:cubicBezTo>
                    <a:cubicBezTo>
                      <a:pt x="16398" y="350493"/>
                      <a:pt x="16398" y="350503"/>
                      <a:pt x="16408" y="350512"/>
                    </a:cubicBezTo>
                    <a:cubicBezTo>
                      <a:pt x="16951" y="351626"/>
                      <a:pt x="16579" y="352970"/>
                      <a:pt x="15551" y="353655"/>
                    </a:cubicBezTo>
                    <a:lnTo>
                      <a:pt x="3454" y="360609"/>
                    </a:lnTo>
                    <a:cubicBezTo>
                      <a:pt x="3107" y="360818"/>
                      <a:pt x="2716" y="360951"/>
                      <a:pt x="2311" y="360990"/>
                    </a:cubicBezTo>
                    <a:close/>
                    <a:moveTo>
                      <a:pt x="26504" y="346988"/>
                    </a:moveTo>
                    <a:cubicBezTo>
                      <a:pt x="25676" y="346997"/>
                      <a:pt x="24914" y="346559"/>
                      <a:pt x="24504" y="345845"/>
                    </a:cubicBezTo>
                    <a:cubicBezTo>
                      <a:pt x="23847" y="344826"/>
                      <a:pt x="24142" y="343473"/>
                      <a:pt x="25161" y="342816"/>
                    </a:cubicBezTo>
                    <a:cubicBezTo>
                      <a:pt x="25228" y="342778"/>
                      <a:pt x="25295" y="342740"/>
                      <a:pt x="25361" y="342702"/>
                    </a:cubicBezTo>
                    <a:lnTo>
                      <a:pt x="37458" y="335653"/>
                    </a:lnTo>
                    <a:cubicBezTo>
                      <a:pt x="38573" y="335110"/>
                      <a:pt x="39916" y="335482"/>
                      <a:pt x="40601" y="336510"/>
                    </a:cubicBezTo>
                    <a:cubicBezTo>
                      <a:pt x="41240" y="337606"/>
                      <a:pt x="40868" y="338996"/>
                      <a:pt x="39773" y="339634"/>
                    </a:cubicBezTo>
                    <a:cubicBezTo>
                      <a:pt x="39763" y="339644"/>
                      <a:pt x="39754" y="339644"/>
                      <a:pt x="39744" y="339654"/>
                    </a:cubicBezTo>
                    <a:lnTo>
                      <a:pt x="27647" y="346702"/>
                    </a:lnTo>
                    <a:cubicBezTo>
                      <a:pt x="27295" y="346883"/>
                      <a:pt x="26904" y="346978"/>
                      <a:pt x="26504" y="346988"/>
                    </a:cubicBezTo>
                    <a:close/>
                    <a:moveTo>
                      <a:pt x="50698" y="332986"/>
                    </a:moveTo>
                    <a:cubicBezTo>
                      <a:pt x="49431" y="333005"/>
                      <a:pt x="48393" y="331996"/>
                      <a:pt x="48374" y="330738"/>
                    </a:cubicBezTo>
                    <a:cubicBezTo>
                      <a:pt x="48364" y="329890"/>
                      <a:pt x="48812" y="329109"/>
                      <a:pt x="49555" y="328700"/>
                    </a:cubicBezTo>
                    <a:lnTo>
                      <a:pt x="61652" y="321747"/>
                    </a:lnTo>
                    <a:cubicBezTo>
                      <a:pt x="62728" y="321089"/>
                      <a:pt x="64138" y="321432"/>
                      <a:pt x="64795" y="322509"/>
                    </a:cubicBezTo>
                    <a:cubicBezTo>
                      <a:pt x="64795" y="322509"/>
                      <a:pt x="64795" y="322509"/>
                      <a:pt x="64795" y="322509"/>
                    </a:cubicBezTo>
                    <a:cubicBezTo>
                      <a:pt x="65452" y="323528"/>
                      <a:pt x="65157" y="324880"/>
                      <a:pt x="64138" y="325537"/>
                    </a:cubicBezTo>
                    <a:cubicBezTo>
                      <a:pt x="64071" y="325576"/>
                      <a:pt x="64004" y="325614"/>
                      <a:pt x="63938" y="325652"/>
                    </a:cubicBezTo>
                    <a:lnTo>
                      <a:pt x="51841" y="332700"/>
                    </a:lnTo>
                    <a:cubicBezTo>
                      <a:pt x="51488" y="332881"/>
                      <a:pt x="51098" y="332977"/>
                      <a:pt x="50698" y="332986"/>
                    </a:cubicBezTo>
                    <a:close/>
                    <a:moveTo>
                      <a:pt x="74891" y="318984"/>
                    </a:moveTo>
                    <a:cubicBezTo>
                      <a:pt x="74063" y="318994"/>
                      <a:pt x="73301" y="318556"/>
                      <a:pt x="72891" y="317841"/>
                    </a:cubicBezTo>
                    <a:cubicBezTo>
                      <a:pt x="72253" y="316746"/>
                      <a:pt x="72624" y="315355"/>
                      <a:pt x="73720" y="314717"/>
                    </a:cubicBezTo>
                    <a:cubicBezTo>
                      <a:pt x="73729" y="314708"/>
                      <a:pt x="73739" y="314708"/>
                      <a:pt x="73748" y="314698"/>
                    </a:cubicBezTo>
                    <a:lnTo>
                      <a:pt x="85845" y="307745"/>
                    </a:lnTo>
                    <a:cubicBezTo>
                      <a:pt x="86950" y="307116"/>
                      <a:pt x="88360" y="307497"/>
                      <a:pt x="88988" y="308602"/>
                    </a:cubicBezTo>
                    <a:cubicBezTo>
                      <a:pt x="89617" y="309707"/>
                      <a:pt x="89236" y="311117"/>
                      <a:pt x="88131" y="311745"/>
                    </a:cubicBezTo>
                    <a:lnTo>
                      <a:pt x="76034" y="318699"/>
                    </a:lnTo>
                    <a:close/>
                    <a:moveTo>
                      <a:pt x="99085" y="305078"/>
                    </a:moveTo>
                    <a:cubicBezTo>
                      <a:pt x="98275" y="305030"/>
                      <a:pt x="97532" y="304611"/>
                      <a:pt x="97085" y="303935"/>
                    </a:cubicBezTo>
                    <a:cubicBezTo>
                      <a:pt x="96427" y="302916"/>
                      <a:pt x="96723" y="301563"/>
                      <a:pt x="97742" y="300906"/>
                    </a:cubicBezTo>
                    <a:cubicBezTo>
                      <a:pt x="97809" y="300868"/>
                      <a:pt x="97875" y="300830"/>
                      <a:pt x="97942" y="300792"/>
                    </a:cubicBezTo>
                    <a:lnTo>
                      <a:pt x="110039" y="293743"/>
                    </a:lnTo>
                    <a:cubicBezTo>
                      <a:pt x="111144" y="293114"/>
                      <a:pt x="112553" y="293495"/>
                      <a:pt x="113182" y="294600"/>
                    </a:cubicBezTo>
                    <a:cubicBezTo>
                      <a:pt x="113811" y="295705"/>
                      <a:pt x="113430" y="297115"/>
                      <a:pt x="112325" y="297744"/>
                    </a:cubicBezTo>
                    <a:lnTo>
                      <a:pt x="100228" y="304697"/>
                    </a:lnTo>
                    <a:cubicBezTo>
                      <a:pt x="99904" y="304954"/>
                      <a:pt x="99494" y="305087"/>
                      <a:pt x="99085" y="305078"/>
                    </a:cubicBezTo>
                    <a:close/>
                    <a:moveTo>
                      <a:pt x="123278" y="291076"/>
                    </a:moveTo>
                    <a:cubicBezTo>
                      <a:pt x="122459" y="291066"/>
                      <a:pt x="121707" y="290628"/>
                      <a:pt x="121278" y="289933"/>
                    </a:cubicBezTo>
                    <a:cubicBezTo>
                      <a:pt x="120640" y="288838"/>
                      <a:pt x="121011" y="287447"/>
                      <a:pt x="122107" y="286809"/>
                    </a:cubicBezTo>
                    <a:cubicBezTo>
                      <a:pt x="122116" y="286799"/>
                      <a:pt x="122126" y="286799"/>
                      <a:pt x="122135" y="286790"/>
                    </a:cubicBezTo>
                    <a:lnTo>
                      <a:pt x="134232" y="279741"/>
                    </a:lnTo>
                    <a:cubicBezTo>
                      <a:pt x="135347" y="279151"/>
                      <a:pt x="136718" y="279532"/>
                      <a:pt x="137375" y="280599"/>
                    </a:cubicBezTo>
                    <a:cubicBezTo>
                      <a:pt x="138033" y="281618"/>
                      <a:pt x="137737" y="282970"/>
                      <a:pt x="136718" y="283628"/>
                    </a:cubicBezTo>
                    <a:cubicBezTo>
                      <a:pt x="136651" y="283666"/>
                      <a:pt x="136585" y="283704"/>
                      <a:pt x="136518" y="283742"/>
                    </a:cubicBezTo>
                    <a:lnTo>
                      <a:pt x="124421" y="290790"/>
                    </a:lnTo>
                    <a:cubicBezTo>
                      <a:pt x="124069" y="290971"/>
                      <a:pt x="123678" y="291066"/>
                      <a:pt x="123278" y="291076"/>
                    </a:cubicBezTo>
                    <a:close/>
                    <a:moveTo>
                      <a:pt x="147472" y="277074"/>
                    </a:moveTo>
                    <a:cubicBezTo>
                      <a:pt x="146653" y="277065"/>
                      <a:pt x="145900" y="276627"/>
                      <a:pt x="145472" y="275931"/>
                    </a:cubicBezTo>
                    <a:cubicBezTo>
                      <a:pt x="144929" y="274817"/>
                      <a:pt x="145300" y="273474"/>
                      <a:pt x="146329" y="272788"/>
                    </a:cubicBezTo>
                    <a:lnTo>
                      <a:pt x="158426" y="265835"/>
                    </a:lnTo>
                    <a:cubicBezTo>
                      <a:pt x="159445" y="265178"/>
                      <a:pt x="160797" y="265473"/>
                      <a:pt x="161455" y="266492"/>
                    </a:cubicBezTo>
                    <a:cubicBezTo>
                      <a:pt x="161493" y="266559"/>
                      <a:pt x="161531" y="266625"/>
                      <a:pt x="161569" y="266692"/>
                    </a:cubicBezTo>
                    <a:cubicBezTo>
                      <a:pt x="162207" y="267787"/>
                      <a:pt x="161836" y="269178"/>
                      <a:pt x="160740" y="269816"/>
                    </a:cubicBezTo>
                    <a:cubicBezTo>
                      <a:pt x="160731" y="269826"/>
                      <a:pt x="160721" y="269826"/>
                      <a:pt x="160712" y="269835"/>
                    </a:cubicBezTo>
                    <a:lnTo>
                      <a:pt x="148615" y="276789"/>
                    </a:lnTo>
                    <a:cubicBezTo>
                      <a:pt x="148262" y="276979"/>
                      <a:pt x="147872" y="277084"/>
                      <a:pt x="147472" y="277074"/>
                    </a:cubicBezTo>
                    <a:close/>
                    <a:moveTo>
                      <a:pt x="171665" y="263168"/>
                    </a:moveTo>
                    <a:cubicBezTo>
                      <a:pt x="170351" y="263092"/>
                      <a:pt x="169351" y="261958"/>
                      <a:pt x="169427" y="260644"/>
                    </a:cubicBezTo>
                    <a:cubicBezTo>
                      <a:pt x="169475" y="259891"/>
                      <a:pt x="169884" y="259196"/>
                      <a:pt x="170522" y="258786"/>
                    </a:cubicBezTo>
                    <a:lnTo>
                      <a:pt x="182619" y="251833"/>
                    </a:lnTo>
                    <a:cubicBezTo>
                      <a:pt x="183638" y="251176"/>
                      <a:pt x="184991" y="251471"/>
                      <a:pt x="185648" y="252490"/>
                    </a:cubicBezTo>
                    <a:cubicBezTo>
                      <a:pt x="185686" y="252557"/>
                      <a:pt x="185724" y="252624"/>
                      <a:pt x="185762" y="252690"/>
                    </a:cubicBezTo>
                    <a:cubicBezTo>
                      <a:pt x="186420" y="253767"/>
                      <a:pt x="186077" y="255176"/>
                      <a:pt x="185000" y="255834"/>
                    </a:cubicBezTo>
                    <a:cubicBezTo>
                      <a:pt x="185000" y="255834"/>
                      <a:pt x="185000" y="255834"/>
                      <a:pt x="185000" y="255834"/>
                    </a:cubicBezTo>
                    <a:lnTo>
                      <a:pt x="172808" y="262787"/>
                    </a:lnTo>
                    <a:cubicBezTo>
                      <a:pt x="172494" y="263054"/>
                      <a:pt x="172084" y="263196"/>
                      <a:pt x="171665" y="263168"/>
                    </a:cubicBezTo>
                    <a:close/>
                    <a:moveTo>
                      <a:pt x="195859" y="249166"/>
                    </a:moveTo>
                    <a:cubicBezTo>
                      <a:pt x="195049" y="249118"/>
                      <a:pt x="194306" y="248699"/>
                      <a:pt x="193859" y="248023"/>
                    </a:cubicBezTo>
                    <a:cubicBezTo>
                      <a:pt x="193268" y="246909"/>
                      <a:pt x="193649" y="245537"/>
                      <a:pt x="194716" y="244880"/>
                    </a:cubicBezTo>
                    <a:lnTo>
                      <a:pt x="206813" y="237831"/>
                    </a:lnTo>
                    <a:cubicBezTo>
                      <a:pt x="207956" y="237279"/>
                      <a:pt x="209327" y="237641"/>
                      <a:pt x="210051" y="238689"/>
                    </a:cubicBezTo>
                    <a:cubicBezTo>
                      <a:pt x="210642" y="239803"/>
                      <a:pt x="210261" y="241175"/>
                      <a:pt x="209194" y="241832"/>
                    </a:cubicBezTo>
                    <a:lnTo>
                      <a:pt x="197097" y="248880"/>
                    </a:lnTo>
                    <a:cubicBezTo>
                      <a:pt x="196716" y="249071"/>
                      <a:pt x="196288" y="249176"/>
                      <a:pt x="195859" y="249166"/>
                    </a:cubicBezTo>
                    <a:close/>
                    <a:moveTo>
                      <a:pt x="220148" y="235164"/>
                    </a:moveTo>
                    <a:cubicBezTo>
                      <a:pt x="219309" y="235221"/>
                      <a:pt x="218528" y="234764"/>
                      <a:pt x="218147" y="234021"/>
                    </a:cubicBezTo>
                    <a:cubicBezTo>
                      <a:pt x="217490" y="232945"/>
                      <a:pt x="217833" y="231535"/>
                      <a:pt x="218909" y="230878"/>
                    </a:cubicBezTo>
                    <a:cubicBezTo>
                      <a:pt x="218909" y="230878"/>
                      <a:pt x="218909" y="230878"/>
                      <a:pt x="218909" y="230878"/>
                    </a:cubicBezTo>
                    <a:lnTo>
                      <a:pt x="231101" y="223925"/>
                    </a:lnTo>
                    <a:cubicBezTo>
                      <a:pt x="232178" y="223268"/>
                      <a:pt x="233587" y="223610"/>
                      <a:pt x="234245" y="224687"/>
                    </a:cubicBezTo>
                    <a:cubicBezTo>
                      <a:pt x="234245" y="224687"/>
                      <a:pt x="234245" y="224687"/>
                      <a:pt x="234245" y="224687"/>
                    </a:cubicBezTo>
                    <a:cubicBezTo>
                      <a:pt x="234797" y="225830"/>
                      <a:pt x="234435" y="227201"/>
                      <a:pt x="233387" y="227925"/>
                    </a:cubicBezTo>
                    <a:lnTo>
                      <a:pt x="221291" y="234879"/>
                    </a:lnTo>
                    <a:cubicBezTo>
                      <a:pt x="221053" y="235012"/>
                      <a:pt x="220795" y="235107"/>
                      <a:pt x="220529" y="235164"/>
                    </a:cubicBezTo>
                    <a:close/>
                    <a:moveTo>
                      <a:pt x="244341" y="221163"/>
                    </a:moveTo>
                    <a:cubicBezTo>
                      <a:pt x="243503" y="221220"/>
                      <a:pt x="242722" y="220762"/>
                      <a:pt x="242341" y="220020"/>
                    </a:cubicBezTo>
                    <a:cubicBezTo>
                      <a:pt x="241703" y="218924"/>
                      <a:pt x="242074" y="217533"/>
                      <a:pt x="243170" y="216895"/>
                    </a:cubicBezTo>
                    <a:cubicBezTo>
                      <a:pt x="243179" y="216886"/>
                      <a:pt x="243189" y="216886"/>
                      <a:pt x="243198" y="216876"/>
                    </a:cubicBezTo>
                    <a:lnTo>
                      <a:pt x="255295" y="209923"/>
                    </a:lnTo>
                    <a:cubicBezTo>
                      <a:pt x="256390" y="209285"/>
                      <a:pt x="257781" y="209656"/>
                      <a:pt x="258419" y="210752"/>
                    </a:cubicBezTo>
                    <a:cubicBezTo>
                      <a:pt x="258429" y="210761"/>
                      <a:pt x="258429" y="210771"/>
                      <a:pt x="258438" y="210780"/>
                    </a:cubicBezTo>
                    <a:cubicBezTo>
                      <a:pt x="258981" y="211895"/>
                      <a:pt x="258610" y="213238"/>
                      <a:pt x="257581" y="213924"/>
                    </a:cubicBezTo>
                    <a:lnTo>
                      <a:pt x="245484" y="220877"/>
                    </a:lnTo>
                    <a:cubicBezTo>
                      <a:pt x="245132" y="221058"/>
                      <a:pt x="244741" y="221153"/>
                      <a:pt x="244341" y="221163"/>
                    </a:cubicBezTo>
                    <a:close/>
                    <a:moveTo>
                      <a:pt x="268535" y="207256"/>
                    </a:moveTo>
                    <a:cubicBezTo>
                      <a:pt x="267706" y="207266"/>
                      <a:pt x="266944" y="206827"/>
                      <a:pt x="266534" y="206113"/>
                    </a:cubicBezTo>
                    <a:cubicBezTo>
                      <a:pt x="265877" y="205094"/>
                      <a:pt x="266172" y="203741"/>
                      <a:pt x="267192" y="203084"/>
                    </a:cubicBezTo>
                    <a:cubicBezTo>
                      <a:pt x="267258" y="203046"/>
                      <a:pt x="267325" y="203008"/>
                      <a:pt x="267392" y="202970"/>
                    </a:cubicBezTo>
                    <a:lnTo>
                      <a:pt x="279488" y="195921"/>
                    </a:lnTo>
                    <a:cubicBezTo>
                      <a:pt x="280593" y="195293"/>
                      <a:pt x="282003" y="195674"/>
                      <a:pt x="282632" y="196779"/>
                    </a:cubicBezTo>
                    <a:cubicBezTo>
                      <a:pt x="283260" y="197884"/>
                      <a:pt x="282879" y="199293"/>
                      <a:pt x="281774" y="199922"/>
                    </a:cubicBezTo>
                    <a:lnTo>
                      <a:pt x="269678" y="206875"/>
                    </a:lnTo>
                    <a:cubicBezTo>
                      <a:pt x="269259" y="207228"/>
                      <a:pt x="268697" y="207370"/>
                      <a:pt x="268154" y="207256"/>
                    </a:cubicBezTo>
                    <a:close/>
                    <a:moveTo>
                      <a:pt x="292728" y="193254"/>
                    </a:moveTo>
                    <a:cubicBezTo>
                      <a:pt x="291461" y="193273"/>
                      <a:pt x="290423" y="192264"/>
                      <a:pt x="290404" y="191006"/>
                    </a:cubicBezTo>
                    <a:cubicBezTo>
                      <a:pt x="290395" y="190159"/>
                      <a:pt x="290842" y="189378"/>
                      <a:pt x="291585" y="188968"/>
                    </a:cubicBezTo>
                    <a:lnTo>
                      <a:pt x="303682" y="182015"/>
                    </a:lnTo>
                    <a:cubicBezTo>
                      <a:pt x="304758" y="181358"/>
                      <a:pt x="306168" y="181700"/>
                      <a:pt x="306825" y="182777"/>
                    </a:cubicBezTo>
                    <a:cubicBezTo>
                      <a:pt x="306825" y="182777"/>
                      <a:pt x="306825" y="182777"/>
                      <a:pt x="306825" y="182777"/>
                    </a:cubicBezTo>
                    <a:cubicBezTo>
                      <a:pt x="307482" y="183796"/>
                      <a:pt x="307187" y="185149"/>
                      <a:pt x="306168" y="185806"/>
                    </a:cubicBezTo>
                    <a:cubicBezTo>
                      <a:pt x="306101" y="185844"/>
                      <a:pt x="306035" y="185882"/>
                      <a:pt x="305968" y="185920"/>
                    </a:cubicBezTo>
                    <a:lnTo>
                      <a:pt x="293871" y="192969"/>
                    </a:lnTo>
                    <a:cubicBezTo>
                      <a:pt x="293519" y="193149"/>
                      <a:pt x="293128" y="193245"/>
                      <a:pt x="292728" y="193254"/>
                    </a:cubicBezTo>
                    <a:close/>
                    <a:moveTo>
                      <a:pt x="316922" y="179253"/>
                    </a:moveTo>
                    <a:cubicBezTo>
                      <a:pt x="316093" y="179262"/>
                      <a:pt x="315331" y="178824"/>
                      <a:pt x="314921" y="178110"/>
                    </a:cubicBezTo>
                    <a:cubicBezTo>
                      <a:pt x="314283" y="177014"/>
                      <a:pt x="314655" y="175624"/>
                      <a:pt x="315750" y="174985"/>
                    </a:cubicBezTo>
                    <a:cubicBezTo>
                      <a:pt x="315760" y="174976"/>
                      <a:pt x="315769" y="174976"/>
                      <a:pt x="315779" y="174966"/>
                    </a:cubicBezTo>
                    <a:lnTo>
                      <a:pt x="327875" y="168013"/>
                    </a:lnTo>
                    <a:cubicBezTo>
                      <a:pt x="328980" y="167384"/>
                      <a:pt x="330390" y="167765"/>
                      <a:pt x="331019" y="168870"/>
                    </a:cubicBezTo>
                    <a:cubicBezTo>
                      <a:pt x="331647" y="169975"/>
                      <a:pt x="331266" y="171385"/>
                      <a:pt x="330161" y="172014"/>
                    </a:cubicBezTo>
                    <a:lnTo>
                      <a:pt x="318065" y="178967"/>
                    </a:lnTo>
                    <a:cubicBezTo>
                      <a:pt x="317731" y="179214"/>
                      <a:pt x="317331" y="179376"/>
                      <a:pt x="316922" y="179443"/>
                    </a:cubicBezTo>
                    <a:close/>
                    <a:moveTo>
                      <a:pt x="341115" y="165346"/>
                    </a:moveTo>
                    <a:cubicBezTo>
                      <a:pt x="340305" y="165298"/>
                      <a:pt x="339563" y="164879"/>
                      <a:pt x="339115" y="164203"/>
                    </a:cubicBezTo>
                    <a:cubicBezTo>
                      <a:pt x="338467" y="163070"/>
                      <a:pt x="338848" y="161631"/>
                      <a:pt x="339972" y="160965"/>
                    </a:cubicBezTo>
                    <a:lnTo>
                      <a:pt x="352069" y="154011"/>
                    </a:lnTo>
                    <a:cubicBezTo>
                      <a:pt x="353174" y="153383"/>
                      <a:pt x="354584" y="153764"/>
                      <a:pt x="355212" y="154869"/>
                    </a:cubicBezTo>
                    <a:cubicBezTo>
                      <a:pt x="355841" y="155973"/>
                      <a:pt x="355460" y="157383"/>
                      <a:pt x="354355" y="158012"/>
                    </a:cubicBezTo>
                    <a:lnTo>
                      <a:pt x="342258" y="164965"/>
                    </a:lnTo>
                    <a:cubicBezTo>
                      <a:pt x="341934" y="165222"/>
                      <a:pt x="341525" y="165356"/>
                      <a:pt x="341115" y="165346"/>
                    </a:cubicBezTo>
                    <a:close/>
                    <a:moveTo>
                      <a:pt x="365309" y="151344"/>
                    </a:moveTo>
                    <a:cubicBezTo>
                      <a:pt x="364489" y="151335"/>
                      <a:pt x="363737" y="150897"/>
                      <a:pt x="363308" y="150201"/>
                    </a:cubicBezTo>
                    <a:cubicBezTo>
                      <a:pt x="362670" y="149106"/>
                      <a:pt x="363042" y="147715"/>
                      <a:pt x="364137" y="147077"/>
                    </a:cubicBezTo>
                    <a:cubicBezTo>
                      <a:pt x="364147" y="147068"/>
                      <a:pt x="364156" y="147068"/>
                      <a:pt x="364166" y="147058"/>
                    </a:cubicBezTo>
                    <a:lnTo>
                      <a:pt x="376262" y="140010"/>
                    </a:lnTo>
                    <a:cubicBezTo>
                      <a:pt x="377377" y="139419"/>
                      <a:pt x="378748" y="139800"/>
                      <a:pt x="379406" y="140867"/>
                    </a:cubicBezTo>
                    <a:cubicBezTo>
                      <a:pt x="380063" y="141886"/>
                      <a:pt x="379768" y="143239"/>
                      <a:pt x="378748" y="143896"/>
                    </a:cubicBezTo>
                    <a:cubicBezTo>
                      <a:pt x="378682" y="143934"/>
                      <a:pt x="378615" y="143972"/>
                      <a:pt x="378548" y="144010"/>
                    </a:cubicBezTo>
                    <a:lnTo>
                      <a:pt x="366452" y="151059"/>
                    </a:lnTo>
                    <a:close/>
                    <a:moveTo>
                      <a:pt x="389502" y="137343"/>
                    </a:moveTo>
                    <a:cubicBezTo>
                      <a:pt x="388683" y="137333"/>
                      <a:pt x="387930" y="136895"/>
                      <a:pt x="387502" y="136200"/>
                    </a:cubicBezTo>
                    <a:cubicBezTo>
                      <a:pt x="386959" y="135085"/>
                      <a:pt x="387330" y="133742"/>
                      <a:pt x="388359" y="133056"/>
                    </a:cubicBezTo>
                    <a:lnTo>
                      <a:pt x="400456" y="126103"/>
                    </a:lnTo>
                    <a:cubicBezTo>
                      <a:pt x="401475" y="125446"/>
                      <a:pt x="402828" y="125741"/>
                      <a:pt x="403485" y="126760"/>
                    </a:cubicBezTo>
                    <a:cubicBezTo>
                      <a:pt x="403523" y="126827"/>
                      <a:pt x="403561" y="126894"/>
                      <a:pt x="403599" y="126960"/>
                    </a:cubicBezTo>
                    <a:cubicBezTo>
                      <a:pt x="404237" y="128056"/>
                      <a:pt x="403866" y="129446"/>
                      <a:pt x="402770" y="130084"/>
                    </a:cubicBezTo>
                    <a:cubicBezTo>
                      <a:pt x="402761" y="130094"/>
                      <a:pt x="402751" y="130094"/>
                      <a:pt x="402742" y="130104"/>
                    </a:cubicBezTo>
                    <a:lnTo>
                      <a:pt x="390645" y="137057"/>
                    </a:lnTo>
                    <a:cubicBezTo>
                      <a:pt x="390293" y="137247"/>
                      <a:pt x="389902" y="137352"/>
                      <a:pt x="389502" y="137343"/>
                    </a:cubicBezTo>
                    <a:close/>
                    <a:moveTo>
                      <a:pt x="413696" y="123341"/>
                    </a:moveTo>
                    <a:cubicBezTo>
                      <a:pt x="412876" y="123331"/>
                      <a:pt x="412124" y="122893"/>
                      <a:pt x="411695" y="122198"/>
                    </a:cubicBezTo>
                    <a:cubicBezTo>
                      <a:pt x="411152" y="121083"/>
                      <a:pt x="411524" y="119740"/>
                      <a:pt x="412553" y="119055"/>
                    </a:cubicBezTo>
                    <a:lnTo>
                      <a:pt x="424649" y="112101"/>
                    </a:lnTo>
                    <a:cubicBezTo>
                      <a:pt x="425669" y="111444"/>
                      <a:pt x="427021" y="111739"/>
                      <a:pt x="427678" y="112758"/>
                    </a:cubicBezTo>
                    <a:cubicBezTo>
                      <a:pt x="427716" y="112825"/>
                      <a:pt x="427755" y="112892"/>
                      <a:pt x="427793" y="112959"/>
                    </a:cubicBezTo>
                    <a:cubicBezTo>
                      <a:pt x="428450" y="114035"/>
                      <a:pt x="428107" y="115445"/>
                      <a:pt x="427031" y="116102"/>
                    </a:cubicBezTo>
                    <a:cubicBezTo>
                      <a:pt x="427031" y="116102"/>
                      <a:pt x="427031" y="116102"/>
                      <a:pt x="427031" y="116102"/>
                    </a:cubicBezTo>
                    <a:lnTo>
                      <a:pt x="414839" y="123055"/>
                    </a:lnTo>
                    <a:cubicBezTo>
                      <a:pt x="414486" y="123246"/>
                      <a:pt x="414096" y="123350"/>
                      <a:pt x="413696" y="123341"/>
                    </a:cubicBezTo>
                    <a:close/>
                    <a:moveTo>
                      <a:pt x="437889" y="109434"/>
                    </a:moveTo>
                    <a:cubicBezTo>
                      <a:pt x="437080" y="109387"/>
                      <a:pt x="436337" y="108968"/>
                      <a:pt x="435889" y="108291"/>
                    </a:cubicBezTo>
                    <a:cubicBezTo>
                      <a:pt x="435298" y="107177"/>
                      <a:pt x="435679" y="105805"/>
                      <a:pt x="436746" y="105148"/>
                    </a:cubicBezTo>
                    <a:lnTo>
                      <a:pt x="448843" y="98100"/>
                    </a:lnTo>
                    <a:cubicBezTo>
                      <a:pt x="449986" y="97547"/>
                      <a:pt x="451357" y="97909"/>
                      <a:pt x="452081" y="98957"/>
                    </a:cubicBezTo>
                    <a:cubicBezTo>
                      <a:pt x="452672" y="100071"/>
                      <a:pt x="452291" y="101443"/>
                      <a:pt x="451224" y="102100"/>
                    </a:cubicBezTo>
                    <a:lnTo>
                      <a:pt x="439127" y="109149"/>
                    </a:lnTo>
                    <a:cubicBezTo>
                      <a:pt x="438746" y="109339"/>
                      <a:pt x="438318" y="109444"/>
                      <a:pt x="437889" y="109434"/>
                    </a:cubicBezTo>
                    <a:close/>
                    <a:moveTo>
                      <a:pt x="462178" y="95432"/>
                    </a:moveTo>
                    <a:cubicBezTo>
                      <a:pt x="461340" y="95490"/>
                      <a:pt x="460559" y="95033"/>
                      <a:pt x="460178" y="94290"/>
                    </a:cubicBezTo>
                    <a:cubicBezTo>
                      <a:pt x="459520" y="93213"/>
                      <a:pt x="459863" y="91803"/>
                      <a:pt x="460940" y="91146"/>
                    </a:cubicBezTo>
                    <a:cubicBezTo>
                      <a:pt x="460940" y="91146"/>
                      <a:pt x="460940" y="91146"/>
                      <a:pt x="460940" y="91146"/>
                    </a:cubicBezTo>
                    <a:lnTo>
                      <a:pt x="473132" y="84193"/>
                    </a:lnTo>
                    <a:cubicBezTo>
                      <a:pt x="474208" y="83536"/>
                      <a:pt x="475618" y="83879"/>
                      <a:pt x="476275" y="84955"/>
                    </a:cubicBezTo>
                    <a:cubicBezTo>
                      <a:pt x="476275" y="84955"/>
                      <a:pt x="476275" y="84955"/>
                      <a:pt x="476275" y="84955"/>
                    </a:cubicBezTo>
                    <a:cubicBezTo>
                      <a:pt x="476865" y="86070"/>
                      <a:pt x="476484" y="87441"/>
                      <a:pt x="475418" y="88098"/>
                    </a:cubicBezTo>
                    <a:lnTo>
                      <a:pt x="463321" y="95147"/>
                    </a:lnTo>
                    <a:close/>
                    <a:moveTo>
                      <a:pt x="486371" y="81431"/>
                    </a:moveTo>
                    <a:cubicBezTo>
                      <a:pt x="485533" y="81488"/>
                      <a:pt x="484752" y="81031"/>
                      <a:pt x="484371" y="80288"/>
                    </a:cubicBezTo>
                    <a:cubicBezTo>
                      <a:pt x="483733" y="79192"/>
                      <a:pt x="484104" y="77802"/>
                      <a:pt x="485200" y="77164"/>
                    </a:cubicBezTo>
                    <a:cubicBezTo>
                      <a:pt x="485209" y="77154"/>
                      <a:pt x="485219" y="77154"/>
                      <a:pt x="485228" y="77145"/>
                    </a:cubicBezTo>
                    <a:lnTo>
                      <a:pt x="497325" y="70191"/>
                    </a:lnTo>
                    <a:cubicBezTo>
                      <a:pt x="498421" y="69553"/>
                      <a:pt x="499811" y="69925"/>
                      <a:pt x="500449" y="71020"/>
                    </a:cubicBezTo>
                    <a:cubicBezTo>
                      <a:pt x="500459" y="71029"/>
                      <a:pt x="500459" y="71039"/>
                      <a:pt x="500468" y="71049"/>
                    </a:cubicBezTo>
                    <a:cubicBezTo>
                      <a:pt x="501011" y="72163"/>
                      <a:pt x="500640" y="73506"/>
                      <a:pt x="499611" y="74192"/>
                    </a:cubicBezTo>
                    <a:lnTo>
                      <a:pt x="487514" y="81145"/>
                    </a:lnTo>
                    <a:close/>
                    <a:moveTo>
                      <a:pt x="510565" y="67524"/>
                    </a:moveTo>
                    <a:cubicBezTo>
                      <a:pt x="509736" y="67534"/>
                      <a:pt x="508974" y="67096"/>
                      <a:pt x="508565" y="66381"/>
                    </a:cubicBezTo>
                    <a:cubicBezTo>
                      <a:pt x="507917" y="65248"/>
                      <a:pt x="508298" y="63810"/>
                      <a:pt x="509422" y="63143"/>
                    </a:cubicBezTo>
                    <a:lnTo>
                      <a:pt x="521519" y="56190"/>
                    </a:lnTo>
                    <a:cubicBezTo>
                      <a:pt x="522614" y="55551"/>
                      <a:pt x="524005" y="55923"/>
                      <a:pt x="524643" y="57018"/>
                    </a:cubicBezTo>
                    <a:cubicBezTo>
                      <a:pt x="524652" y="57028"/>
                      <a:pt x="524652" y="57037"/>
                      <a:pt x="524662" y="57047"/>
                    </a:cubicBezTo>
                    <a:cubicBezTo>
                      <a:pt x="525300" y="58142"/>
                      <a:pt x="524929" y="59533"/>
                      <a:pt x="523833" y="60171"/>
                    </a:cubicBezTo>
                    <a:cubicBezTo>
                      <a:pt x="523824" y="60181"/>
                      <a:pt x="523814" y="60181"/>
                      <a:pt x="523805" y="60190"/>
                    </a:cubicBezTo>
                    <a:lnTo>
                      <a:pt x="511708" y="67143"/>
                    </a:lnTo>
                    <a:cubicBezTo>
                      <a:pt x="511384" y="67400"/>
                      <a:pt x="510974" y="67534"/>
                      <a:pt x="510565" y="67524"/>
                    </a:cubicBezTo>
                    <a:close/>
                    <a:moveTo>
                      <a:pt x="534758" y="53523"/>
                    </a:moveTo>
                    <a:cubicBezTo>
                      <a:pt x="533492" y="53542"/>
                      <a:pt x="532453" y="52532"/>
                      <a:pt x="532434" y="51275"/>
                    </a:cubicBezTo>
                    <a:cubicBezTo>
                      <a:pt x="532425" y="50427"/>
                      <a:pt x="532873" y="49646"/>
                      <a:pt x="533615" y="49236"/>
                    </a:cubicBezTo>
                    <a:lnTo>
                      <a:pt x="545712" y="42188"/>
                    </a:lnTo>
                    <a:cubicBezTo>
                      <a:pt x="546827" y="41645"/>
                      <a:pt x="548170" y="42016"/>
                      <a:pt x="548855" y="43045"/>
                    </a:cubicBezTo>
                    <a:cubicBezTo>
                      <a:pt x="549513" y="44064"/>
                      <a:pt x="549217" y="45417"/>
                      <a:pt x="548198" y="46074"/>
                    </a:cubicBezTo>
                    <a:cubicBezTo>
                      <a:pt x="548131" y="46112"/>
                      <a:pt x="548065" y="46150"/>
                      <a:pt x="547998" y="46188"/>
                    </a:cubicBezTo>
                    <a:lnTo>
                      <a:pt x="535901" y="53237"/>
                    </a:lnTo>
                    <a:cubicBezTo>
                      <a:pt x="535578" y="53408"/>
                      <a:pt x="535216" y="53504"/>
                      <a:pt x="534854" y="53523"/>
                    </a:cubicBezTo>
                    <a:close/>
                    <a:moveTo>
                      <a:pt x="558952" y="39521"/>
                    </a:moveTo>
                    <a:cubicBezTo>
                      <a:pt x="558123" y="39530"/>
                      <a:pt x="557361" y="39092"/>
                      <a:pt x="556952" y="38378"/>
                    </a:cubicBezTo>
                    <a:cubicBezTo>
                      <a:pt x="556314" y="37282"/>
                      <a:pt x="556685" y="35892"/>
                      <a:pt x="557780" y="35254"/>
                    </a:cubicBezTo>
                    <a:cubicBezTo>
                      <a:pt x="557790" y="35244"/>
                      <a:pt x="557799" y="35244"/>
                      <a:pt x="557809" y="35235"/>
                    </a:cubicBezTo>
                    <a:lnTo>
                      <a:pt x="569906" y="28281"/>
                    </a:lnTo>
                    <a:cubicBezTo>
                      <a:pt x="571011" y="27653"/>
                      <a:pt x="572420" y="28034"/>
                      <a:pt x="573049" y="29139"/>
                    </a:cubicBezTo>
                    <a:cubicBezTo>
                      <a:pt x="573678" y="30243"/>
                      <a:pt x="573297" y="31653"/>
                      <a:pt x="572192" y="32282"/>
                    </a:cubicBezTo>
                    <a:lnTo>
                      <a:pt x="560095" y="39235"/>
                    </a:lnTo>
                    <a:cubicBezTo>
                      <a:pt x="559743" y="39416"/>
                      <a:pt x="559352" y="39511"/>
                      <a:pt x="558952" y="39521"/>
                    </a:cubicBezTo>
                    <a:close/>
                    <a:moveTo>
                      <a:pt x="583145" y="25614"/>
                    </a:moveTo>
                    <a:cubicBezTo>
                      <a:pt x="582317" y="25567"/>
                      <a:pt x="581564" y="25100"/>
                      <a:pt x="581145" y="24376"/>
                    </a:cubicBezTo>
                    <a:cubicBezTo>
                      <a:pt x="580507" y="23281"/>
                      <a:pt x="580878" y="21890"/>
                      <a:pt x="581974" y="21252"/>
                    </a:cubicBezTo>
                    <a:cubicBezTo>
                      <a:pt x="581983" y="21242"/>
                      <a:pt x="581993" y="21242"/>
                      <a:pt x="582002" y="21233"/>
                    </a:cubicBezTo>
                    <a:lnTo>
                      <a:pt x="594099" y="14280"/>
                    </a:lnTo>
                    <a:cubicBezTo>
                      <a:pt x="595118" y="13622"/>
                      <a:pt x="596471" y="13918"/>
                      <a:pt x="597128" y="14937"/>
                    </a:cubicBezTo>
                    <a:cubicBezTo>
                      <a:pt x="597166" y="15003"/>
                      <a:pt x="597204" y="15070"/>
                      <a:pt x="597242" y="15137"/>
                    </a:cubicBezTo>
                    <a:cubicBezTo>
                      <a:pt x="597881" y="16232"/>
                      <a:pt x="597509" y="17623"/>
                      <a:pt x="596414" y="18261"/>
                    </a:cubicBezTo>
                    <a:cubicBezTo>
                      <a:pt x="596404" y="18270"/>
                      <a:pt x="596395" y="18270"/>
                      <a:pt x="596385" y="18280"/>
                    </a:cubicBezTo>
                    <a:lnTo>
                      <a:pt x="584288" y="25233"/>
                    </a:lnTo>
                    <a:cubicBezTo>
                      <a:pt x="583965" y="25491"/>
                      <a:pt x="583555" y="25624"/>
                      <a:pt x="583145" y="25614"/>
                    </a:cubicBezTo>
                    <a:close/>
                    <a:moveTo>
                      <a:pt x="607339" y="11613"/>
                    </a:moveTo>
                    <a:cubicBezTo>
                      <a:pt x="606520" y="11603"/>
                      <a:pt x="605767" y="11165"/>
                      <a:pt x="605339" y="10470"/>
                    </a:cubicBezTo>
                    <a:cubicBezTo>
                      <a:pt x="604700" y="9374"/>
                      <a:pt x="605072" y="7983"/>
                      <a:pt x="606167" y="7345"/>
                    </a:cubicBezTo>
                    <a:cubicBezTo>
                      <a:pt x="606177" y="7336"/>
                      <a:pt x="606186" y="7336"/>
                      <a:pt x="606196" y="7326"/>
                    </a:cubicBezTo>
                    <a:lnTo>
                      <a:pt x="618293" y="278"/>
                    </a:lnTo>
                    <a:cubicBezTo>
                      <a:pt x="619407" y="-313"/>
                      <a:pt x="620779" y="68"/>
                      <a:pt x="621436" y="1135"/>
                    </a:cubicBezTo>
                    <a:cubicBezTo>
                      <a:pt x="622093" y="2154"/>
                      <a:pt x="621798" y="3507"/>
                      <a:pt x="620779" y="4164"/>
                    </a:cubicBezTo>
                    <a:cubicBezTo>
                      <a:pt x="620712" y="4202"/>
                      <a:pt x="620645" y="4240"/>
                      <a:pt x="620579" y="4278"/>
                    </a:cubicBezTo>
                    <a:lnTo>
                      <a:pt x="608482" y="11327"/>
                    </a:lnTo>
                    <a:cubicBezTo>
                      <a:pt x="608129" y="11508"/>
                      <a:pt x="607739" y="11603"/>
                      <a:pt x="607339" y="116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108;p2">
                <a:extLst>
                  <a:ext uri="{FF2B5EF4-FFF2-40B4-BE49-F238E27FC236}">
                    <a16:creationId xmlns:a16="http://schemas.microsoft.com/office/drawing/2014/main" id="{65C67D76-1289-F67E-DA26-3F5B50AE96B8}"/>
                  </a:ext>
                </a:extLst>
              </p:cNvPr>
              <p:cNvSpPr/>
              <p:nvPr/>
            </p:nvSpPr>
            <p:spPr>
              <a:xfrm>
                <a:off x="-3578059" y="2677126"/>
                <a:ext cx="10591" cy="8065"/>
              </a:xfrm>
              <a:custGeom>
                <a:avLst/>
                <a:gdLst/>
                <a:ahLst/>
                <a:cxnLst/>
                <a:rect l="l" t="t" r="r" b="b"/>
                <a:pathLst>
                  <a:path w="10591" h="8065" extrusionOk="0">
                    <a:moveTo>
                      <a:pt x="2278" y="8065"/>
                    </a:moveTo>
                    <a:cubicBezTo>
                      <a:pt x="1459" y="8056"/>
                      <a:pt x="706" y="7618"/>
                      <a:pt x="278" y="6922"/>
                    </a:cubicBezTo>
                    <a:cubicBezTo>
                      <a:pt x="-313" y="5808"/>
                      <a:pt x="68" y="4436"/>
                      <a:pt x="1135" y="3779"/>
                    </a:cubicBezTo>
                    <a:lnTo>
                      <a:pt x="7136" y="350"/>
                    </a:lnTo>
                    <a:cubicBezTo>
                      <a:pt x="8155" y="-307"/>
                      <a:pt x="9507" y="-12"/>
                      <a:pt x="10165" y="1007"/>
                    </a:cubicBezTo>
                    <a:cubicBezTo>
                      <a:pt x="10203" y="1074"/>
                      <a:pt x="10241" y="1141"/>
                      <a:pt x="10279" y="1207"/>
                    </a:cubicBezTo>
                    <a:cubicBezTo>
                      <a:pt x="10917" y="2303"/>
                      <a:pt x="10546" y="3693"/>
                      <a:pt x="9450" y="4332"/>
                    </a:cubicBezTo>
                    <a:cubicBezTo>
                      <a:pt x="9441" y="4341"/>
                      <a:pt x="9431" y="4341"/>
                      <a:pt x="9422" y="4351"/>
                    </a:cubicBezTo>
                    <a:lnTo>
                      <a:pt x="3421" y="7780"/>
                    </a:lnTo>
                    <a:cubicBezTo>
                      <a:pt x="3069" y="7970"/>
                      <a:pt x="2678" y="8075"/>
                      <a:pt x="2278" y="8065"/>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109;p2">
                <a:extLst>
                  <a:ext uri="{FF2B5EF4-FFF2-40B4-BE49-F238E27FC236}">
                    <a16:creationId xmlns:a16="http://schemas.microsoft.com/office/drawing/2014/main" id="{188DBDD6-37EE-CB2F-C467-13C9767C4F56}"/>
                  </a:ext>
                </a:extLst>
              </p:cNvPr>
              <p:cNvSpPr/>
              <p:nvPr/>
            </p:nvSpPr>
            <p:spPr>
              <a:xfrm>
                <a:off x="-4225411" y="3138361"/>
                <a:ext cx="10560" cy="8126"/>
              </a:xfrm>
              <a:custGeom>
                <a:avLst/>
                <a:gdLst/>
                <a:ahLst/>
                <a:cxnLst/>
                <a:rect l="l" t="t" r="r" b="b"/>
                <a:pathLst>
                  <a:path w="10560" h="8126" extrusionOk="0">
                    <a:moveTo>
                      <a:pt x="2311" y="8126"/>
                    </a:moveTo>
                    <a:cubicBezTo>
                      <a:pt x="1460" y="8135"/>
                      <a:pt x="680" y="7650"/>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ubicBezTo>
                      <a:pt x="3107" y="7955"/>
                      <a:pt x="2716" y="8088"/>
                      <a:pt x="2311" y="812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110;p2">
                <a:extLst>
                  <a:ext uri="{FF2B5EF4-FFF2-40B4-BE49-F238E27FC236}">
                    <a16:creationId xmlns:a16="http://schemas.microsoft.com/office/drawing/2014/main" id="{6ECBB208-7507-661B-7862-1B562296A45C}"/>
                  </a:ext>
                </a:extLst>
              </p:cNvPr>
              <p:cNvSpPr/>
              <p:nvPr/>
            </p:nvSpPr>
            <p:spPr>
              <a:xfrm>
                <a:off x="-4207352" y="2775471"/>
                <a:ext cx="621872" cy="360543"/>
              </a:xfrm>
              <a:custGeom>
                <a:avLst/>
                <a:gdLst/>
                <a:ahLst/>
                <a:cxnLst/>
                <a:rect l="l" t="t" r="r" b="b"/>
                <a:pathLst>
                  <a:path w="621872" h="360543" extrusionOk="0">
                    <a:moveTo>
                      <a:pt x="2350" y="360538"/>
                    </a:moveTo>
                    <a:cubicBezTo>
                      <a:pt x="1514" y="360595"/>
                      <a:pt x="728" y="360138"/>
                      <a:pt x="349" y="359395"/>
                    </a:cubicBezTo>
                    <a:cubicBezTo>
                      <a:pt x="-306" y="358376"/>
                      <a:pt x="-13" y="357024"/>
                      <a:pt x="1005" y="356366"/>
                    </a:cubicBezTo>
                    <a:cubicBezTo>
                      <a:pt x="1070" y="356328"/>
                      <a:pt x="1137" y="356290"/>
                      <a:pt x="1207" y="356252"/>
                    </a:cubicBezTo>
                    <a:lnTo>
                      <a:pt x="13303" y="349204"/>
                    </a:lnTo>
                    <a:cubicBezTo>
                      <a:pt x="14418" y="348661"/>
                      <a:pt x="15761" y="349032"/>
                      <a:pt x="16447" y="350061"/>
                    </a:cubicBezTo>
                    <a:cubicBezTo>
                      <a:pt x="17037" y="351175"/>
                      <a:pt x="16656" y="352547"/>
                      <a:pt x="15589" y="353204"/>
                    </a:cubicBezTo>
                    <a:lnTo>
                      <a:pt x="3493" y="360253"/>
                    </a:lnTo>
                    <a:close/>
                    <a:moveTo>
                      <a:pt x="26543" y="346537"/>
                    </a:moveTo>
                    <a:cubicBezTo>
                      <a:pt x="25705" y="346594"/>
                      <a:pt x="24924" y="346136"/>
                      <a:pt x="24543" y="345394"/>
                    </a:cubicBezTo>
                    <a:cubicBezTo>
                      <a:pt x="23905" y="344298"/>
                      <a:pt x="24276" y="342908"/>
                      <a:pt x="25372" y="342269"/>
                    </a:cubicBezTo>
                    <a:cubicBezTo>
                      <a:pt x="25381" y="342260"/>
                      <a:pt x="25391" y="342260"/>
                      <a:pt x="25400" y="342250"/>
                    </a:cubicBezTo>
                    <a:lnTo>
                      <a:pt x="37497" y="335297"/>
                    </a:lnTo>
                    <a:cubicBezTo>
                      <a:pt x="38573" y="334640"/>
                      <a:pt x="39983" y="334983"/>
                      <a:pt x="40640" y="336059"/>
                    </a:cubicBezTo>
                    <a:cubicBezTo>
                      <a:pt x="40640" y="336059"/>
                      <a:pt x="40640" y="336059"/>
                      <a:pt x="40640" y="336059"/>
                    </a:cubicBezTo>
                    <a:cubicBezTo>
                      <a:pt x="41240" y="337202"/>
                      <a:pt x="40869" y="338602"/>
                      <a:pt x="39783" y="339298"/>
                    </a:cubicBezTo>
                    <a:lnTo>
                      <a:pt x="27686" y="346251"/>
                    </a:lnTo>
                    <a:close/>
                    <a:moveTo>
                      <a:pt x="50737" y="332535"/>
                    </a:moveTo>
                    <a:cubicBezTo>
                      <a:pt x="49908" y="332544"/>
                      <a:pt x="49146" y="332106"/>
                      <a:pt x="48736" y="331392"/>
                    </a:cubicBezTo>
                    <a:cubicBezTo>
                      <a:pt x="48098" y="330296"/>
                      <a:pt x="48470" y="328906"/>
                      <a:pt x="49565" y="328268"/>
                    </a:cubicBezTo>
                    <a:cubicBezTo>
                      <a:pt x="49575" y="328258"/>
                      <a:pt x="49584" y="328258"/>
                      <a:pt x="49594" y="328249"/>
                    </a:cubicBezTo>
                    <a:lnTo>
                      <a:pt x="61690" y="321295"/>
                    </a:lnTo>
                    <a:cubicBezTo>
                      <a:pt x="62795" y="320667"/>
                      <a:pt x="64205" y="321048"/>
                      <a:pt x="64834" y="322153"/>
                    </a:cubicBezTo>
                    <a:cubicBezTo>
                      <a:pt x="65462" y="323258"/>
                      <a:pt x="65081" y="324667"/>
                      <a:pt x="63976" y="325296"/>
                    </a:cubicBezTo>
                    <a:lnTo>
                      <a:pt x="51880" y="332249"/>
                    </a:lnTo>
                    <a:close/>
                    <a:moveTo>
                      <a:pt x="74930" y="318628"/>
                    </a:moveTo>
                    <a:cubicBezTo>
                      <a:pt x="74121" y="318600"/>
                      <a:pt x="73368" y="318171"/>
                      <a:pt x="72930" y="317485"/>
                    </a:cubicBezTo>
                    <a:cubicBezTo>
                      <a:pt x="72273" y="316466"/>
                      <a:pt x="72568" y="315114"/>
                      <a:pt x="73587" y="314456"/>
                    </a:cubicBezTo>
                    <a:cubicBezTo>
                      <a:pt x="73654" y="314418"/>
                      <a:pt x="73720" y="314380"/>
                      <a:pt x="73787" y="314342"/>
                    </a:cubicBezTo>
                    <a:lnTo>
                      <a:pt x="85884" y="307294"/>
                    </a:lnTo>
                    <a:cubicBezTo>
                      <a:pt x="86979" y="306655"/>
                      <a:pt x="88370" y="307027"/>
                      <a:pt x="89008" y="308122"/>
                    </a:cubicBezTo>
                    <a:cubicBezTo>
                      <a:pt x="89018" y="308132"/>
                      <a:pt x="89018" y="308141"/>
                      <a:pt x="89027" y="308151"/>
                    </a:cubicBezTo>
                    <a:cubicBezTo>
                      <a:pt x="89665" y="309246"/>
                      <a:pt x="89294" y="310637"/>
                      <a:pt x="88198" y="311275"/>
                    </a:cubicBezTo>
                    <a:cubicBezTo>
                      <a:pt x="88189" y="311285"/>
                      <a:pt x="88179" y="311285"/>
                      <a:pt x="88170" y="311294"/>
                    </a:cubicBezTo>
                    <a:lnTo>
                      <a:pt x="76073" y="318247"/>
                    </a:lnTo>
                    <a:cubicBezTo>
                      <a:pt x="75749" y="318504"/>
                      <a:pt x="75340" y="318638"/>
                      <a:pt x="74930" y="318628"/>
                    </a:cubicBezTo>
                    <a:close/>
                    <a:moveTo>
                      <a:pt x="99124" y="304627"/>
                    </a:moveTo>
                    <a:cubicBezTo>
                      <a:pt x="98304" y="304617"/>
                      <a:pt x="97552" y="304179"/>
                      <a:pt x="97123" y="303484"/>
                    </a:cubicBezTo>
                    <a:cubicBezTo>
                      <a:pt x="96485" y="302388"/>
                      <a:pt x="96857" y="300998"/>
                      <a:pt x="97952" y="300359"/>
                    </a:cubicBezTo>
                    <a:cubicBezTo>
                      <a:pt x="97962" y="300350"/>
                      <a:pt x="97971" y="300350"/>
                      <a:pt x="97981" y="300340"/>
                    </a:cubicBezTo>
                    <a:lnTo>
                      <a:pt x="110077" y="293387"/>
                    </a:lnTo>
                    <a:cubicBezTo>
                      <a:pt x="111154" y="292730"/>
                      <a:pt x="112563" y="293073"/>
                      <a:pt x="113221" y="294149"/>
                    </a:cubicBezTo>
                    <a:cubicBezTo>
                      <a:pt x="113221" y="294149"/>
                      <a:pt x="113221" y="294149"/>
                      <a:pt x="113221" y="294149"/>
                    </a:cubicBezTo>
                    <a:cubicBezTo>
                      <a:pt x="113878" y="295168"/>
                      <a:pt x="113583" y="296521"/>
                      <a:pt x="112563" y="297178"/>
                    </a:cubicBezTo>
                    <a:cubicBezTo>
                      <a:pt x="112497" y="297216"/>
                      <a:pt x="112430" y="297254"/>
                      <a:pt x="112363" y="297292"/>
                    </a:cubicBezTo>
                    <a:lnTo>
                      <a:pt x="100267" y="304341"/>
                    </a:lnTo>
                    <a:cubicBezTo>
                      <a:pt x="99914" y="304522"/>
                      <a:pt x="99524" y="304617"/>
                      <a:pt x="99124" y="304627"/>
                    </a:cubicBezTo>
                    <a:close/>
                    <a:moveTo>
                      <a:pt x="123317" y="290625"/>
                    </a:moveTo>
                    <a:cubicBezTo>
                      <a:pt x="122050" y="290644"/>
                      <a:pt x="121012" y="289634"/>
                      <a:pt x="120993" y="288377"/>
                    </a:cubicBezTo>
                    <a:cubicBezTo>
                      <a:pt x="120983" y="287529"/>
                      <a:pt x="121431" y="286748"/>
                      <a:pt x="122174" y="286339"/>
                    </a:cubicBezTo>
                    <a:lnTo>
                      <a:pt x="134271" y="279385"/>
                    </a:lnTo>
                    <a:cubicBezTo>
                      <a:pt x="135376" y="278757"/>
                      <a:pt x="136786" y="279138"/>
                      <a:pt x="137414" y="280243"/>
                    </a:cubicBezTo>
                    <a:cubicBezTo>
                      <a:pt x="138043" y="281347"/>
                      <a:pt x="137662" y="282757"/>
                      <a:pt x="136557" y="283386"/>
                    </a:cubicBezTo>
                    <a:lnTo>
                      <a:pt x="124460" y="290339"/>
                    </a:lnTo>
                    <a:close/>
                    <a:moveTo>
                      <a:pt x="147511" y="276718"/>
                    </a:moveTo>
                    <a:cubicBezTo>
                      <a:pt x="146701" y="276671"/>
                      <a:pt x="145958" y="276252"/>
                      <a:pt x="145510" y="275575"/>
                    </a:cubicBezTo>
                    <a:cubicBezTo>
                      <a:pt x="144958" y="274432"/>
                      <a:pt x="145320" y="273061"/>
                      <a:pt x="146368" y="272337"/>
                    </a:cubicBezTo>
                    <a:lnTo>
                      <a:pt x="158464" y="265384"/>
                    </a:lnTo>
                    <a:cubicBezTo>
                      <a:pt x="159569" y="264755"/>
                      <a:pt x="160979" y="265136"/>
                      <a:pt x="161608" y="266241"/>
                    </a:cubicBezTo>
                    <a:cubicBezTo>
                      <a:pt x="162236" y="267346"/>
                      <a:pt x="161855" y="268755"/>
                      <a:pt x="160750" y="269384"/>
                    </a:cubicBezTo>
                    <a:lnTo>
                      <a:pt x="148654" y="276337"/>
                    </a:lnTo>
                    <a:cubicBezTo>
                      <a:pt x="148339" y="276604"/>
                      <a:pt x="147930" y="276747"/>
                      <a:pt x="147511" y="276718"/>
                    </a:cubicBezTo>
                    <a:close/>
                    <a:moveTo>
                      <a:pt x="171704" y="262717"/>
                    </a:moveTo>
                    <a:cubicBezTo>
                      <a:pt x="170885" y="262707"/>
                      <a:pt x="170133" y="262269"/>
                      <a:pt x="169704" y="261574"/>
                    </a:cubicBezTo>
                    <a:cubicBezTo>
                      <a:pt x="169113" y="260459"/>
                      <a:pt x="169494" y="259088"/>
                      <a:pt x="170561" y="258430"/>
                    </a:cubicBezTo>
                    <a:lnTo>
                      <a:pt x="182658" y="251382"/>
                    </a:lnTo>
                    <a:cubicBezTo>
                      <a:pt x="183772" y="250791"/>
                      <a:pt x="185144" y="251172"/>
                      <a:pt x="185801" y="252239"/>
                    </a:cubicBezTo>
                    <a:cubicBezTo>
                      <a:pt x="186458" y="253315"/>
                      <a:pt x="186115" y="254725"/>
                      <a:pt x="185039" y="255382"/>
                    </a:cubicBezTo>
                    <a:cubicBezTo>
                      <a:pt x="185039" y="255382"/>
                      <a:pt x="185039" y="255382"/>
                      <a:pt x="185039" y="255382"/>
                    </a:cubicBezTo>
                    <a:lnTo>
                      <a:pt x="172847" y="262431"/>
                    </a:lnTo>
                    <a:cubicBezTo>
                      <a:pt x="172533" y="262726"/>
                      <a:pt x="172133" y="262926"/>
                      <a:pt x="171704" y="263002"/>
                    </a:cubicBezTo>
                    <a:close/>
                    <a:moveTo>
                      <a:pt x="195898" y="248715"/>
                    </a:moveTo>
                    <a:cubicBezTo>
                      <a:pt x="195078" y="248705"/>
                      <a:pt x="194326" y="248267"/>
                      <a:pt x="193897" y="247572"/>
                    </a:cubicBezTo>
                    <a:cubicBezTo>
                      <a:pt x="193354" y="246457"/>
                      <a:pt x="193726" y="245114"/>
                      <a:pt x="194755" y="244429"/>
                    </a:cubicBezTo>
                    <a:lnTo>
                      <a:pt x="206851" y="237475"/>
                    </a:lnTo>
                    <a:cubicBezTo>
                      <a:pt x="207985" y="236828"/>
                      <a:pt x="209423" y="237209"/>
                      <a:pt x="210090" y="238333"/>
                    </a:cubicBezTo>
                    <a:cubicBezTo>
                      <a:pt x="210633" y="239447"/>
                      <a:pt x="210261" y="240790"/>
                      <a:pt x="209233" y="241476"/>
                    </a:cubicBezTo>
                    <a:lnTo>
                      <a:pt x="197136" y="248429"/>
                    </a:lnTo>
                    <a:cubicBezTo>
                      <a:pt x="196755" y="248620"/>
                      <a:pt x="196326" y="248724"/>
                      <a:pt x="195898" y="248715"/>
                    </a:cubicBezTo>
                    <a:close/>
                    <a:moveTo>
                      <a:pt x="220567" y="234427"/>
                    </a:moveTo>
                    <a:cubicBezTo>
                      <a:pt x="219720" y="234437"/>
                      <a:pt x="218939" y="233951"/>
                      <a:pt x="218567" y="233189"/>
                    </a:cubicBezTo>
                    <a:cubicBezTo>
                      <a:pt x="217910" y="232113"/>
                      <a:pt x="218253" y="230703"/>
                      <a:pt x="219329" y="230046"/>
                    </a:cubicBezTo>
                    <a:cubicBezTo>
                      <a:pt x="219329" y="230046"/>
                      <a:pt x="219329" y="230046"/>
                      <a:pt x="219329" y="230046"/>
                    </a:cubicBezTo>
                    <a:lnTo>
                      <a:pt x="231521" y="223093"/>
                    </a:lnTo>
                    <a:cubicBezTo>
                      <a:pt x="232616" y="222454"/>
                      <a:pt x="234007" y="222826"/>
                      <a:pt x="234645" y="223921"/>
                    </a:cubicBezTo>
                    <a:cubicBezTo>
                      <a:pt x="234655" y="223931"/>
                      <a:pt x="234655" y="223940"/>
                      <a:pt x="234664" y="223950"/>
                    </a:cubicBezTo>
                    <a:cubicBezTo>
                      <a:pt x="235207" y="225064"/>
                      <a:pt x="234836" y="226407"/>
                      <a:pt x="233807" y="227093"/>
                    </a:cubicBezTo>
                    <a:lnTo>
                      <a:pt x="221710" y="234046"/>
                    </a:lnTo>
                    <a:cubicBezTo>
                      <a:pt x="221367" y="234256"/>
                      <a:pt x="220977" y="234389"/>
                      <a:pt x="220567" y="234427"/>
                    </a:cubicBezTo>
                    <a:close/>
                    <a:moveTo>
                      <a:pt x="244761" y="220426"/>
                    </a:moveTo>
                    <a:cubicBezTo>
                      <a:pt x="243932" y="220435"/>
                      <a:pt x="243170" y="219997"/>
                      <a:pt x="242761" y="219283"/>
                    </a:cubicBezTo>
                    <a:cubicBezTo>
                      <a:pt x="242103" y="218263"/>
                      <a:pt x="242399" y="216911"/>
                      <a:pt x="243418" y="216254"/>
                    </a:cubicBezTo>
                    <a:cubicBezTo>
                      <a:pt x="243485" y="216215"/>
                      <a:pt x="243551" y="216177"/>
                      <a:pt x="243618" y="216139"/>
                    </a:cubicBezTo>
                    <a:lnTo>
                      <a:pt x="255715" y="209091"/>
                    </a:lnTo>
                    <a:cubicBezTo>
                      <a:pt x="256829" y="208548"/>
                      <a:pt x="258172" y="208919"/>
                      <a:pt x="258858" y="209948"/>
                    </a:cubicBezTo>
                    <a:cubicBezTo>
                      <a:pt x="259448" y="211062"/>
                      <a:pt x="259067" y="212434"/>
                      <a:pt x="258001" y="213091"/>
                    </a:cubicBezTo>
                    <a:lnTo>
                      <a:pt x="245904" y="220140"/>
                    </a:lnTo>
                    <a:cubicBezTo>
                      <a:pt x="245485" y="220521"/>
                      <a:pt x="244951" y="220759"/>
                      <a:pt x="244380" y="220807"/>
                    </a:cubicBezTo>
                    <a:close/>
                    <a:moveTo>
                      <a:pt x="268192" y="206805"/>
                    </a:moveTo>
                    <a:cubicBezTo>
                      <a:pt x="267354" y="206862"/>
                      <a:pt x="266573" y="206405"/>
                      <a:pt x="266192" y="205662"/>
                    </a:cubicBezTo>
                    <a:cubicBezTo>
                      <a:pt x="265554" y="204566"/>
                      <a:pt x="265925" y="203176"/>
                      <a:pt x="267021" y="202538"/>
                    </a:cubicBezTo>
                    <a:cubicBezTo>
                      <a:pt x="267030" y="202528"/>
                      <a:pt x="267040" y="202528"/>
                      <a:pt x="267049" y="202519"/>
                    </a:cubicBezTo>
                    <a:lnTo>
                      <a:pt x="279146" y="195565"/>
                    </a:lnTo>
                    <a:cubicBezTo>
                      <a:pt x="280137" y="194775"/>
                      <a:pt x="281575" y="194937"/>
                      <a:pt x="282356" y="195927"/>
                    </a:cubicBezTo>
                    <a:cubicBezTo>
                      <a:pt x="283147" y="196918"/>
                      <a:pt x="282985" y="198356"/>
                      <a:pt x="281994" y="199137"/>
                    </a:cubicBezTo>
                    <a:cubicBezTo>
                      <a:pt x="281823" y="199280"/>
                      <a:pt x="281632" y="199385"/>
                      <a:pt x="281432" y="199471"/>
                    </a:cubicBezTo>
                    <a:lnTo>
                      <a:pt x="269335" y="206519"/>
                    </a:lnTo>
                    <a:cubicBezTo>
                      <a:pt x="268983" y="206700"/>
                      <a:pt x="268592" y="206795"/>
                      <a:pt x="268192" y="206805"/>
                    </a:cubicBezTo>
                    <a:close/>
                    <a:moveTo>
                      <a:pt x="292386" y="192803"/>
                    </a:moveTo>
                    <a:cubicBezTo>
                      <a:pt x="291557" y="192813"/>
                      <a:pt x="290795" y="192375"/>
                      <a:pt x="290386" y="191660"/>
                    </a:cubicBezTo>
                    <a:cubicBezTo>
                      <a:pt x="289747" y="190565"/>
                      <a:pt x="290119" y="189174"/>
                      <a:pt x="291214" y="188536"/>
                    </a:cubicBezTo>
                    <a:cubicBezTo>
                      <a:pt x="291224" y="188526"/>
                      <a:pt x="291233" y="188526"/>
                      <a:pt x="291243" y="188517"/>
                    </a:cubicBezTo>
                    <a:lnTo>
                      <a:pt x="303340" y="181564"/>
                    </a:lnTo>
                    <a:cubicBezTo>
                      <a:pt x="304445" y="180935"/>
                      <a:pt x="305854" y="181316"/>
                      <a:pt x="306483" y="182421"/>
                    </a:cubicBezTo>
                    <a:cubicBezTo>
                      <a:pt x="307112" y="183526"/>
                      <a:pt x="306731" y="184935"/>
                      <a:pt x="305626" y="185564"/>
                    </a:cubicBezTo>
                    <a:lnTo>
                      <a:pt x="293529" y="192517"/>
                    </a:lnTo>
                    <a:cubicBezTo>
                      <a:pt x="293291" y="192651"/>
                      <a:pt x="293034" y="192746"/>
                      <a:pt x="292767" y="192803"/>
                    </a:cubicBezTo>
                    <a:close/>
                    <a:moveTo>
                      <a:pt x="316579" y="178897"/>
                    </a:moveTo>
                    <a:cubicBezTo>
                      <a:pt x="315770" y="178868"/>
                      <a:pt x="315017" y="178439"/>
                      <a:pt x="314579" y="177754"/>
                    </a:cubicBezTo>
                    <a:cubicBezTo>
                      <a:pt x="313922" y="176734"/>
                      <a:pt x="314217" y="175382"/>
                      <a:pt x="315236" y="174725"/>
                    </a:cubicBezTo>
                    <a:cubicBezTo>
                      <a:pt x="315303" y="174686"/>
                      <a:pt x="315370" y="174648"/>
                      <a:pt x="315436" y="174610"/>
                    </a:cubicBezTo>
                    <a:lnTo>
                      <a:pt x="327533" y="167562"/>
                    </a:lnTo>
                    <a:cubicBezTo>
                      <a:pt x="328629" y="166924"/>
                      <a:pt x="330019" y="167295"/>
                      <a:pt x="330657" y="168391"/>
                    </a:cubicBezTo>
                    <a:cubicBezTo>
                      <a:pt x="330667" y="168400"/>
                      <a:pt x="330667" y="168410"/>
                      <a:pt x="330676" y="168419"/>
                    </a:cubicBezTo>
                    <a:cubicBezTo>
                      <a:pt x="331315" y="169514"/>
                      <a:pt x="330943" y="170905"/>
                      <a:pt x="329848" y="171543"/>
                    </a:cubicBezTo>
                    <a:cubicBezTo>
                      <a:pt x="329838" y="171553"/>
                      <a:pt x="329829" y="171553"/>
                      <a:pt x="329819" y="171562"/>
                    </a:cubicBezTo>
                    <a:lnTo>
                      <a:pt x="317722" y="178516"/>
                    </a:lnTo>
                    <a:cubicBezTo>
                      <a:pt x="317503" y="178706"/>
                      <a:pt x="317237" y="178830"/>
                      <a:pt x="316960" y="178897"/>
                    </a:cubicBezTo>
                    <a:close/>
                    <a:moveTo>
                      <a:pt x="340773" y="164895"/>
                    </a:moveTo>
                    <a:cubicBezTo>
                      <a:pt x="339954" y="164885"/>
                      <a:pt x="339201" y="164447"/>
                      <a:pt x="338773" y="163752"/>
                    </a:cubicBezTo>
                    <a:cubicBezTo>
                      <a:pt x="338115" y="162733"/>
                      <a:pt x="338411" y="161380"/>
                      <a:pt x="339430" y="160723"/>
                    </a:cubicBezTo>
                    <a:cubicBezTo>
                      <a:pt x="339496" y="160685"/>
                      <a:pt x="339563" y="160647"/>
                      <a:pt x="339630" y="160609"/>
                    </a:cubicBezTo>
                    <a:lnTo>
                      <a:pt x="351727" y="153560"/>
                    </a:lnTo>
                    <a:cubicBezTo>
                      <a:pt x="352841" y="152970"/>
                      <a:pt x="354213" y="153351"/>
                      <a:pt x="354870" y="154417"/>
                    </a:cubicBezTo>
                    <a:cubicBezTo>
                      <a:pt x="355527" y="155437"/>
                      <a:pt x="355232" y="156789"/>
                      <a:pt x="354213" y="157446"/>
                    </a:cubicBezTo>
                    <a:cubicBezTo>
                      <a:pt x="354146" y="157484"/>
                      <a:pt x="354079" y="157522"/>
                      <a:pt x="354013" y="157560"/>
                    </a:cubicBezTo>
                    <a:lnTo>
                      <a:pt x="341916" y="164609"/>
                    </a:lnTo>
                    <a:cubicBezTo>
                      <a:pt x="341678" y="164742"/>
                      <a:pt x="341421" y="164838"/>
                      <a:pt x="341154" y="164895"/>
                    </a:cubicBezTo>
                    <a:close/>
                    <a:moveTo>
                      <a:pt x="364966" y="150893"/>
                    </a:moveTo>
                    <a:cubicBezTo>
                      <a:pt x="363699" y="150912"/>
                      <a:pt x="362661" y="149903"/>
                      <a:pt x="362642" y="148645"/>
                    </a:cubicBezTo>
                    <a:cubicBezTo>
                      <a:pt x="362633" y="147797"/>
                      <a:pt x="363080" y="147016"/>
                      <a:pt x="363823" y="146607"/>
                    </a:cubicBezTo>
                    <a:lnTo>
                      <a:pt x="375920" y="139654"/>
                    </a:lnTo>
                    <a:cubicBezTo>
                      <a:pt x="377025" y="139025"/>
                      <a:pt x="378435" y="139406"/>
                      <a:pt x="379063" y="140511"/>
                    </a:cubicBezTo>
                    <a:cubicBezTo>
                      <a:pt x="379692" y="141616"/>
                      <a:pt x="379311" y="143025"/>
                      <a:pt x="378206" y="143654"/>
                    </a:cubicBezTo>
                    <a:lnTo>
                      <a:pt x="366109" y="150607"/>
                    </a:lnTo>
                    <a:cubicBezTo>
                      <a:pt x="365871" y="150741"/>
                      <a:pt x="365614" y="150836"/>
                      <a:pt x="365347" y="150893"/>
                    </a:cubicBezTo>
                    <a:close/>
                    <a:moveTo>
                      <a:pt x="389160" y="136987"/>
                    </a:moveTo>
                    <a:cubicBezTo>
                      <a:pt x="387845" y="136910"/>
                      <a:pt x="386845" y="135777"/>
                      <a:pt x="386921" y="134462"/>
                    </a:cubicBezTo>
                    <a:cubicBezTo>
                      <a:pt x="386969" y="133710"/>
                      <a:pt x="387379" y="133015"/>
                      <a:pt x="388017" y="132605"/>
                    </a:cubicBezTo>
                    <a:lnTo>
                      <a:pt x="400114" y="125652"/>
                    </a:lnTo>
                    <a:cubicBezTo>
                      <a:pt x="401133" y="124995"/>
                      <a:pt x="402485" y="125290"/>
                      <a:pt x="403143" y="126309"/>
                    </a:cubicBezTo>
                    <a:cubicBezTo>
                      <a:pt x="403181" y="126376"/>
                      <a:pt x="403219" y="126442"/>
                      <a:pt x="403257" y="126509"/>
                    </a:cubicBezTo>
                    <a:cubicBezTo>
                      <a:pt x="403895" y="127604"/>
                      <a:pt x="403524" y="128995"/>
                      <a:pt x="402428" y="129633"/>
                    </a:cubicBezTo>
                    <a:cubicBezTo>
                      <a:pt x="402419" y="129643"/>
                      <a:pt x="402409" y="129643"/>
                      <a:pt x="402400" y="129652"/>
                    </a:cubicBezTo>
                    <a:lnTo>
                      <a:pt x="390303" y="136606"/>
                    </a:lnTo>
                    <a:cubicBezTo>
                      <a:pt x="390084" y="136796"/>
                      <a:pt x="389827" y="136929"/>
                      <a:pt x="389541" y="136987"/>
                    </a:cubicBezTo>
                    <a:close/>
                    <a:moveTo>
                      <a:pt x="413353" y="122985"/>
                    </a:moveTo>
                    <a:cubicBezTo>
                      <a:pt x="412544" y="122937"/>
                      <a:pt x="411801" y="122518"/>
                      <a:pt x="411353" y="121842"/>
                    </a:cubicBezTo>
                    <a:cubicBezTo>
                      <a:pt x="410763" y="120727"/>
                      <a:pt x="411144" y="119356"/>
                      <a:pt x="412210" y="118699"/>
                    </a:cubicBezTo>
                    <a:lnTo>
                      <a:pt x="424307" y="111650"/>
                    </a:lnTo>
                    <a:cubicBezTo>
                      <a:pt x="425422" y="111060"/>
                      <a:pt x="426793" y="111440"/>
                      <a:pt x="427450" y="112507"/>
                    </a:cubicBezTo>
                    <a:cubicBezTo>
                      <a:pt x="428108" y="113584"/>
                      <a:pt x="427765" y="114993"/>
                      <a:pt x="426688" y="115651"/>
                    </a:cubicBezTo>
                    <a:cubicBezTo>
                      <a:pt x="426688" y="115651"/>
                      <a:pt x="426688" y="115651"/>
                      <a:pt x="426688" y="115651"/>
                    </a:cubicBezTo>
                    <a:lnTo>
                      <a:pt x="414496" y="122699"/>
                    </a:lnTo>
                    <a:cubicBezTo>
                      <a:pt x="414258" y="122842"/>
                      <a:pt x="414001" y="122937"/>
                      <a:pt x="413734" y="122985"/>
                    </a:cubicBezTo>
                    <a:close/>
                    <a:moveTo>
                      <a:pt x="437547" y="108983"/>
                    </a:moveTo>
                    <a:cubicBezTo>
                      <a:pt x="436728" y="108973"/>
                      <a:pt x="435975" y="108535"/>
                      <a:pt x="435547" y="107840"/>
                    </a:cubicBezTo>
                    <a:cubicBezTo>
                      <a:pt x="434956" y="106726"/>
                      <a:pt x="435337" y="105354"/>
                      <a:pt x="436404" y="104697"/>
                    </a:cubicBezTo>
                    <a:lnTo>
                      <a:pt x="448501" y="97744"/>
                    </a:lnTo>
                    <a:cubicBezTo>
                      <a:pt x="449606" y="97077"/>
                      <a:pt x="451044" y="97410"/>
                      <a:pt x="451739" y="98506"/>
                    </a:cubicBezTo>
                    <a:cubicBezTo>
                      <a:pt x="452292" y="99649"/>
                      <a:pt x="451930" y="101020"/>
                      <a:pt x="450882" y="101744"/>
                    </a:cubicBezTo>
                    <a:lnTo>
                      <a:pt x="438785" y="108697"/>
                    </a:lnTo>
                    <a:cubicBezTo>
                      <a:pt x="438518" y="108840"/>
                      <a:pt x="438223" y="108935"/>
                      <a:pt x="437928" y="108983"/>
                    </a:cubicBezTo>
                    <a:close/>
                    <a:moveTo>
                      <a:pt x="461836" y="94981"/>
                    </a:moveTo>
                    <a:cubicBezTo>
                      <a:pt x="460997" y="95038"/>
                      <a:pt x="460216" y="94581"/>
                      <a:pt x="459835" y="93838"/>
                    </a:cubicBezTo>
                    <a:cubicBezTo>
                      <a:pt x="459178" y="92762"/>
                      <a:pt x="459521" y="91352"/>
                      <a:pt x="460597" y="90695"/>
                    </a:cubicBezTo>
                    <a:cubicBezTo>
                      <a:pt x="460597" y="90695"/>
                      <a:pt x="460597" y="90695"/>
                      <a:pt x="460597" y="90695"/>
                    </a:cubicBezTo>
                    <a:lnTo>
                      <a:pt x="472789" y="83742"/>
                    </a:lnTo>
                    <a:cubicBezTo>
                      <a:pt x="473885" y="83104"/>
                      <a:pt x="475275" y="83475"/>
                      <a:pt x="475914" y="84570"/>
                    </a:cubicBezTo>
                    <a:cubicBezTo>
                      <a:pt x="475923" y="84580"/>
                      <a:pt x="475923" y="84590"/>
                      <a:pt x="475933" y="84599"/>
                    </a:cubicBezTo>
                    <a:cubicBezTo>
                      <a:pt x="476476" y="85713"/>
                      <a:pt x="476104" y="87057"/>
                      <a:pt x="475075" y="87742"/>
                    </a:cubicBezTo>
                    <a:lnTo>
                      <a:pt x="462979" y="94696"/>
                    </a:lnTo>
                    <a:close/>
                    <a:moveTo>
                      <a:pt x="486029" y="81075"/>
                    </a:moveTo>
                    <a:cubicBezTo>
                      <a:pt x="485201" y="81084"/>
                      <a:pt x="484438" y="80646"/>
                      <a:pt x="484029" y="79932"/>
                    </a:cubicBezTo>
                    <a:cubicBezTo>
                      <a:pt x="483372" y="78913"/>
                      <a:pt x="483667" y="77560"/>
                      <a:pt x="484686" y="76903"/>
                    </a:cubicBezTo>
                    <a:cubicBezTo>
                      <a:pt x="484753" y="76865"/>
                      <a:pt x="484819" y="76827"/>
                      <a:pt x="484886" y="76789"/>
                    </a:cubicBezTo>
                    <a:lnTo>
                      <a:pt x="496983" y="69740"/>
                    </a:lnTo>
                    <a:cubicBezTo>
                      <a:pt x="498078" y="69102"/>
                      <a:pt x="499469" y="69473"/>
                      <a:pt x="500107" y="70569"/>
                    </a:cubicBezTo>
                    <a:cubicBezTo>
                      <a:pt x="500117" y="70578"/>
                      <a:pt x="500117" y="70588"/>
                      <a:pt x="500126" y="70597"/>
                    </a:cubicBezTo>
                    <a:cubicBezTo>
                      <a:pt x="500717" y="71712"/>
                      <a:pt x="500336" y="73083"/>
                      <a:pt x="499269" y="73741"/>
                    </a:cubicBezTo>
                    <a:lnTo>
                      <a:pt x="487172" y="80694"/>
                    </a:lnTo>
                    <a:cubicBezTo>
                      <a:pt x="486953" y="80884"/>
                      <a:pt x="486686" y="81008"/>
                      <a:pt x="486410" y="81075"/>
                    </a:cubicBezTo>
                    <a:close/>
                    <a:moveTo>
                      <a:pt x="510223" y="67073"/>
                    </a:moveTo>
                    <a:cubicBezTo>
                      <a:pt x="509384" y="67130"/>
                      <a:pt x="508603" y="66673"/>
                      <a:pt x="508222" y="65930"/>
                    </a:cubicBezTo>
                    <a:cubicBezTo>
                      <a:pt x="507565" y="64911"/>
                      <a:pt x="507860" y="63558"/>
                      <a:pt x="508880" y="62901"/>
                    </a:cubicBezTo>
                    <a:cubicBezTo>
                      <a:pt x="508946" y="62863"/>
                      <a:pt x="509013" y="62825"/>
                      <a:pt x="509080" y="62787"/>
                    </a:cubicBezTo>
                    <a:lnTo>
                      <a:pt x="521176" y="55834"/>
                    </a:lnTo>
                    <a:cubicBezTo>
                      <a:pt x="522167" y="55043"/>
                      <a:pt x="523605" y="55205"/>
                      <a:pt x="524386" y="56195"/>
                    </a:cubicBezTo>
                    <a:cubicBezTo>
                      <a:pt x="525177" y="57186"/>
                      <a:pt x="525015" y="58624"/>
                      <a:pt x="524024" y="59405"/>
                    </a:cubicBezTo>
                    <a:cubicBezTo>
                      <a:pt x="523853" y="59548"/>
                      <a:pt x="523662" y="59653"/>
                      <a:pt x="523462" y="59739"/>
                    </a:cubicBezTo>
                    <a:lnTo>
                      <a:pt x="511366" y="66787"/>
                    </a:lnTo>
                    <a:close/>
                    <a:moveTo>
                      <a:pt x="534892" y="53452"/>
                    </a:moveTo>
                    <a:cubicBezTo>
                      <a:pt x="534064" y="53462"/>
                      <a:pt x="533302" y="53024"/>
                      <a:pt x="532892" y="52309"/>
                    </a:cubicBezTo>
                    <a:cubicBezTo>
                      <a:pt x="532254" y="51214"/>
                      <a:pt x="532625" y="49823"/>
                      <a:pt x="533721" y="49185"/>
                    </a:cubicBezTo>
                    <a:cubicBezTo>
                      <a:pt x="533730" y="49176"/>
                      <a:pt x="533740" y="49176"/>
                      <a:pt x="533749" y="49166"/>
                    </a:cubicBezTo>
                    <a:lnTo>
                      <a:pt x="545846" y="42213"/>
                    </a:lnTo>
                    <a:cubicBezTo>
                      <a:pt x="546951" y="41584"/>
                      <a:pt x="548361" y="41965"/>
                      <a:pt x="548989" y="43070"/>
                    </a:cubicBezTo>
                    <a:cubicBezTo>
                      <a:pt x="549618" y="44175"/>
                      <a:pt x="549237" y="45585"/>
                      <a:pt x="548132" y="46213"/>
                    </a:cubicBezTo>
                    <a:lnTo>
                      <a:pt x="536035" y="53167"/>
                    </a:lnTo>
                    <a:close/>
                    <a:moveTo>
                      <a:pt x="559086" y="39546"/>
                    </a:moveTo>
                    <a:cubicBezTo>
                      <a:pt x="558276" y="39517"/>
                      <a:pt x="557524" y="39089"/>
                      <a:pt x="557086" y="38403"/>
                    </a:cubicBezTo>
                    <a:cubicBezTo>
                      <a:pt x="556438" y="37269"/>
                      <a:pt x="556819" y="35831"/>
                      <a:pt x="557943" y="35164"/>
                    </a:cubicBezTo>
                    <a:lnTo>
                      <a:pt x="570040" y="28211"/>
                    </a:lnTo>
                    <a:cubicBezTo>
                      <a:pt x="571145" y="27582"/>
                      <a:pt x="572554" y="27963"/>
                      <a:pt x="573183" y="29068"/>
                    </a:cubicBezTo>
                    <a:cubicBezTo>
                      <a:pt x="573812" y="30173"/>
                      <a:pt x="573431" y="31583"/>
                      <a:pt x="572326" y="32212"/>
                    </a:cubicBezTo>
                    <a:lnTo>
                      <a:pt x="560229" y="39165"/>
                    </a:lnTo>
                    <a:cubicBezTo>
                      <a:pt x="559829" y="39308"/>
                      <a:pt x="559391" y="39308"/>
                      <a:pt x="558991" y="39165"/>
                    </a:cubicBezTo>
                    <a:close/>
                    <a:moveTo>
                      <a:pt x="583279" y="25544"/>
                    </a:moveTo>
                    <a:cubicBezTo>
                      <a:pt x="582460" y="25535"/>
                      <a:pt x="581708" y="25096"/>
                      <a:pt x="581279" y="24401"/>
                    </a:cubicBezTo>
                    <a:cubicBezTo>
                      <a:pt x="580622" y="23382"/>
                      <a:pt x="580917" y="22029"/>
                      <a:pt x="581936" y="21372"/>
                    </a:cubicBezTo>
                    <a:cubicBezTo>
                      <a:pt x="582003" y="21334"/>
                      <a:pt x="582070" y="21296"/>
                      <a:pt x="582136" y="21258"/>
                    </a:cubicBezTo>
                    <a:lnTo>
                      <a:pt x="594233" y="14209"/>
                    </a:lnTo>
                    <a:cubicBezTo>
                      <a:pt x="595348" y="13619"/>
                      <a:pt x="596719" y="14000"/>
                      <a:pt x="597376" y="15067"/>
                    </a:cubicBezTo>
                    <a:cubicBezTo>
                      <a:pt x="598034" y="16086"/>
                      <a:pt x="597738" y="17438"/>
                      <a:pt x="596719" y="18095"/>
                    </a:cubicBezTo>
                    <a:cubicBezTo>
                      <a:pt x="596652" y="18134"/>
                      <a:pt x="596586" y="18172"/>
                      <a:pt x="596519" y="18210"/>
                    </a:cubicBezTo>
                    <a:lnTo>
                      <a:pt x="584422" y="25258"/>
                    </a:lnTo>
                    <a:cubicBezTo>
                      <a:pt x="583984" y="25239"/>
                      <a:pt x="583556" y="25106"/>
                      <a:pt x="583184" y="24877"/>
                    </a:cubicBezTo>
                    <a:close/>
                    <a:moveTo>
                      <a:pt x="607473" y="11542"/>
                    </a:moveTo>
                    <a:cubicBezTo>
                      <a:pt x="606206" y="11561"/>
                      <a:pt x="605168" y="10552"/>
                      <a:pt x="605149" y="9294"/>
                    </a:cubicBezTo>
                    <a:cubicBezTo>
                      <a:pt x="605139" y="8447"/>
                      <a:pt x="605587" y="7666"/>
                      <a:pt x="606330" y="7256"/>
                    </a:cubicBezTo>
                    <a:lnTo>
                      <a:pt x="618427" y="303"/>
                    </a:lnTo>
                    <a:cubicBezTo>
                      <a:pt x="619532" y="-326"/>
                      <a:pt x="620941" y="55"/>
                      <a:pt x="621570" y="1160"/>
                    </a:cubicBezTo>
                    <a:cubicBezTo>
                      <a:pt x="622199" y="2265"/>
                      <a:pt x="621818" y="3675"/>
                      <a:pt x="620713" y="4303"/>
                    </a:cubicBezTo>
                    <a:lnTo>
                      <a:pt x="608616" y="11257"/>
                    </a:lnTo>
                    <a:cubicBezTo>
                      <a:pt x="608206" y="11323"/>
                      <a:pt x="607778" y="11295"/>
                      <a:pt x="607378" y="1116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111;p2">
                <a:extLst>
                  <a:ext uri="{FF2B5EF4-FFF2-40B4-BE49-F238E27FC236}">
                    <a16:creationId xmlns:a16="http://schemas.microsoft.com/office/drawing/2014/main" id="{34B24441-800C-9E29-1DC6-D4BD9A2D998C}"/>
                  </a:ext>
                </a:extLst>
              </p:cNvPr>
              <p:cNvSpPr/>
              <p:nvPr/>
            </p:nvSpPr>
            <p:spPr>
              <a:xfrm>
                <a:off x="-3578023" y="2764565"/>
                <a:ext cx="10555" cy="8160"/>
              </a:xfrm>
              <a:custGeom>
                <a:avLst/>
                <a:gdLst/>
                <a:ahLst/>
                <a:cxnLst/>
                <a:rect l="l" t="t" r="r" b="b"/>
                <a:pathLst>
                  <a:path w="10555" h="8160" extrusionOk="0">
                    <a:moveTo>
                      <a:pt x="2242" y="8161"/>
                    </a:moveTo>
                    <a:cubicBezTo>
                      <a:pt x="928" y="8084"/>
                      <a:pt x="-72" y="6951"/>
                      <a:pt x="4" y="5637"/>
                    </a:cubicBezTo>
                    <a:cubicBezTo>
                      <a:pt x="52" y="4884"/>
                      <a:pt x="461" y="4189"/>
                      <a:pt x="1100" y="3779"/>
                    </a:cubicBezTo>
                    <a:lnTo>
                      <a:pt x="7100" y="350"/>
                    </a:lnTo>
                    <a:cubicBezTo>
                      <a:pt x="8119" y="-307"/>
                      <a:pt x="9472" y="-12"/>
                      <a:pt x="10129" y="1007"/>
                    </a:cubicBezTo>
                    <a:cubicBezTo>
                      <a:pt x="10167" y="1074"/>
                      <a:pt x="10205" y="1141"/>
                      <a:pt x="10244" y="1207"/>
                    </a:cubicBezTo>
                    <a:cubicBezTo>
                      <a:pt x="10882" y="2303"/>
                      <a:pt x="10510" y="3693"/>
                      <a:pt x="9415" y="4332"/>
                    </a:cubicBezTo>
                    <a:cubicBezTo>
                      <a:pt x="9405" y="4341"/>
                      <a:pt x="9396" y="4341"/>
                      <a:pt x="9386" y="4351"/>
                    </a:cubicBezTo>
                    <a:lnTo>
                      <a:pt x="3386" y="7780"/>
                    </a:lnTo>
                    <a:cubicBezTo>
                      <a:pt x="3043" y="7999"/>
                      <a:pt x="2652" y="8132"/>
                      <a:pt x="2242" y="816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 name="Google Shape;112;p2">
                <a:extLst>
                  <a:ext uri="{FF2B5EF4-FFF2-40B4-BE49-F238E27FC236}">
                    <a16:creationId xmlns:a16="http://schemas.microsoft.com/office/drawing/2014/main" id="{6B6786BE-E903-E9F9-A806-94B23C4C5E82}"/>
                  </a:ext>
                </a:extLst>
              </p:cNvPr>
              <p:cNvSpPr/>
              <p:nvPr/>
            </p:nvSpPr>
            <p:spPr>
              <a:xfrm>
                <a:off x="-4300040" y="2849673"/>
                <a:ext cx="734881" cy="428260"/>
              </a:xfrm>
              <a:custGeom>
                <a:avLst/>
                <a:gdLst/>
                <a:ahLst/>
                <a:cxnLst/>
                <a:rect l="l" t="t" r="r" b="b"/>
                <a:pathLst>
                  <a:path w="734881" h="428260" extrusionOk="0">
                    <a:moveTo>
                      <a:pt x="4646" y="428259"/>
                    </a:moveTo>
                    <a:cubicBezTo>
                      <a:pt x="2992" y="428297"/>
                      <a:pt x="1454" y="427412"/>
                      <a:pt x="645" y="425973"/>
                    </a:cubicBezTo>
                    <a:cubicBezTo>
                      <a:pt x="-647" y="423802"/>
                      <a:pt x="63" y="421001"/>
                      <a:pt x="2233" y="419706"/>
                    </a:cubicBezTo>
                    <a:cubicBezTo>
                      <a:pt x="2243" y="419696"/>
                      <a:pt x="2254" y="419696"/>
                      <a:pt x="2264" y="419687"/>
                    </a:cubicBezTo>
                    <a:lnTo>
                      <a:pt x="727974" y="587"/>
                    </a:lnTo>
                    <a:cubicBezTo>
                      <a:pt x="730184" y="-642"/>
                      <a:pt x="732975" y="120"/>
                      <a:pt x="734261" y="2301"/>
                    </a:cubicBezTo>
                    <a:cubicBezTo>
                      <a:pt x="735527" y="4483"/>
                      <a:pt x="734794" y="7283"/>
                      <a:pt x="732613" y="8550"/>
                    </a:cubicBezTo>
                    <a:cubicBezTo>
                      <a:pt x="732584" y="8569"/>
                      <a:pt x="732565" y="8578"/>
                      <a:pt x="732546" y="8588"/>
                    </a:cubicBezTo>
                    <a:lnTo>
                      <a:pt x="6932" y="427688"/>
                    </a:lnTo>
                    <a:cubicBezTo>
                      <a:pt x="6225" y="428059"/>
                      <a:pt x="5442" y="428250"/>
                      <a:pt x="4646" y="42825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113;p2">
                <a:extLst>
                  <a:ext uri="{FF2B5EF4-FFF2-40B4-BE49-F238E27FC236}">
                    <a16:creationId xmlns:a16="http://schemas.microsoft.com/office/drawing/2014/main" id="{4DCB1965-375C-D8EE-6ED5-7712531FAEDA}"/>
                  </a:ext>
                </a:extLst>
              </p:cNvPr>
              <p:cNvSpPr/>
              <p:nvPr/>
            </p:nvSpPr>
            <p:spPr>
              <a:xfrm>
                <a:off x="-4300040" y="2849673"/>
                <a:ext cx="734881" cy="428260"/>
              </a:xfrm>
              <a:custGeom>
                <a:avLst/>
                <a:gdLst/>
                <a:ahLst/>
                <a:cxnLst/>
                <a:rect l="l" t="t" r="r" b="b"/>
                <a:pathLst>
                  <a:path w="734881" h="428260" extrusionOk="0">
                    <a:moveTo>
                      <a:pt x="4646" y="428259"/>
                    </a:moveTo>
                    <a:cubicBezTo>
                      <a:pt x="2992" y="428297"/>
                      <a:pt x="1454" y="427412"/>
                      <a:pt x="645" y="425973"/>
                    </a:cubicBezTo>
                    <a:cubicBezTo>
                      <a:pt x="-647" y="423802"/>
                      <a:pt x="63" y="421001"/>
                      <a:pt x="2233" y="419706"/>
                    </a:cubicBezTo>
                    <a:cubicBezTo>
                      <a:pt x="2243" y="419696"/>
                      <a:pt x="2254" y="419696"/>
                      <a:pt x="2264" y="419687"/>
                    </a:cubicBezTo>
                    <a:lnTo>
                      <a:pt x="727974" y="587"/>
                    </a:lnTo>
                    <a:cubicBezTo>
                      <a:pt x="730184" y="-642"/>
                      <a:pt x="732975" y="120"/>
                      <a:pt x="734261" y="2301"/>
                    </a:cubicBezTo>
                    <a:cubicBezTo>
                      <a:pt x="735527" y="4483"/>
                      <a:pt x="734794" y="7283"/>
                      <a:pt x="732613" y="8550"/>
                    </a:cubicBezTo>
                    <a:cubicBezTo>
                      <a:pt x="732584" y="8569"/>
                      <a:pt x="732565" y="8578"/>
                      <a:pt x="732546" y="8588"/>
                    </a:cubicBezTo>
                    <a:lnTo>
                      <a:pt x="6932" y="427688"/>
                    </a:lnTo>
                    <a:cubicBezTo>
                      <a:pt x="6225" y="428059"/>
                      <a:pt x="5442" y="428250"/>
                      <a:pt x="4646" y="4282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114;p2">
                <a:extLst>
                  <a:ext uri="{FF2B5EF4-FFF2-40B4-BE49-F238E27FC236}">
                    <a16:creationId xmlns:a16="http://schemas.microsoft.com/office/drawing/2014/main" id="{2E1BDD6F-B4DE-92C8-81B8-6F301AEF0779}"/>
                  </a:ext>
                </a:extLst>
              </p:cNvPr>
              <p:cNvSpPr/>
              <p:nvPr/>
            </p:nvSpPr>
            <p:spPr>
              <a:xfrm>
                <a:off x="-3654743" y="2964845"/>
                <a:ext cx="10153" cy="25622"/>
              </a:xfrm>
              <a:custGeom>
                <a:avLst/>
                <a:gdLst/>
                <a:ahLst/>
                <a:cxnLst/>
                <a:rect l="l" t="t" r="r" b="b"/>
                <a:pathLst>
                  <a:path w="10153" h="25622" extrusionOk="0">
                    <a:moveTo>
                      <a:pt x="4953" y="10573"/>
                    </a:moveTo>
                    <a:cubicBezTo>
                      <a:pt x="5325" y="9944"/>
                      <a:pt x="5610" y="9277"/>
                      <a:pt x="5810" y="8572"/>
                    </a:cubicBezTo>
                    <a:cubicBezTo>
                      <a:pt x="5858" y="8030"/>
                      <a:pt x="5858" y="7496"/>
                      <a:pt x="5810" y="6953"/>
                    </a:cubicBezTo>
                    <a:cubicBezTo>
                      <a:pt x="6048" y="6344"/>
                      <a:pt x="6048" y="5658"/>
                      <a:pt x="5810" y="5048"/>
                    </a:cubicBezTo>
                    <a:cubicBezTo>
                      <a:pt x="5810" y="5048"/>
                      <a:pt x="4858" y="5048"/>
                      <a:pt x="4096" y="5048"/>
                    </a:cubicBezTo>
                    <a:cubicBezTo>
                      <a:pt x="3362" y="5477"/>
                      <a:pt x="2772" y="6105"/>
                      <a:pt x="2381" y="6858"/>
                    </a:cubicBezTo>
                    <a:cubicBezTo>
                      <a:pt x="2057" y="7725"/>
                      <a:pt x="1800" y="8620"/>
                      <a:pt x="1619" y="9525"/>
                    </a:cubicBezTo>
                    <a:cubicBezTo>
                      <a:pt x="1676" y="9773"/>
                      <a:pt x="1676" y="10039"/>
                      <a:pt x="1619" y="10287"/>
                    </a:cubicBezTo>
                    <a:lnTo>
                      <a:pt x="1619" y="10287"/>
                    </a:lnTo>
                    <a:lnTo>
                      <a:pt x="0" y="11239"/>
                    </a:lnTo>
                    <a:lnTo>
                      <a:pt x="0" y="11239"/>
                    </a:lnTo>
                    <a:cubicBezTo>
                      <a:pt x="0" y="11239"/>
                      <a:pt x="0" y="11239"/>
                      <a:pt x="0" y="10763"/>
                    </a:cubicBezTo>
                    <a:cubicBezTo>
                      <a:pt x="19" y="9735"/>
                      <a:pt x="181" y="8706"/>
                      <a:pt x="476" y="7715"/>
                    </a:cubicBezTo>
                    <a:cubicBezTo>
                      <a:pt x="476" y="6763"/>
                      <a:pt x="1143" y="5810"/>
                      <a:pt x="1524" y="4858"/>
                    </a:cubicBezTo>
                    <a:cubicBezTo>
                      <a:pt x="2010" y="3972"/>
                      <a:pt x="2581" y="3143"/>
                      <a:pt x="3238" y="2381"/>
                    </a:cubicBezTo>
                    <a:cubicBezTo>
                      <a:pt x="3810" y="1714"/>
                      <a:pt x="4486" y="1134"/>
                      <a:pt x="5239" y="667"/>
                    </a:cubicBezTo>
                    <a:cubicBezTo>
                      <a:pt x="5905" y="267"/>
                      <a:pt x="6658" y="38"/>
                      <a:pt x="7429" y="0"/>
                    </a:cubicBezTo>
                    <a:cubicBezTo>
                      <a:pt x="8058" y="67"/>
                      <a:pt x="8639" y="371"/>
                      <a:pt x="9049" y="857"/>
                    </a:cubicBezTo>
                    <a:cubicBezTo>
                      <a:pt x="9496" y="1343"/>
                      <a:pt x="9820" y="1934"/>
                      <a:pt x="10001" y="2572"/>
                    </a:cubicBezTo>
                    <a:cubicBezTo>
                      <a:pt x="10096" y="3362"/>
                      <a:pt x="10096" y="4162"/>
                      <a:pt x="10001" y="4953"/>
                    </a:cubicBezTo>
                    <a:cubicBezTo>
                      <a:pt x="10049" y="5458"/>
                      <a:pt x="10049" y="5972"/>
                      <a:pt x="10001" y="6477"/>
                    </a:cubicBezTo>
                    <a:cubicBezTo>
                      <a:pt x="10087" y="7010"/>
                      <a:pt x="10087" y="7563"/>
                      <a:pt x="10001" y="8096"/>
                    </a:cubicBezTo>
                    <a:cubicBezTo>
                      <a:pt x="9839" y="8753"/>
                      <a:pt x="9611" y="9392"/>
                      <a:pt x="9334" y="10001"/>
                    </a:cubicBezTo>
                    <a:lnTo>
                      <a:pt x="8192" y="12287"/>
                    </a:lnTo>
                    <a:lnTo>
                      <a:pt x="4382" y="19907"/>
                    </a:lnTo>
                    <a:lnTo>
                      <a:pt x="10096" y="16573"/>
                    </a:lnTo>
                    <a:cubicBezTo>
                      <a:pt x="10096" y="16573"/>
                      <a:pt x="10096" y="16573"/>
                      <a:pt x="10096" y="16573"/>
                    </a:cubicBezTo>
                    <a:cubicBezTo>
                      <a:pt x="10096" y="16573"/>
                      <a:pt x="10096" y="16573"/>
                      <a:pt x="10096" y="17050"/>
                    </a:cubicBezTo>
                    <a:lnTo>
                      <a:pt x="10096" y="19336"/>
                    </a:lnTo>
                    <a:cubicBezTo>
                      <a:pt x="10173" y="19555"/>
                      <a:pt x="10173" y="19783"/>
                      <a:pt x="10096" y="20002"/>
                    </a:cubicBezTo>
                    <a:lnTo>
                      <a:pt x="571" y="25622"/>
                    </a:lnTo>
                    <a:lnTo>
                      <a:pt x="95" y="25622"/>
                    </a:lnTo>
                    <a:cubicBezTo>
                      <a:pt x="95" y="25622"/>
                      <a:pt x="95" y="25622"/>
                      <a:pt x="95" y="25051"/>
                    </a:cubicBezTo>
                    <a:lnTo>
                      <a:pt x="95" y="23146"/>
                    </a:lnTo>
                    <a:cubicBezTo>
                      <a:pt x="0" y="22803"/>
                      <a:pt x="0" y="22441"/>
                      <a:pt x="95" y="22098"/>
                    </a:cubicBezTo>
                    <a:cubicBezTo>
                      <a:pt x="95" y="22098"/>
                      <a:pt x="95" y="21431"/>
                      <a:pt x="95" y="213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115;p2">
                <a:extLst>
                  <a:ext uri="{FF2B5EF4-FFF2-40B4-BE49-F238E27FC236}">
                    <a16:creationId xmlns:a16="http://schemas.microsoft.com/office/drawing/2014/main" id="{25087473-F020-89F0-923E-5A990E34B85B}"/>
                  </a:ext>
                </a:extLst>
              </p:cNvPr>
              <p:cNvSpPr/>
              <p:nvPr/>
            </p:nvSpPr>
            <p:spPr>
              <a:xfrm>
                <a:off x="-3642915" y="2957606"/>
                <a:ext cx="10606" cy="24670"/>
              </a:xfrm>
              <a:custGeom>
                <a:avLst/>
                <a:gdLst/>
                <a:ahLst/>
                <a:cxnLst/>
                <a:rect l="l" t="t" r="r" b="b"/>
                <a:pathLst>
                  <a:path w="10606" h="24670" extrusionOk="0">
                    <a:moveTo>
                      <a:pt x="10556" y="6287"/>
                    </a:moveTo>
                    <a:lnTo>
                      <a:pt x="10556" y="12002"/>
                    </a:lnTo>
                    <a:cubicBezTo>
                      <a:pt x="10556" y="13240"/>
                      <a:pt x="10556" y="14478"/>
                      <a:pt x="10556" y="15621"/>
                    </a:cubicBezTo>
                    <a:cubicBezTo>
                      <a:pt x="10385" y="16774"/>
                      <a:pt x="10061" y="17888"/>
                      <a:pt x="9604" y="18955"/>
                    </a:cubicBezTo>
                    <a:cubicBezTo>
                      <a:pt x="9127" y="19926"/>
                      <a:pt x="8546" y="20850"/>
                      <a:pt x="7889" y="21717"/>
                    </a:cubicBezTo>
                    <a:cubicBezTo>
                      <a:pt x="7184" y="22584"/>
                      <a:pt x="6308" y="23298"/>
                      <a:pt x="5317" y="23813"/>
                    </a:cubicBezTo>
                    <a:cubicBezTo>
                      <a:pt x="4584" y="24384"/>
                      <a:pt x="3679" y="24689"/>
                      <a:pt x="2746" y="24670"/>
                    </a:cubicBezTo>
                    <a:cubicBezTo>
                      <a:pt x="2069" y="24660"/>
                      <a:pt x="1441" y="24346"/>
                      <a:pt x="1031" y="23813"/>
                    </a:cubicBezTo>
                    <a:cubicBezTo>
                      <a:pt x="583" y="23146"/>
                      <a:pt x="260" y="22403"/>
                      <a:pt x="79" y="21622"/>
                    </a:cubicBezTo>
                    <a:cubicBezTo>
                      <a:pt x="-26" y="20546"/>
                      <a:pt x="-26" y="19460"/>
                      <a:pt x="79" y="18383"/>
                    </a:cubicBezTo>
                    <a:cubicBezTo>
                      <a:pt x="31" y="17497"/>
                      <a:pt x="31" y="16602"/>
                      <a:pt x="79" y="15716"/>
                    </a:cubicBezTo>
                    <a:cubicBezTo>
                      <a:pt x="31" y="14764"/>
                      <a:pt x="31" y="13811"/>
                      <a:pt x="79" y="12859"/>
                    </a:cubicBezTo>
                    <a:cubicBezTo>
                      <a:pt x="-17" y="11659"/>
                      <a:pt x="-17" y="10439"/>
                      <a:pt x="79" y="9239"/>
                    </a:cubicBezTo>
                    <a:cubicBezTo>
                      <a:pt x="317" y="8106"/>
                      <a:pt x="631" y="6991"/>
                      <a:pt x="1031" y="5906"/>
                    </a:cubicBezTo>
                    <a:cubicBezTo>
                      <a:pt x="1488" y="4886"/>
                      <a:pt x="2060" y="3934"/>
                      <a:pt x="2746" y="3048"/>
                    </a:cubicBezTo>
                    <a:cubicBezTo>
                      <a:pt x="3441" y="2153"/>
                      <a:pt x="4317" y="1400"/>
                      <a:pt x="5317" y="857"/>
                    </a:cubicBezTo>
                    <a:cubicBezTo>
                      <a:pt x="6089" y="371"/>
                      <a:pt x="6975" y="76"/>
                      <a:pt x="7889" y="0"/>
                    </a:cubicBezTo>
                    <a:cubicBezTo>
                      <a:pt x="8556" y="48"/>
                      <a:pt x="9175" y="352"/>
                      <a:pt x="9604" y="857"/>
                    </a:cubicBezTo>
                    <a:cubicBezTo>
                      <a:pt x="10108" y="1496"/>
                      <a:pt x="10432" y="2248"/>
                      <a:pt x="10556" y="3048"/>
                    </a:cubicBezTo>
                    <a:cubicBezTo>
                      <a:pt x="10623" y="4124"/>
                      <a:pt x="10623" y="5210"/>
                      <a:pt x="10556" y="6287"/>
                    </a:cubicBezTo>
                    <a:close/>
                    <a:moveTo>
                      <a:pt x="2174" y="16669"/>
                    </a:moveTo>
                    <a:cubicBezTo>
                      <a:pt x="2145" y="17764"/>
                      <a:pt x="2412" y="18850"/>
                      <a:pt x="2936" y="19812"/>
                    </a:cubicBezTo>
                    <a:cubicBezTo>
                      <a:pt x="3317" y="20383"/>
                      <a:pt x="3984" y="20383"/>
                      <a:pt x="4936" y="19812"/>
                    </a:cubicBezTo>
                    <a:cubicBezTo>
                      <a:pt x="5917" y="19317"/>
                      <a:pt x="6660" y="18459"/>
                      <a:pt x="7032" y="17431"/>
                    </a:cubicBezTo>
                    <a:cubicBezTo>
                      <a:pt x="7470" y="16145"/>
                      <a:pt x="7699" y="14792"/>
                      <a:pt x="7699" y="13430"/>
                    </a:cubicBezTo>
                    <a:cubicBezTo>
                      <a:pt x="7746" y="12544"/>
                      <a:pt x="7746" y="11649"/>
                      <a:pt x="7699" y="10763"/>
                    </a:cubicBezTo>
                    <a:cubicBezTo>
                      <a:pt x="7756" y="9877"/>
                      <a:pt x="7756" y="8982"/>
                      <a:pt x="7699" y="8096"/>
                    </a:cubicBezTo>
                    <a:cubicBezTo>
                      <a:pt x="7775" y="7010"/>
                      <a:pt x="7537" y="5915"/>
                      <a:pt x="7032" y="4953"/>
                    </a:cubicBezTo>
                    <a:cubicBezTo>
                      <a:pt x="7032" y="4286"/>
                      <a:pt x="5889" y="4286"/>
                      <a:pt x="4936" y="4953"/>
                    </a:cubicBezTo>
                    <a:cubicBezTo>
                      <a:pt x="3984" y="5496"/>
                      <a:pt x="3270" y="6382"/>
                      <a:pt x="2936" y="7429"/>
                    </a:cubicBezTo>
                    <a:cubicBezTo>
                      <a:pt x="2450" y="8677"/>
                      <a:pt x="2193" y="10001"/>
                      <a:pt x="2174" y="11335"/>
                    </a:cubicBezTo>
                    <a:lnTo>
                      <a:pt x="2174" y="1676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116;p2">
                <a:extLst>
                  <a:ext uri="{FF2B5EF4-FFF2-40B4-BE49-F238E27FC236}">
                    <a16:creationId xmlns:a16="http://schemas.microsoft.com/office/drawing/2014/main" id="{8DE00044-5BA0-18A8-18EC-4CAD0638E754}"/>
                  </a:ext>
                </a:extLst>
              </p:cNvPr>
              <p:cNvSpPr/>
              <p:nvPr/>
            </p:nvSpPr>
            <p:spPr>
              <a:xfrm>
                <a:off x="-3629026" y="2950177"/>
                <a:ext cx="10146" cy="25622"/>
              </a:xfrm>
              <a:custGeom>
                <a:avLst/>
                <a:gdLst/>
                <a:ahLst/>
                <a:cxnLst/>
                <a:rect l="l" t="t" r="r" b="b"/>
                <a:pathLst>
                  <a:path w="10146" h="25622" extrusionOk="0">
                    <a:moveTo>
                      <a:pt x="5525" y="10096"/>
                    </a:moveTo>
                    <a:cubicBezTo>
                      <a:pt x="5867" y="9468"/>
                      <a:pt x="6125" y="8792"/>
                      <a:pt x="6287" y="8096"/>
                    </a:cubicBezTo>
                    <a:cubicBezTo>
                      <a:pt x="6325" y="7553"/>
                      <a:pt x="6325" y="7020"/>
                      <a:pt x="6287" y="6477"/>
                    </a:cubicBezTo>
                    <a:cubicBezTo>
                      <a:pt x="6353" y="5791"/>
                      <a:pt x="6144" y="5106"/>
                      <a:pt x="5715" y="4572"/>
                    </a:cubicBezTo>
                    <a:cubicBezTo>
                      <a:pt x="5715" y="4572"/>
                      <a:pt x="4858" y="4572"/>
                      <a:pt x="4000" y="4572"/>
                    </a:cubicBezTo>
                    <a:cubicBezTo>
                      <a:pt x="3277" y="4982"/>
                      <a:pt x="2705" y="5610"/>
                      <a:pt x="2381" y="6382"/>
                    </a:cubicBezTo>
                    <a:cubicBezTo>
                      <a:pt x="1972" y="7220"/>
                      <a:pt x="1715" y="8125"/>
                      <a:pt x="1619" y="9049"/>
                    </a:cubicBezTo>
                    <a:cubicBezTo>
                      <a:pt x="1619" y="9049"/>
                      <a:pt x="1619" y="9620"/>
                      <a:pt x="1619" y="9811"/>
                    </a:cubicBezTo>
                    <a:cubicBezTo>
                      <a:pt x="1619" y="10001"/>
                      <a:pt x="1619" y="9811"/>
                      <a:pt x="1619" y="9811"/>
                    </a:cubicBezTo>
                    <a:lnTo>
                      <a:pt x="0" y="10763"/>
                    </a:lnTo>
                    <a:lnTo>
                      <a:pt x="0" y="10763"/>
                    </a:lnTo>
                    <a:cubicBezTo>
                      <a:pt x="67" y="9735"/>
                      <a:pt x="229" y="8715"/>
                      <a:pt x="476" y="7715"/>
                    </a:cubicBezTo>
                    <a:cubicBezTo>
                      <a:pt x="772" y="6734"/>
                      <a:pt x="1153" y="5772"/>
                      <a:pt x="1619" y="4858"/>
                    </a:cubicBezTo>
                    <a:cubicBezTo>
                      <a:pt x="2105" y="4000"/>
                      <a:pt x="2648" y="3172"/>
                      <a:pt x="3238" y="2381"/>
                    </a:cubicBezTo>
                    <a:lnTo>
                      <a:pt x="5239" y="667"/>
                    </a:lnTo>
                    <a:cubicBezTo>
                      <a:pt x="5934" y="248"/>
                      <a:pt x="6715" y="19"/>
                      <a:pt x="7525" y="0"/>
                    </a:cubicBezTo>
                    <a:cubicBezTo>
                      <a:pt x="8125" y="76"/>
                      <a:pt x="8677" y="381"/>
                      <a:pt x="9049" y="857"/>
                    </a:cubicBezTo>
                    <a:cubicBezTo>
                      <a:pt x="9535" y="1324"/>
                      <a:pt x="9858" y="1915"/>
                      <a:pt x="10001" y="2572"/>
                    </a:cubicBezTo>
                    <a:cubicBezTo>
                      <a:pt x="10096" y="3362"/>
                      <a:pt x="10096" y="4163"/>
                      <a:pt x="10001" y="4953"/>
                    </a:cubicBezTo>
                    <a:lnTo>
                      <a:pt x="10001" y="6477"/>
                    </a:lnTo>
                    <a:lnTo>
                      <a:pt x="10001" y="8096"/>
                    </a:lnTo>
                    <a:lnTo>
                      <a:pt x="9334" y="10001"/>
                    </a:lnTo>
                    <a:cubicBezTo>
                      <a:pt x="8992" y="10801"/>
                      <a:pt x="8582" y="11563"/>
                      <a:pt x="8096" y="12287"/>
                    </a:cubicBezTo>
                    <a:lnTo>
                      <a:pt x="4286" y="19907"/>
                    </a:lnTo>
                    <a:lnTo>
                      <a:pt x="10096" y="16574"/>
                    </a:lnTo>
                    <a:lnTo>
                      <a:pt x="10096" y="16574"/>
                    </a:lnTo>
                    <a:cubicBezTo>
                      <a:pt x="10163" y="16726"/>
                      <a:pt x="10163" y="16897"/>
                      <a:pt x="10096" y="17050"/>
                    </a:cubicBezTo>
                    <a:lnTo>
                      <a:pt x="10096" y="19336"/>
                    </a:lnTo>
                    <a:cubicBezTo>
                      <a:pt x="10135" y="19555"/>
                      <a:pt x="10135" y="19784"/>
                      <a:pt x="10096" y="20003"/>
                    </a:cubicBezTo>
                    <a:lnTo>
                      <a:pt x="571" y="25622"/>
                    </a:lnTo>
                    <a:cubicBezTo>
                      <a:pt x="571" y="25622"/>
                      <a:pt x="571" y="25622"/>
                      <a:pt x="571" y="25622"/>
                    </a:cubicBezTo>
                    <a:cubicBezTo>
                      <a:pt x="495" y="25441"/>
                      <a:pt x="495" y="25232"/>
                      <a:pt x="571" y="25051"/>
                    </a:cubicBezTo>
                    <a:lnTo>
                      <a:pt x="571" y="23146"/>
                    </a:lnTo>
                    <a:cubicBezTo>
                      <a:pt x="514" y="22803"/>
                      <a:pt x="514" y="22441"/>
                      <a:pt x="571" y="22098"/>
                    </a:cubicBezTo>
                    <a:cubicBezTo>
                      <a:pt x="552" y="21841"/>
                      <a:pt x="552" y="21593"/>
                      <a:pt x="571" y="213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117;p2">
                <a:extLst>
                  <a:ext uri="{FF2B5EF4-FFF2-40B4-BE49-F238E27FC236}">
                    <a16:creationId xmlns:a16="http://schemas.microsoft.com/office/drawing/2014/main" id="{3E612B23-3153-9453-06BF-A05012EB1B47}"/>
                  </a:ext>
                </a:extLst>
              </p:cNvPr>
              <p:cNvSpPr/>
              <p:nvPr/>
            </p:nvSpPr>
            <p:spPr>
              <a:xfrm>
                <a:off x="-3616253" y="2942176"/>
                <a:ext cx="10603" cy="24671"/>
              </a:xfrm>
              <a:custGeom>
                <a:avLst/>
                <a:gdLst/>
                <a:ahLst/>
                <a:cxnLst/>
                <a:rect l="l" t="t" r="r" b="b"/>
                <a:pathLst>
                  <a:path w="10603" h="24671" extrusionOk="0">
                    <a:moveTo>
                      <a:pt x="10468" y="6572"/>
                    </a:moveTo>
                    <a:cubicBezTo>
                      <a:pt x="10468" y="6572"/>
                      <a:pt x="10468" y="7430"/>
                      <a:pt x="10468" y="7906"/>
                    </a:cubicBezTo>
                    <a:lnTo>
                      <a:pt x="10468" y="10573"/>
                    </a:lnTo>
                    <a:cubicBezTo>
                      <a:pt x="10468" y="11144"/>
                      <a:pt x="10468" y="11526"/>
                      <a:pt x="10468" y="12002"/>
                    </a:cubicBezTo>
                    <a:cubicBezTo>
                      <a:pt x="10611" y="13202"/>
                      <a:pt x="10611" y="14421"/>
                      <a:pt x="10468" y="15621"/>
                    </a:cubicBezTo>
                    <a:cubicBezTo>
                      <a:pt x="10297" y="16774"/>
                      <a:pt x="9973" y="17888"/>
                      <a:pt x="9515" y="18955"/>
                    </a:cubicBezTo>
                    <a:cubicBezTo>
                      <a:pt x="9106" y="19945"/>
                      <a:pt x="8563" y="20879"/>
                      <a:pt x="7896" y="21717"/>
                    </a:cubicBezTo>
                    <a:cubicBezTo>
                      <a:pt x="7153" y="22546"/>
                      <a:pt x="6287" y="23251"/>
                      <a:pt x="5325" y="23813"/>
                    </a:cubicBezTo>
                    <a:cubicBezTo>
                      <a:pt x="4591" y="24384"/>
                      <a:pt x="3686" y="24689"/>
                      <a:pt x="2753" y="24670"/>
                    </a:cubicBezTo>
                    <a:cubicBezTo>
                      <a:pt x="2077" y="24699"/>
                      <a:pt x="1429" y="24375"/>
                      <a:pt x="1038" y="23813"/>
                    </a:cubicBezTo>
                    <a:cubicBezTo>
                      <a:pt x="524" y="23184"/>
                      <a:pt x="191" y="22432"/>
                      <a:pt x="86" y="21622"/>
                    </a:cubicBezTo>
                    <a:cubicBezTo>
                      <a:pt x="-29" y="20546"/>
                      <a:pt x="-29" y="19460"/>
                      <a:pt x="86" y="18384"/>
                    </a:cubicBezTo>
                    <a:lnTo>
                      <a:pt x="86" y="12859"/>
                    </a:lnTo>
                    <a:cubicBezTo>
                      <a:pt x="-10" y="11659"/>
                      <a:pt x="-10" y="10440"/>
                      <a:pt x="86" y="9239"/>
                    </a:cubicBezTo>
                    <a:cubicBezTo>
                      <a:pt x="229" y="8087"/>
                      <a:pt x="552" y="6963"/>
                      <a:pt x="1038" y="5906"/>
                    </a:cubicBezTo>
                    <a:cubicBezTo>
                      <a:pt x="1457" y="4867"/>
                      <a:pt x="2038" y="3905"/>
                      <a:pt x="2753" y="3048"/>
                    </a:cubicBezTo>
                    <a:cubicBezTo>
                      <a:pt x="3448" y="2153"/>
                      <a:pt x="4324" y="1400"/>
                      <a:pt x="5325" y="857"/>
                    </a:cubicBezTo>
                    <a:cubicBezTo>
                      <a:pt x="6086" y="343"/>
                      <a:pt x="6982" y="48"/>
                      <a:pt x="7896" y="0"/>
                    </a:cubicBezTo>
                    <a:cubicBezTo>
                      <a:pt x="8544" y="-9"/>
                      <a:pt x="9154" y="315"/>
                      <a:pt x="9515" y="857"/>
                    </a:cubicBezTo>
                    <a:cubicBezTo>
                      <a:pt x="10020" y="1496"/>
                      <a:pt x="10344" y="2248"/>
                      <a:pt x="10468" y="3048"/>
                    </a:cubicBezTo>
                    <a:cubicBezTo>
                      <a:pt x="10649" y="4220"/>
                      <a:pt x="10649" y="5401"/>
                      <a:pt x="10468" y="6572"/>
                    </a:cubicBezTo>
                    <a:close/>
                    <a:moveTo>
                      <a:pt x="2086" y="16955"/>
                    </a:moveTo>
                    <a:cubicBezTo>
                      <a:pt x="2105" y="18050"/>
                      <a:pt x="2372" y="19117"/>
                      <a:pt x="2848" y="20098"/>
                    </a:cubicBezTo>
                    <a:cubicBezTo>
                      <a:pt x="2848" y="20669"/>
                      <a:pt x="3896" y="20669"/>
                      <a:pt x="4943" y="20098"/>
                    </a:cubicBezTo>
                    <a:cubicBezTo>
                      <a:pt x="5886" y="19593"/>
                      <a:pt x="6610" y="18736"/>
                      <a:pt x="6944" y="17717"/>
                    </a:cubicBezTo>
                    <a:cubicBezTo>
                      <a:pt x="7410" y="16431"/>
                      <a:pt x="7677" y="15078"/>
                      <a:pt x="7706" y="13716"/>
                    </a:cubicBezTo>
                    <a:lnTo>
                      <a:pt x="7706" y="8382"/>
                    </a:lnTo>
                    <a:cubicBezTo>
                      <a:pt x="7753" y="7287"/>
                      <a:pt x="7487" y="6191"/>
                      <a:pt x="6944" y="5239"/>
                    </a:cubicBezTo>
                    <a:cubicBezTo>
                      <a:pt x="6944" y="4572"/>
                      <a:pt x="5896" y="4572"/>
                      <a:pt x="4943" y="5239"/>
                    </a:cubicBezTo>
                    <a:cubicBezTo>
                      <a:pt x="3943" y="5753"/>
                      <a:pt x="3181" y="6639"/>
                      <a:pt x="2848" y="7715"/>
                    </a:cubicBezTo>
                    <a:cubicBezTo>
                      <a:pt x="2410" y="8973"/>
                      <a:pt x="2153" y="10287"/>
                      <a:pt x="2086" y="11621"/>
                    </a:cubicBezTo>
                    <a:lnTo>
                      <a:pt x="2086" y="1705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118;p2">
                <a:extLst>
                  <a:ext uri="{FF2B5EF4-FFF2-40B4-BE49-F238E27FC236}">
                    <a16:creationId xmlns:a16="http://schemas.microsoft.com/office/drawing/2014/main" id="{F9199F36-F764-902B-F95A-D8B5D66A4D8B}"/>
                  </a:ext>
                </a:extLst>
              </p:cNvPr>
              <p:cNvSpPr/>
              <p:nvPr/>
            </p:nvSpPr>
            <p:spPr>
              <a:xfrm>
                <a:off x="-3785902" y="3040569"/>
                <a:ext cx="10037" cy="25622"/>
              </a:xfrm>
              <a:custGeom>
                <a:avLst/>
                <a:gdLst/>
                <a:ahLst/>
                <a:cxnLst/>
                <a:rect l="l" t="t" r="r" b="b"/>
                <a:pathLst>
                  <a:path w="10037" h="25622" extrusionOk="0">
                    <a:moveTo>
                      <a:pt x="5620" y="10192"/>
                    </a:moveTo>
                    <a:cubicBezTo>
                      <a:pt x="5963" y="9563"/>
                      <a:pt x="6220" y="8887"/>
                      <a:pt x="6382" y="8192"/>
                    </a:cubicBezTo>
                    <a:cubicBezTo>
                      <a:pt x="6467" y="7658"/>
                      <a:pt x="6467" y="7106"/>
                      <a:pt x="6382" y="6572"/>
                    </a:cubicBezTo>
                    <a:cubicBezTo>
                      <a:pt x="6420" y="5905"/>
                      <a:pt x="6258" y="5239"/>
                      <a:pt x="5906" y="4667"/>
                    </a:cubicBezTo>
                    <a:cubicBezTo>
                      <a:pt x="5906" y="4667"/>
                      <a:pt x="4953" y="4667"/>
                      <a:pt x="4191" y="4667"/>
                    </a:cubicBezTo>
                    <a:cubicBezTo>
                      <a:pt x="3458" y="5096"/>
                      <a:pt x="2867" y="5725"/>
                      <a:pt x="2477" y="6477"/>
                    </a:cubicBezTo>
                    <a:cubicBezTo>
                      <a:pt x="2124" y="7334"/>
                      <a:pt x="1867" y="8230"/>
                      <a:pt x="1715" y="9144"/>
                    </a:cubicBezTo>
                    <a:cubicBezTo>
                      <a:pt x="1772" y="9392"/>
                      <a:pt x="1772" y="9658"/>
                      <a:pt x="1715" y="9906"/>
                    </a:cubicBezTo>
                    <a:lnTo>
                      <a:pt x="1715" y="9906"/>
                    </a:lnTo>
                    <a:lnTo>
                      <a:pt x="0" y="10763"/>
                    </a:lnTo>
                    <a:lnTo>
                      <a:pt x="0" y="10763"/>
                    </a:lnTo>
                    <a:lnTo>
                      <a:pt x="0" y="10763"/>
                    </a:lnTo>
                    <a:cubicBezTo>
                      <a:pt x="29" y="9735"/>
                      <a:pt x="191" y="8706"/>
                      <a:pt x="476" y="7715"/>
                    </a:cubicBezTo>
                    <a:cubicBezTo>
                      <a:pt x="695" y="6725"/>
                      <a:pt x="1048" y="5763"/>
                      <a:pt x="1524" y="4858"/>
                    </a:cubicBezTo>
                    <a:cubicBezTo>
                      <a:pt x="2010" y="4000"/>
                      <a:pt x="2553" y="3172"/>
                      <a:pt x="3143" y="2381"/>
                    </a:cubicBezTo>
                    <a:cubicBezTo>
                      <a:pt x="3772" y="1733"/>
                      <a:pt x="4477" y="1153"/>
                      <a:pt x="5239" y="667"/>
                    </a:cubicBezTo>
                    <a:cubicBezTo>
                      <a:pt x="5906" y="267"/>
                      <a:pt x="6658" y="38"/>
                      <a:pt x="7429" y="0"/>
                    </a:cubicBezTo>
                    <a:cubicBezTo>
                      <a:pt x="8058" y="86"/>
                      <a:pt x="8630" y="391"/>
                      <a:pt x="9049" y="857"/>
                    </a:cubicBezTo>
                    <a:cubicBezTo>
                      <a:pt x="9458" y="1353"/>
                      <a:pt x="9754" y="1943"/>
                      <a:pt x="9906" y="2572"/>
                    </a:cubicBezTo>
                    <a:cubicBezTo>
                      <a:pt x="10049" y="3362"/>
                      <a:pt x="10049" y="4162"/>
                      <a:pt x="9906" y="4953"/>
                    </a:cubicBezTo>
                    <a:cubicBezTo>
                      <a:pt x="9906" y="5429"/>
                      <a:pt x="9906" y="6001"/>
                      <a:pt x="9906" y="6477"/>
                    </a:cubicBezTo>
                    <a:cubicBezTo>
                      <a:pt x="9992" y="7010"/>
                      <a:pt x="9992" y="7563"/>
                      <a:pt x="9906" y="8096"/>
                    </a:cubicBezTo>
                    <a:lnTo>
                      <a:pt x="9239" y="10001"/>
                    </a:lnTo>
                    <a:cubicBezTo>
                      <a:pt x="8896" y="10782"/>
                      <a:pt x="8515" y="11544"/>
                      <a:pt x="8096" y="12287"/>
                    </a:cubicBezTo>
                    <a:lnTo>
                      <a:pt x="4191" y="19907"/>
                    </a:lnTo>
                    <a:lnTo>
                      <a:pt x="10001" y="16574"/>
                    </a:lnTo>
                    <a:cubicBezTo>
                      <a:pt x="10001" y="16574"/>
                      <a:pt x="10001" y="16574"/>
                      <a:pt x="10001" y="16574"/>
                    </a:cubicBezTo>
                    <a:cubicBezTo>
                      <a:pt x="10049" y="16726"/>
                      <a:pt x="10049" y="16897"/>
                      <a:pt x="10001" y="17050"/>
                    </a:cubicBezTo>
                    <a:lnTo>
                      <a:pt x="10001" y="19336"/>
                    </a:lnTo>
                    <a:cubicBezTo>
                      <a:pt x="10039" y="19555"/>
                      <a:pt x="10039" y="19783"/>
                      <a:pt x="10001" y="20003"/>
                    </a:cubicBezTo>
                    <a:lnTo>
                      <a:pt x="476" y="25622"/>
                    </a:lnTo>
                    <a:lnTo>
                      <a:pt x="476" y="25622"/>
                    </a:lnTo>
                    <a:cubicBezTo>
                      <a:pt x="400" y="25441"/>
                      <a:pt x="400" y="25232"/>
                      <a:pt x="476" y="25051"/>
                    </a:cubicBezTo>
                    <a:lnTo>
                      <a:pt x="476" y="23146"/>
                    </a:lnTo>
                    <a:cubicBezTo>
                      <a:pt x="381" y="22803"/>
                      <a:pt x="381" y="22441"/>
                      <a:pt x="476" y="22098"/>
                    </a:cubicBezTo>
                    <a:cubicBezTo>
                      <a:pt x="448" y="21841"/>
                      <a:pt x="448" y="21593"/>
                      <a:pt x="476" y="213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119;p2">
                <a:extLst>
                  <a:ext uri="{FF2B5EF4-FFF2-40B4-BE49-F238E27FC236}">
                    <a16:creationId xmlns:a16="http://schemas.microsoft.com/office/drawing/2014/main" id="{0397EFE5-33EE-4BA4-38F7-F33A4AF78F34}"/>
                  </a:ext>
                </a:extLst>
              </p:cNvPr>
              <p:cNvSpPr/>
              <p:nvPr/>
            </p:nvSpPr>
            <p:spPr>
              <a:xfrm>
                <a:off x="-3773379" y="3032949"/>
                <a:ext cx="10577" cy="24670"/>
              </a:xfrm>
              <a:custGeom>
                <a:avLst/>
                <a:gdLst/>
                <a:ahLst/>
                <a:cxnLst/>
                <a:rect l="l" t="t" r="r" b="b"/>
                <a:pathLst>
                  <a:path w="10577" h="24670" extrusionOk="0">
                    <a:moveTo>
                      <a:pt x="10527" y="6287"/>
                    </a:moveTo>
                    <a:lnTo>
                      <a:pt x="10527" y="12001"/>
                    </a:lnTo>
                    <a:cubicBezTo>
                      <a:pt x="10527" y="13240"/>
                      <a:pt x="10527" y="14478"/>
                      <a:pt x="10527" y="15621"/>
                    </a:cubicBezTo>
                    <a:cubicBezTo>
                      <a:pt x="10308" y="16755"/>
                      <a:pt x="9994" y="17878"/>
                      <a:pt x="9575" y="18955"/>
                    </a:cubicBezTo>
                    <a:cubicBezTo>
                      <a:pt x="9099" y="19926"/>
                      <a:pt x="8518" y="20850"/>
                      <a:pt x="7860" y="21717"/>
                    </a:cubicBezTo>
                    <a:cubicBezTo>
                      <a:pt x="7156" y="22584"/>
                      <a:pt x="6279" y="23298"/>
                      <a:pt x="5289" y="23813"/>
                    </a:cubicBezTo>
                    <a:cubicBezTo>
                      <a:pt x="4555" y="24384"/>
                      <a:pt x="3650" y="24689"/>
                      <a:pt x="2717" y="24670"/>
                    </a:cubicBezTo>
                    <a:cubicBezTo>
                      <a:pt x="2041" y="24660"/>
                      <a:pt x="1412" y="24346"/>
                      <a:pt x="1002" y="23813"/>
                    </a:cubicBezTo>
                    <a:cubicBezTo>
                      <a:pt x="517" y="23165"/>
                      <a:pt x="193" y="22412"/>
                      <a:pt x="50" y="21622"/>
                    </a:cubicBezTo>
                    <a:cubicBezTo>
                      <a:pt x="-17" y="20545"/>
                      <a:pt x="-17" y="19460"/>
                      <a:pt x="50" y="18383"/>
                    </a:cubicBezTo>
                    <a:lnTo>
                      <a:pt x="50" y="12859"/>
                    </a:lnTo>
                    <a:cubicBezTo>
                      <a:pt x="50" y="11621"/>
                      <a:pt x="50" y="10382"/>
                      <a:pt x="50" y="9239"/>
                    </a:cubicBezTo>
                    <a:cubicBezTo>
                      <a:pt x="250" y="8096"/>
                      <a:pt x="574" y="6982"/>
                      <a:pt x="1002" y="5905"/>
                    </a:cubicBezTo>
                    <a:cubicBezTo>
                      <a:pt x="1460" y="4886"/>
                      <a:pt x="2031" y="3934"/>
                      <a:pt x="2717" y="3048"/>
                    </a:cubicBezTo>
                    <a:cubicBezTo>
                      <a:pt x="3412" y="2153"/>
                      <a:pt x="4289" y="1400"/>
                      <a:pt x="5289" y="857"/>
                    </a:cubicBezTo>
                    <a:cubicBezTo>
                      <a:pt x="6060" y="371"/>
                      <a:pt x="6946" y="76"/>
                      <a:pt x="7860" y="0"/>
                    </a:cubicBezTo>
                    <a:cubicBezTo>
                      <a:pt x="8508" y="86"/>
                      <a:pt x="9118" y="391"/>
                      <a:pt x="9575" y="857"/>
                    </a:cubicBezTo>
                    <a:cubicBezTo>
                      <a:pt x="10042" y="1514"/>
                      <a:pt x="10366" y="2257"/>
                      <a:pt x="10527" y="3048"/>
                    </a:cubicBezTo>
                    <a:cubicBezTo>
                      <a:pt x="10594" y="4124"/>
                      <a:pt x="10594" y="5210"/>
                      <a:pt x="10527" y="6287"/>
                    </a:cubicBezTo>
                    <a:close/>
                    <a:moveTo>
                      <a:pt x="2146" y="16669"/>
                    </a:moveTo>
                    <a:cubicBezTo>
                      <a:pt x="2146" y="17755"/>
                      <a:pt x="2374" y="18821"/>
                      <a:pt x="2812" y="19812"/>
                    </a:cubicBezTo>
                    <a:cubicBezTo>
                      <a:pt x="3288" y="20383"/>
                      <a:pt x="3955" y="20383"/>
                      <a:pt x="4908" y="19812"/>
                    </a:cubicBezTo>
                    <a:cubicBezTo>
                      <a:pt x="5851" y="19222"/>
                      <a:pt x="6575" y="18355"/>
                      <a:pt x="7003" y="17336"/>
                    </a:cubicBezTo>
                    <a:cubicBezTo>
                      <a:pt x="7451" y="16050"/>
                      <a:pt x="7670" y="14697"/>
                      <a:pt x="7670" y="13335"/>
                    </a:cubicBezTo>
                    <a:cubicBezTo>
                      <a:pt x="7718" y="12449"/>
                      <a:pt x="7718" y="11554"/>
                      <a:pt x="7670" y="10668"/>
                    </a:cubicBezTo>
                    <a:cubicBezTo>
                      <a:pt x="7727" y="9782"/>
                      <a:pt x="7727" y="8887"/>
                      <a:pt x="7670" y="8001"/>
                    </a:cubicBezTo>
                    <a:cubicBezTo>
                      <a:pt x="7746" y="6915"/>
                      <a:pt x="7508" y="5820"/>
                      <a:pt x="7003" y="4858"/>
                    </a:cubicBezTo>
                    <a:cubicBezTo>
                      <a:pt x="7003" y="4191"/>
                      <a:pt x="5860" y="4191"/>
                      <a:pt x="4908" y="4858"/>
                    </a:cubicBezTo>
                    <a:cubicBezTo>
                      <a:pt x="3955" y="5429"/>
                      <a:pt x="3212" y="6296"/>
                      <a:pt x="2812" y="7334"/>
                    </a:cubicBezTo>
                    <a:cubicBezTo>
                      <a:pt x="2412" y="8601"/>
                      <a:pt x="2184" y="9916"/>
                      <a:pt x="2146" y="11240"/>
                    </a:cubicBezTo>
                    <a:cubicBezTo>
                      <a:pt x="2146" y="12097"/>
                      <a:pt x="2146" y="12954"/>
                      <a:pt x="2146" y="14002"/>
                    </a:cubicBezTo>
                    <a:cubicBezTo>
                      <a:pt x="2146" y="15050"/>
                      <a:pt x="2146" y="15812"/>
                      <a:pt x="2146" y="166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120;p2">
                <a:extLst>
                  <a:ext uri="{FF2B5EF4-FFF2-40B4-BE49-F238E27FC236}">
                    <a16:creationId xmlns:a16="http://schemas.microsoft.com/office/drawing/2014/main" id="{4CDE3DBC-A992-C4F5-0F7D-4FF3C3E7CA10}"/>
                  </a:ext>
                </a:extLst>
              </p:cNvPr>
              <p:cNvSpPr/>
              <p:nvPr/>
            </p:nvSpPr>
            <p:spPr>
              <a:xfrm>
                <a:off x="-3761137" y="3026282"/>
                <a:ext cx="6607" cy="23336"/>
              </a:xfrm>
              <a:custGeom>
                <a:avLst/>
                <a:gdLst/>
                <a:ahLst/>
                <a:cxnLst/>
                <a:rect l="l" t="t" r="r" b="b"/>
                <a:pathLst>
                  <a:path w="6607" h="23336" extrusionOk="0">
                    <a:moveTo>
                      <a:pt x="0" y="10858"/>
                    </a:moveTo>
                    <a:cubicBezTo>
                      <a:pt x="0" y="10858"/>
                      <a:pt x="0" y="10858"/>
                      <a:pt x="0" y="10287"/>
                    </a:cubicBezTo>
                    <a:cubicBezTo>
                      <a:pt x="0" y="9716"/>
                      <a:pt x="0" y="9811"/>
                      <a:pt x="0" y="9620"/>
                    </a:cubicBezTo>
                    <a:lnTo>
                      <a:pt x="4477" y="1524"/>
                    </a:lnTo>
                    <a:lnTo>
                      <a:pt x="4477" y="953"/>
                    </a:lnTo>
                    <a:lnTo>
                      <a:pt x="4953" y="953"/>
                    </a:lnTo>
                    <a:lnTo>
                      <a:pt x="6572" y="0"/>
                    </a:lnTo>
                    <a:cubicBezTo>
                      <a:pt x="6572" y="0"/>
                      <a:pt x="6572" y="0"/>
                      <a:pt x="6572" y="0"/>
                    </a:cubicBezTo>
                    <a:cubicBezTo>
                      <a:pt x="6572" y="0"/>
                      <a:pt x="6572" y="0"/>
                      <a:pt x="6572" y="571"/>
                    </a:cubicBezTo>
                    <a:lnTo>
                      <a:pt x="6572" y="21146"/>
                    </a:lnTo>
                    <a:cubicBezTo>
                      <a:pt x="6620" y="21393"/>
                      <a:pt x="6620" y="21660"/>
                      <a:pt x="6572" y="21908"/>
                    </a:cubicBezTo>
                    <a:lnTo>
                      <a:pt x="6572" y="22384"/>
                    </a:lnTo>
                    <a:lnTo>
                      <a:pt x="4858" y="23336"/>
                    </a:lnTo>
                    <a:lnTo>
                      <a:pt x="4858" y="23336"/>
                    </a:lnTo>
                    <a:cubicBezTo>
                      <a:pt x="4782" y="23155"/>
                      <a:pt x="4782" y="22946"/>
                      <a:pt x="4858" y="22765"/>
                    </a:cubicBezTo>
                    <a:lnTo>
                      <a:pt x="4858" y="7049"/>
                    </a:lnTo>
                    <a:lnTo>
                      <a:pt x="1905" y="12287"/>
                    </a:lnTo>
                    <a:cubicBezTo>
                      <a:pt x="1905" y="12287"/>
                      <a:pt x="1905" y="12287"/>
                      <a:pt x="1905" y="12287"/>
                    </a:cubicBezTo>
                    <a:cubicBezTo>
                      <a:pt x="1905" y="12287"/>
                      <a:pt x="1905" y="12287"/>
                      <a:pt x="1905" y="1228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121;p2">
                <a:extLst>
                  <a:ext uri="{FF2B5EF4-FFF2-40B4-BE49-F238E27FC236}">
                    <a16:creationId xmlns:a16="http://schemas.microsoft.com/office/drawing/2014/main" id="{0DA51E63-5367-07B9-6A53-041EABD6AFB1}"/>
                  </a:ext>
                </a:extLst>
              </p:cNvPr>
              <p:cNvSpPr/>
              <p:nvPr/>
            </p:nvSpPr>
            <p:spPr>
              <a:xfrm>
                <a:off x="-3751422" y="3020088"/>
                <a:ext cx="11180" cy="24376"/>
              </a:xfrm>
              <a:custGeom>
                <a:avLst/>
                <a:gdLst/>
                <a:ahLst/>
                <a:cxnLst/>
                <a:rect l="l" t="t" r="r" b="b"/>
                <a:pathLst>
                  <a:path w="11180" h="24376" extrusionOk="0">
                    <a:moveTo>
                      <a:pt x="2763" y="24291"/>
                    </a:moveTo>
                    <a:lnTo>
                      <a:pt x="2763" y="23815"/>
                    </a:lnTo>
                    <a:lnTo>
                      <a:pt x="5525" y="16195"/>
                    </a:lnTo>
                    <a:cubicBezTo>
                      <a:pt x="4849" y="16576"/>
                      <a:pt x="4106" y="16805"/>
                      <a:pt x="3334" y="16862"/>
                    </a:cubicBezTo>
                    <a:cubicBezTo>
                      <a:pt x="2715" y="16881"/>
                      <a:pt x="2105" y="16671"/>
                      <a:pt x="1620" y="16290"/>
                    </a:cubicBezTo>
                    <a:cubicBezTo>
                      <a:pt x="1096" y="15833"/>
                      <a:pt x="696" y="15243"/>
                      <a:pt x="477" y="14576"/>
                    </a:cubicBezTo>
                    <a:cubicBezTo>
                      <a:pt x="153" y="13623"/>
                      <a:pt x="-9" y="12623"/>
                      <a:pt x="0" y="11623"/>
                    </a:cubicBezTo>
                    <a:cubicBezTo>
                      <a:pt x="19" y="10461"/>
                      <a:pt x="181" y="9318"/>
                      <a:pt x="477" y="8194"/>
                    </a:cubicBezTo>
                    <a:cubicBezTo>
                      <a:pt x="753" y="7146"/>
                      <a:pt x="1143" y="6127"/>
                      <a:pt x="1620" y="5146"/>
                    </a:cubicBezTo>
                    <a:cubicBezTo>
                      <a:pt x="2115" y="4213"/>
                      <a:pt x="2725" y="3355"/>
                      <a:pt x="3429" y="2574"/>
                    </a:cubicBezTo>
                    <a:cubicBezTo>
                      <a:pt x="4048" y="1841"/>
                      <a:pt x="4782" y="1231"/>
                      <a:pt x="5620" y="765"/>
                    </a:cubicBezTo>
                    <a:cubicBezTo>
                      <a:pt x="6258" y="365"/>
                      <a:pt x="6973" y="98"/>
                      <a:pt x="7716" y="3"/>
                    </a:cubicBezTo>
                    <a:cubicBezTo>
                      <a:pt x="8363" y="-26"/>
                      <a:pt x="9011" y="174"/>
                      <a:pt x="9525" y="574"/>
                    </a:cubicBezTo>
                    <a:cubicBezTo>
                      <a:pt x="10049" y="1031"/>
                      <a:pt x="10449" y="1622"/>
                      <a:pt x="10668" y="2289"/>
                    </a:cubicBezTo>
                    <a:cubicBezTo>
                      <a:pt x="10983" y="3241"/>
                      <a:pt x="11145" y="4241"/>
                      <a:pt x="11145" y="5241"/>
                    </a:cubicBezTo>
                    <a:cubicBezTo>
                      <a:pt x="11192" y="5841"/>
                      <a:pt x="11192" y="6451"/>
                      <a:pt x="11145" y="7051"/>
                    </a:cubicBezTo>
                    <a:lnTo>
                      <a:pt x="11145" y="8766"/>
                    </a:lnTo>
                    <a:cubicBezTo>
                      <a:pt x="10945" y="9289"/>
                      <a:pt x="10783" y="9832"/>
                      <a:pt x="10668" y="10385"/>
                    </a:cubicBezTo>
                    <a:lnTo>
                      <a:pt x="10097" y="11909"/>
                    </a:lnTo>
                    <a:lnTo>
                      <a:pt x="6192" y="22767"/>
                    </a:lnTo>
                    <a:lnTo>
                      <a:pt x="6192" y="22767"/>
                    </a:lnTo>
                    <a:cubicBezTo>
                      <a:pt x="6087" y="22967"/>
                      <a:pt x="5915" y="23139"/>
                      <a:pt x="5715" y="23244"/>
                    </a:cubicBezTo>
                    <a:lnTo>
                      <a:pt x="3906" y="24291"/>
                    </a:lnTo>
                    <a:cubicBezTo>
                      <a:pt x="3906" y="24291"/>
                      <a:pt x="3906" y="24291"/>
                      <a:pt x="3906" y="24291"/>
                    </a:cubicBezTo>
                    <a:cubicBezTo>
                      <a:pt x="3906" y="24291"/>
                      <a:pt x="2763" y="24482"/>
                      <a:pt x="2763" y="24291"/>
                    </a:cubicBezTo>
                    <a:close/>
                    <a:moveTo>
                      <a:pt x="2763" y="10004"/>
                    </a:moveTo>
                    <a:cubicBezTo>
                      <a:pt x="2763" y="11242"/>
                      <a:pt x="2763" y="12004"/>
                      <a:pt x="3525" y="12290"/>
                    </a:cubicBezTo>
                    <a:cubicBezTo>
                      <a:pt x="4287" y="12576"/>
                      <a:pt x="4668" y="12290"/>
                      <a:pt x="5525" y="12290"/>
                    </a:cubicBezTo>
                    <a:cubicBezTo>
                      <a:pt x="6363" y="11814"/>
                      <a:pt x="7030" y="11080"/>
                      <a:pt x="7430" y="10194"/>
                    </a:cubicBezTo>
                    <a:cubicBezTo>
                      <a:pt x="7954" y="9232"/>
                      <a:pt x="8211" y="8147"/>
                      <a:pt x="8192" y="7051"/>
                    </a:cubicBezTo>
                    <a:cubicBezTo>
                      <a:pt x="8287" y="6213"/>
                      <a:pt x="8011" y="5375"/>
                      <a:pt x="7430" y="4765"/>
                    </a:cubicBezTo>
                    <a:cubicBezTo>
                      <a:pt x="6849" y="4403"/>
                      <a:pt x="6106" y="4403"/>
                      <a:pt x="5525" y="4765"/>
                    </a:cubicBezTo>
                    <a:cubicBezTo>
                      <a:pt x="4658" y="5241"/>
                      <a:pt x="3953" y="5975"/>
                      <a:pt x="3525" y="6861"/>
                    </a:cubicBezTo>
                    <a:cubicBezTo>
                      <a:pt x="3029" y="7832"/>
                      <a:pt x="2763" y="8909"/>
                      <a:pt x="2763" y="1000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122;p2">
                <a:extLst>
                  <a:ext uri="{FF2B5EF4-FFF2-40B4-BE49-F238E27FC236}">
                    <a16:creationId xmlns:a16="http://schemas.microsoft.com/office/drawing/2014/main" id="{438EBE4C-2E09-3E15-EA07-E2419D5DB7C6}"/>
                  </a:ext>
                </a:extLst>
              </p:cNvPr>
              <p:cNvSpPr/>
              <p:nvPr/>
            </p:nvSpPr>
            <p:spPr>
              <a:xfrm>
                <a:off x="-3918971" y="3117531"/>
                <a:ext cx="10408" cy="25622"/>
              </a:xfrm>
              <a:custGeom>
                <a:avLst/>
                <a:gdLst/>
                <a:ahLst/>
                <a:cxnLst/>
                <a:rect l="l" t="t" r="r" b="b"/>
                <a:pathLst>
                  <a:path w="10408" h="25622" extrusionOk="0">
                    <a:moveTo>
                      <a:pt x="5529" y="10096"/>
                    </a:moveTo>
                    <a:cubicBezTo>
                      <a:pt x="5939" y="9487"/>
                      <a:pt x="6234" y="8811"/>
                      <a:pt x="6386" y="8096"/>
                    </a:cubicBezTo>
                    <a:cubicBezTo>
                      <a:pt x="6425" y="7553"/>
                      <a:pt x="6425" y="7020"/>
                      <a:pt x="6386" y="6477"/>
                    </a:cubicBezTo>
                    <a:cubicBezTo>
                      <a:pt x="6453" y="5791"/>
                      <a:pt x="6244" y="5105"/>
                      <a:pt x="5815" y="4572"/>
                    </a:cubicBezTo>
                    <a:cubicBezTo>
                      <a:pt x="5815" y="4572"/>
                      <a:pt x="4958" y="4572"/>
                      <a:pt x="4101" y="4572"/>
                    </a:cubicBezTo>
                    <a:cubicBezTo>
                      <a:pt x="3377" y="4972"/>
                      <a:pt x="2805" y="5610"/>
                      <a:pt x="2481" y="6382"/>
                    </a:cubicBezTo>
                    <a:cubicBezTo>
                      <a:pt x="2072" y="7220"/>
                      <a:pt x="1814" y="8125"/>
                      <a:pt x="1719" y="9049"/>
                    </a:cubicBezTo>
                    <a:lnTo>
                      <a:pt x="1719" y="9811"/>
                    </a:lnTo>
                    <a:cubicBezTo>
                      <a:pt x="1719" y="9811"/>
                      <a:pt x="1719" y="9811"/>
                      <a:pt x="1719" y="9811"/>
                    </a:cubicBezTo>
                    <a:lnTo>
                      <a:pt x="100" y="10763"/>
                    </a:lnTo>
                    <a:cubicBezTo>
                      <a:pt x="100" y="10763"/>
                      <a:pt x="100" y="10763"/>
                      <a:pt x="100" y="10763"/>
                    </a:cubicBezTo>
                    <a:cubicBezTo>
                      <a:pt x="100" y="10763"/>
                      <a:pt x="100" y="10763"/>
                      <a:pt x="100" y="10763"/>
                    </a:cubicBezTo>
                    <a:cubicBezTo>
                      <a:pt x="-33" y="9754"/>
                      <a:pt x="-33" y="8725"/>
                      <a:pt x="100" y="7715"/>
                    </a:cubicBezTo>
                    <a:cubicBezTo>
                      <a:pt x="395" y="6734"/>
                      <a:pt x="776" y="5772"/>
                      <a:pt x="1243" y="4858"/>
                    </a:cubicBezTo>
                    <a:cubicBezTo>
                      <a:pt x="1691" y="3972"/>
                      <a:pt x="2234" y="3143"/>
                      <a:pt x="2862" y="2381"/>
                    </a:cubicBezTo>
                    <a:cubicBezTo>
                      <a:pt x="3434" y="1714"/>
                      <a:pt x="4110" y="1134"/>
                      <a:pt x="4863" y="667"/>
                    </a:cubicBezTo>
                    <a:cubicBezTo>
                      <a:pt x="5558" y="248"/>
                      <a:pt x="6339" y="19"/>
                      <a:pt x="7148" y="0"/>
                    </a:cubicBezTo>
                    <a:cubicBezTo>
                      <a:pt x="7749" y="95"/>
                      <a:pt x="8282" y="400"/>
                      <a:pt x="8673" y="857"/>
                    </a:cubicBezTo>
                    <a:cubicBezTo>
                      <a:pt x="9158" y="1324"/>
                      <a:pt x="9482" y="1915"/>
                      <a:pt x="9625" y="2572"/>
                    </a:cubicBezTo>
                    <a:cubicBezTo>
                      <a:pt x="9720" y="3362"/>
                      <a:pt x="9720" y="4162"/>
                      <a:pt x="9625" y="4953"/>
                    </a:cubicBezTo>
                    <a:cubicBezTo>
                      <a:pt x="9673" y="5458"/>
                      <a:pt x="9673" y="5972"/>
                      <a:pt x="9625" y="6477"/>
                    </a:cubicBezTo>
                    <a:cubicBezTo>
                      <a:pt x="9711" y="7010"/>
                      <a:pt x="9711" y="7563"/>
                      <a:pt x="9625" y="8096"/>
                    </a:cubicBezTo>
                    <a:cubicBezTo>
                      <a:pt x="9463" y="8753"/>
                      <a:pt x="9235" y="9382"/>
                      <a:pt x="8958" y="10001"/>
                    </a:cubicBezTo>
                    <a:lnTo>
                      <a:pt x="7815" y="12287"/>
                    </a:lnTo>
                    <a:lnTo>
                      <a:pt x="4005" y="19907"/>
                    </a:lnTo>
                    <a:lnTo>
                      <a:pt x="9720" y="16573"/>
                    </a:lnTo>
                    <a:cubicBezTo>
                      <a:pt x="9720" y="16573"/>
                      <a:pt x="9720" y="16573"/>
                      <a:pt x="10197" y="16573"/>
                    </a:cubicBezTo>
                    <a:cubicBezTo>
                      <a:pt x="10673" y="16573"/>
                      <a:pt x="10197" y="16573"/>
                      <a:pt x="10197" y="16573"/>
                    </a:cubicBezTo>
                    <a:lnTo>
                      <a:pt x="10197" y="18859"/>
                    </a:lnTo>
                    <a:cubicBezTo>
                      <a:pt x="10244" y="19078"/>
                      <a:pt x="10244" y="19307"/>
                      <a:pt x="10197" y="19526"/>
                    </a:cubicBezTo>
                    <a:cubicBezTo>
                      <a:pt x="10120" y="19755"/>
                      <a:pt x="9949" y="19926"/>
                      <a:pt x="9720" y="20002"/>
                    </a:cubicBezTo>
                    <a:lnTo>
                      <a:pt x="195" y="25622"/>
                    </a:lnTo>
                    <a:lnTo>
                      <a:pt x="195" y="25622"/>
                    </a:lnTo>
                    <a:cubicBezTo>
                      <a:pt x="195" y="25622"/>
                      <a:pt x="195" y="25622"/>
                      <a:pt x="195" y="25051"/>
                    </a:cubicBezTo>
                    <a:lnTo>
                      <a:pt x="195" y="23146"/>
                    </a:lnTo>
                    <a:cubicBezTo>
                      <a:pt x="138" y="22803"/>
                      <a:pt x="138" y="22441"/>
                      <a:pt x="195" y="22098"/>
                    </a:cubicBezTo>
                    <a:cubicBezTo>
                      <a:pt x="138" y="21850"/>
                      <a:pt x="138" y="21584"/>
                      <a:pt x="195" y="213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123;p2">
                <a:extLst>
                  <a:ext uri="{FF2B5EF4-FFF2-40B4-BE49-F238E27FC236}">
                    <a16:creationId xmlns:a16="http://schemas.microsoft.com/office/drawing/2014/main" id="{3F017473-7A57-D448-7E07-5CF6A35FEEB9}"/>
                  </a:ext>
                </a:extLst>
              </p:cNvPr>
              <p:cNvSpPr/>
              <p:nvPr/>
            </p:nvSpPr>
            <p:spPr>
              <a:xfrm>
                <a:off x="-3906479" y="3109811"/>
                <a:ext cx="10553" cy="24677"/>
              </a:xfrm>
              <a:custGeom>
                <a:avLst/>
                <a:gdLst/>
                <a:ahLst/>
                <a:cxnLst/>
                <a:rect l="l" t="t" r="r" b="b"/>
                <a:pathLst>
                  <a:path w="10553" h="24677" extrusionOk="0">
                    <a:moveTo>
                      <a:pt x="10468" y="6291"/>
                    </a:moveTo>
                    <a:lnTo>
                      <a:pt x="10468" y="12006"/>
                    </a:lnTo>
                    <a:cubicBezTo>
                      <a:pt x="10563" y="13206"/>
                      <a:pt x="10563" y="14425"/>
                      <a:pt x="10468" y="15626"/>
                    </a:cubicBezTo>
                    <a:cubicBezTo>
                      <a:pt x="10297" y="16778"/>
                      <a:pt x="9973" y="17892"/>
                      <a:pt x="9515" y="18959"/>
                    </a:cubicBezTo>
                    <a:cubicBezTo>
                      <a:pt x="9106" y="19969"/>
                      <a:pt x="8525" y="20902"/>
                      <a:pt x="7801" y="21721"/>
                    </a:cubicBezTo>
                    <a:cubicBezTo>
                      <a:pt x="7096" y="22588"/>
                      <a:pt x="6220" y="23303"/>
                      <a:pt x="5229" y="23817"/>
                    </a:cubicBezTo>
                    <a:cubicBezTo>
                      <a:pt x="4505" y="24408"/>
                      <a:pt x="3591" y="24712"/>
                      <a:pt x="2658" y="24674"/>
                    </a:cubicBezTo>
                    <a:cubicBezTo>
                      <a:pt x="2010" y="24684"/>
                      <a:pt x="1400" y="24360"/>
                      <a:pt x="1038" y="23817"/>
                    </a:cubicBezTo>
                    <a:cubicBezTo>
                      <a:pt x="524" y="23188"/>
                      <a:pt x="191" y="22436"/>
                      <a:pt x="86" y="21626"/>
                    </a:cubicBezTo>
                    <a:cubicBezTo>
                      <a:pt x="-29" y="20550"/>
                      <a:pt x="-29" y="19464"/>
                      <a:pt x="86" y="18388"/>
                    </a:cubicBezTo>
                    <a:cubicBezTo>
                      <a:pt x="86" y="17626"/>
                      <a:pt x="86" y="16673"/>
                      <a:pt x="86" y="15626"/>
                    </a:cubicBezTo>
                    <a:cubicBezTo>
                      <a:pt x="86" y="14578"/>
                      <a:pt x="86" y="13720"/>
                      <a:pt x="86" y="12863"/>
                    </a:cubicBezTo>
                    <a:cubicBezTo>
                      <a:pt x="-10" y="11663"/>
                      <a:pt x="-10" y="10444"/>
                      <a:pt x="86" y="9244"/>
                    </a:cubicBezTo>
                    <a:cubicBezTo>
                      <a:pt x="229" y="8091"/>
                      <a:pt x="552" y="6967"/>
                      <a:pt x="1038" y="5910"/>
                    </a:cubicBezTo>
                    <a:cubicBezTo>
                      <a:pt x="1429" y="4881"/>
                      <a:pt x="1972" y="3919"/>
                      <a:pt x="2658" y="3052"/>
                    </a:cubicBezTo>
                    <a:cubicBezTo>
                      <a:pt x="3400" y="2195"/>
                      <a:pt x="4267" y="1462"/>
                      <a:pt x="5229" y="862"/>
                    </a:cubicBezTo>
                    <a:cubicBezTo>
                      <a:pt x="6001" y="376"/>
                      <a:pt x="6887" y="81"/>
                      <a:pt x="7801" y="5"/>
                    </a:cubicBezTo>
                    <a:cubicBezTo>
                      <a:pt x="8487" y="-43"/>
                      <a:pt x="9144" y="290"/>
                      <a:pt x="9515" y="862"/>
                    </a:cubicBezTo>
                    <a:cubicBezTo>
                      <a:pt x="10030" y="1490"/>
                      <a:pt x="10363" y="2243"/>
                      <a:pt x="10468" y="3052"/>
                    </a:cubicBezTo>
                    <a:cubicBezTo>
                      <a:pt x="10582" y="4129"/>
                      <a:pt x="10582" y="5215"/>
                      <a:pt x="10468" y="6291"/>
                    </a:cubicBezTo>
                    <a:close/>
                    <a:moveTo>
                      <a:pt x="2086" y="16673"/>
                    </a:moveTo>
                    <a:cubicBezTo>
                      <a:pt x="2105" y="17769"/>
                      <a:pt x="2372" y="18835"/>
                      <a:pt x="2848" y="19817"/>
                    </a:cubicBezTo>
                    <a:cubicBezTo>
                      <a:pt x="3229" y="20388"/>
                      <a:pt x="3896" y="20388"/>
                      <a:pt x="4848" y="19817"/>
                    </a:cubicBezTo>
                    <a:cubicBezTo>
                      <a:pt x="5848" y="19350"/>
                      <a:pt x="6601" y="18483"/>
                      <a:pt x="6944" y="17435"/>
                    </a:cubicBezTo>
                    <a:cubicBezTo>
                      <a:pt x="7372" y="16140"/>
                      <a:pt x="7630" y="14797"/>
                      <a:pt x="7706" y="13435"/>
                    </a:cubicBezTo>
                    <a:lnTo>
                      <a:pt x="7706" y="8101"/>
                    </a:lnTo>
                    <a:cubicBezTo>
                      <a:pt x="7696" y="6977"/>
                      <a:pt x="7430" y="5872"/>
                      <a:pt x="6944" y="4862"/>
                    </a:cubicBezTo>
                    <a:cubicBezTo>
                      <a:pt x="6944" y="4291"/>
                      <a:pt x="5896" y="4291"/>
                      <a:pt x="4848" y="4862"/>
                    </a:cubicBezTo>
                    <a:cubicBezTo>
                      <a:pt x="3915" y="5396"/>
                      <a:pt x="3210" y="6234"/>
                      <a:pt x="2848" y="7243"/>
                    </a:cubicBezTo>
                    <a:cubicBezTo>
                      <a:pt x="2419" y="8539"/>
                      <a:pt x="2162" y="9882"/>
                      <a:pt x="2086" y="11244"/>
                    </a:cubicBezTo>
                    <a:lnTo>
                      <a:pt x="2086" y="1667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124;p2">
                <a:extLst>
                  <a:ext uri="{FF2B5EF4-FFF2-40B4-BE49-F238E27FC236}">
                    <a16:creationId xmlns:a16="http://schemas.microsoft.com/office/drawing/2014/main" id="{32063729-D481-00A3-1FCF-FC7052D04F55}"/>
                  </a:ext>
                </a:extLst>
              </p:cNvPr>
              <p:cNvSpPr/>
              <p:nvPr/>
            </p:nvSpPr>
            <p:spPr>
              <a:xfrm>
                <a:off x="-3894332" y="3103148"/>
                <a:ext cx="6188" cy="22764"/>
              </a:xfrm>
              <a:custGeom>
                <a:avLst/>
                <a:gdLst/>
                <a:ahLst/>
                <a:cxnLst/>
                <a:rect l="l" t="t" r="r" b="b"/>
                <a:pathLst>
                  <a:path w="6188" h="22764" extrusionOk="0">
                    <a:moveTo>
                      <a:pt x="36" y="10858"/>
                    </a:moveTo>
                    <a:cubicBezTo>
                      <a:pt x="-12" y="10668"/>
                      <a:pt x="-12" y="10478"/>
                      <a:pt x="36" y="10287"/>
                    </a:cubicBezTo>
                    <a:cubicBezTo>
                      <a:pt x="-2" y="10039"/>
                      <a:pt x="-2" y="9773"/>
                      <a:pt x="36" y="9525"/>
                    </a:cubicBezTo>
                    <a:lnTo>
                      <a:pt x="4512" y="1524"/>
                    </a:lnTo>
                    <a:lnTo>
                      <a:pt x="4512" y="953"/>
                    </a:lnTo>
                    <a:cubicBezTo>
                      <a:pt x="4512" y="953"/>
                      <a:pt x="4512" y="953"/>
                      <a:pt x="4512" y="953"/>
                    </a:cubicBezTo>
                    <a:lnTo>
                      <a:pt x="6132" y="0"/>
                    </a:lnTo>
                    <a:lnTo>
                      <a:pt x="6132" y="0"/>
                    </a:lnTo>
                    <a:cubicBezTo>
                      <a:pt x="6208" y="181"/>
                      <a:pt x="6208" y="391"/>
                      <a:pt x="6132" y="572"/>
                    </a:cubicBezTo>
                    <a:lnTo>
                      <a:pt x="6132" y="21050"/>
                    </a:lnTo>
                    <a:cubicBezTo>
                      <a:pt x="6170" y="21298"/>
                      <a:pt x="6170" y="21565"/>
                      <a:pt x="6132" y="21812"/>
                    </a:cubicBezTo>
                    <a:lnTo>
                      <a:pt x="6132" y="21812"/>
                    </a:lnTo>
                    <a:lnTo>
                      <a:pt x="4417" y="22765"/>
                    </a:lnTo>
                    <a:lnTo>
                      <a:pt x="4417" y="22765"/>
                    </a:lnTo>
                    <a:cubicBezTo>
                      <a:pt x="4360" y="22574"/>
                      <a:pt x="4360" y="22384"/>
                      <a:pt x="4417" y="22193"/>
                    </a:cubicBezTo>
                    <a:lnTo>
                      <a:pt x="4417" y="6382"/>
                    </a:lnTo>
                    <a:lnTo>
                      <a:pt x="1464" y="11716"/>
                    </a:lnTo>
                    <a:lnTo>
                      <a:pt x="1464" y="1171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125;p2">
                <a:extLst>
                  <a:ext uri="{FF2B5EF4-FFF2-40B4-BE49-F238E27FC236}">
                    <a16:creationId xmlns:a16="http://schemas.microsoft.com/office/drawing/2014/main" id="{C455C872-7A80-2654-E692-A2C05271555A}"/>
                  </a:ext>
                </a:extLst>
              </p:cNvPr>
              <p:cNvSpPr/>
              <p:nvPr/>
            </p:nvSpPr>
            <p:spPr>
              <a:xfrm>
                <a:off x="-3884472" y="3096486"/>
                <a:ext cx="10821" cy="24536"/>
              </a:xfrm>
              <a:custGeom>
                <a:avLst/>
                <a:gdLst/>
                <a:ahLst/>
                <a:cxnLst/>
                <a:rect l="l" t="t" r="r" b="b"/>
                <a:pathLst>
                  <a:path w="10821" h="24536" extrusionOk="0">
                    <a:moveTo>
                      <a:pt x="177" y="20284"/>
                    </a:moveTo>
                    <a:cubicBezTo>
                      <a:pt x="34" y="19207"/>
                      <a:pt x="34" y="18121"/>
                      <a:pt x="177" y="17045"/>
                    </a:cubicBezTo>
                    <a:cubicBezTo>
                      <a:pt x="482" y="16007"/>
                      <a:pt x="930" y="15007"/>
                      <a:pt x="1510" y="14092"/>
                    </a:cubicBezTo>
                    <a:cubicBezTo>
                      <a:pt x="567" y="13140"/>
                      <a:pt x="110" y="11806"/>
                      <a:pt x="272" y="10473"/>
                    </a:cubicBezTo>
                    <a:cubicBezTo>
                      <a:pt x="129" y="9492"/>
                      <a:pt x="129" y="8501"/>
                      <a:pt x="272" y="7520"/>
                    </a:cubicBezTo>
                    <a:cubicBezTo>
                      <a:pt x="558" y="6596"/>
                      <a:pt x="939" y="5701"/>
                      <a:pt x="1415" y="4853"/>
                    </a:cubicBezTo>
                    <a:cubicBezTo>
                      <a:pt x="1815" y="3996"/>
                      <a:pt x="2358" y="3224"/>
                      <a:pt x="3034" y="2567"/>
                    </a:cubicBezTo>
                    <a:cubicBezTo>
                      <a:pt x="3644" y="1919"/>
                      <a:pt x="4349" y="1376"/>
                      <a:pt x="5130" y="948"/>
                    </a:cubicBezTo>
                    <a:cubicBezTo>
                      <a:pt x="5721" y="519"/>
                      <a:pt x="6406" y="262"/>
                      <a:pt x="7130" y="186"/>
                    </a:cubicBezTo>
                    <a:cubicBezTo>
                      <a:pt x="7673" y="-62"/>
                      <a:pt x="8302" y="-62"/>
                      <a:pt x="8845" y="186"/>
                    </a:cubicBezTo>
                    <a:cubicBezTo>
                      <a:pt x="9369" y="510"/>
                      <a:pt x="9740" y="1024"/>
                      <a:pt x="9892" y="1614"/>
                    </a:cubicBezTo>
                    <a:cubicBezTo>
                      <a:pt x="10064" y="2434"/>
                      <a:pt x="10064" y="3272"/>
                      <a:pt x="9892" y="4091"/>
                    </a:cubicBezTo>
                    <a:cubicBezTo>
                      <a:pt x="9988" y="4948"/>
                      <a:pt x="9988" y="5805"/>
                      <a:pt x="9892" y="6663"/>
                    </a:cubicBezTo>
                    <a:cubicBezTo>
                      <a:pt x="9721" y="7539"/>
                      <a:pt x="9397" y="8377"/>
                      <a:pt x="8940" y="9139"/>
                    </a:cubicBezTo>
                    <a:cubicBezTo>
                      <a:pt x="9540" y="9434"/>
                      <a:pt x="10016" y="9949"/>
                      <a:pt x="10274" y="10568"/>
                    </a:cubicBezTo>
                    <a:cubicBezTo>
                      <a:pt x="10607" y="11416"/>
                      <a:pt x="10769" y="12321"/>
                      <a:pt x="10750" y="13235"/>
                    </a:cubicBezTo>
                    <a:cubicBezTo>
                      <a:pt x="10845" y="14283"/>
                      <a:pt x="10845" y="15330"/>
                      <a:pt x="10750" y="16378"/>
                    </a:cubicBezTo>
                    <a:cubicBezTo>
                      <a:pt x="10455" y="17378"/>
                      <a:pt x="10045" y="18340"/>
                      <a:pt x="9512" y="19236"/>
                    </a:cubicBezTo>
                    <a:cubicBezTo>
                      <a:pt x="9054" y="20103"/>
                      <a:pt x="8473" y="20903"/>
                      <a:pt x="7797" y="21617"/>
                    </a:cubicBezTo>
                    <a:cubicBezTo>
                      <a:pt x="7092" y="22360"/>
                      <a:pt x="6292" y="22998"/>
                      <a:pt x="5416" y="23522"/>
                    </a:cubicBezTo>
                    <a:cubicBezTo>
                      <a:pt x="4682" y="23941"/>
                      <a:pt x="3873" y="24236"/>
                      <a:pt x="3034" y="24379"/>
                    </a:cubicBezTo>
                    <a:cubicBezTo>
                      <a:pt x="2453" y="24589"/>
                      <a:pt x="1806" y="24589"/>
                      <a:pt x="1225" y="24379"/>
                    </a:cubicBezTo>
                    <a:cubicBezTo>
                      <a:pt x="701" y="23998"/>
                      <a:pt x="301" y="23465"/>
                      <a:pt x="82" y="22855"/>
                    </a:cubicBezTo>
                    <a:cubicBezTo>
                      <a:pt x="-52" y="21998"/>
                      <a:pt x="-23" y="21122"/>
                      <a:pt x="177" y="20284"/>
                    </a:cubicBezTo>
                    <a:close/>
                    <a:moveTo>
                      <a:pt x="2939" y="18664"/>
                    </a:moveTo>
                    <a:cubicBezTo>
                      <a:pt x="2825" y="19036"/>
                      <a:pt x="2825" y="19436"/>
                      <a:pt x="2939" y="19807"/>
                    </a:cubicBezTo>
                    <a:cubicBezTo>
                      <a:pt x="3054" y="20064"/>
                      <a:pt x="3254" y="20264"/>
                      <a:pt x="3511" y="20379"/>
                    </a:cubicBezTo>
                    <a:cubicBezTo>
                      <a:pt x="3825" y="20426"/>
                      <a:pt x="4149" y="20426"/>
                      <a:pt x="4463" y="20379"/>
                    </a:cubicBezTo>
                    <a:lnTo>
                      <a:pt x="5606" y="20379"/>
                    </a:lnTo>
                    <a:cubicBezTo>
                      <a:pt x="5997" y="20150"/>
                      <a:pt x="6349" y="19864"/>
                      <a:pt x="6654" y="19521"/>
                    </a:cubicBezTo>
                    <a:cubicBezTo>
                      <a:pt x="7016" y="19217"/>
                      <a:pt x="7340" y="18864"/>
                      <a:pt x="7606" y="18474"/>
                    </a:cubicBezTo>
                    <a:cubicBezTo>
                      <a:pt x="7883" y="18064"/>
                      <a:pt x="8111" y="17607"/>
                      <a:pt x="8273" y="17140"/>
                    </a:cubicBezTo>
                    <a:cubicBezTo>
                      <a:pt x="8321" y="16664"/>
                      <a:pt x="8321" y="16188"/>
                      <a:pt x="8273" y="15712"/>
                    </a:cubicBezTo>
                    <a:cubicBezTo>
                      <a:pt x="8340" y="15330"/>
                      <a:pt x="8340" y="14950"/>
                      <a:pt x="8273" y="14568"/>
                    </a:cubicBezTo>
                    <a:cubicBezTo>
                      <a:pt x="8054" y="14502"/>
                      <a:pt x="7826" y="14502"/>
                      <a:pt x="7606" y="14568"/>
                    </a:cubicBezTo>
                    <a:lnTo>
                      <a:pt x="6654" y="14568"/>
                    </a:lnTo>
                    <a:lnTo>
                      <a:pt x="5606" y="15045"/>
                    </a:lnTo>
                    <a:cubicBezTo>
                      <a:pt x="5178" y="15264"/>
                      <a:pt x="4797" y="15559"/>
                      <a:pt x="4463" y="15902"/>
                    </a:cubicBezTo>
                    <a:lnTo>
                      <a:pt x="3511" y="16950"/>
                    </a:lnTo>
                    <a:cubicBezTo>
                      <a:pt x="3263" y="17369"/>
                      <a:pt x="3073" y="17817"/>
                      <a:pt x="2939" y="18283"/>
                    </a:cubicBezTo>
                    <a:cubicBezTo>
                      <a:pt x="2930" y="18407"/>
                      <a:pt x="2930" y="18540"/>
                      <a:pt x="2939" y="18664"/>
                    </a:cubicBezTo>
                    <a:close/>
                    <a:moveTo>
                      <a:pt x="3511" y="9139"/>
                    </a:moveTo>
                    <a:cubicBezTo>
                      <a:pt x="3454" y="9453"/>
                      <a:pt x="3454" y="9777"/>
                      <a:pt x="3511" y="10092"/>
                    </a:cubicBezTo>
                    <a:cubicBezTo>
                      <a:pt x="3654" y="10330"/>
                      <a:pt x="3844" y="10520"/>
                      <a:pt x="4082" y="10663"/>
                    </a:cubicBezTo>
                    <a:lnTo>
                      <a:pt x="4844" y="10663"/>
                    </a:lnTo>
                    <a:lnTo>
                      <a:pt x="5797" y="10663"/>
                    </a:lnTo>
                    <a:lnTo>
                      <a:pt x="6654" y="9996"/>
                    </a:lnTo>
                    <a:cubicBezTo>
                      <a:pt x="7216" y="9415"/>
                      <a:pt x="7664" y="8739"/>
                      <a:pt x="7988" y="7996"/>
                    </a:cubicBezTo>
                    <a:cubicBezTo>
                      <a:pt x="8035" y="7587"/>
                      <a:pt x="8035" y="7168"/>
                      <a:pt x="7988" y="6758"/>
                    </a:cubicBezTo>
                    <a:cubicBezTo>
                      <a:pt x="8054" y="6415"/>
                      <a:pt x="8054" y="6053"/>
                      <a:pt x="7988" y="5710"/>
                    </a:cubicBezTo>
                    <a:cubicBezTo>
                      <a:pt x="7988" y="5710"/>
                      <a:pt x="7988" y="5710"/>
                      <a:pt x="7416" y="5234"/>
                    </a:cubicBezTo>
                    <a:lnTo>
                      <a:pt x="6654" y="5234"/>
                    </a:lnTo>
                    <a:lnTo>
                      <a:pt x="5797" y="5234"/>
                    </a:lnTo>
                    <a:cubicBezTo>
                      <a:pt x="5435" y="5434"/>
                      <a:pt x="5121" y="5691"/>
                      <a:pt x="4844" y="5996"/>
                    </a:cubicBezTo>
                    <a:cubicBezTo>
                      <a:pt x="4568" y="6263"/>
                      <a:pt x="4311" y="6548"/>
                      <a:pt x="4082" y="6853"/>
                    </a:cubicBezTo>
                    <a:lnTo>
                      <a:pt x="3511" y="7996"/>
                    </a:lnTo>
                    <a:cubicBezTo>
                      <a:pt x="3492" y="8215"/>
                      <a:pt x="3492" y="8444"/>
                      <a:pt x="3511" y="866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126;p2">
                <a:extLst>
                  <a:ext uri="{FF2B5EF4-FFF2-40B4-BE49-F238E27FC236}">
                    <a16:creationId xmlns:a16="http://schemas.microsoft.com/office/drawing/2014/main" id="{EF179330-A0DB-D6BB-295F-5D6DC2F7E5AA}"/>
                  </a:ext>
                </a:extLst>
              </p:cNvPr>
              <p:cNvSpPr/>
              <p:nvPr/>
            </p:nvSpPr>
            <p:spPr>
              <a:xfrm>
                <a:off x="-4049935" y="3193151"/>
                <a:ext cx="10125" cy="25630"/>
              </a:xfrm>
              <a:custGeom>
                <a:avLst/>
                <a:gdLst/>
                <a:ahLst/>
                <a:cxnLst/>
                <a:rect l="l" t="t" r="r" b="b"/>
                <a:pathLst>
                  <a:path w="10125" h="25630" extrusionOk="0">
                    <a:moveTo>
                      <a:pt x="4953" y="10486"/>
                    </a:moveTo>
                    <a:cubicBezTo>
                      <a:pt x="5305" y="9819"/>
                      <a:pt x="5591" y="9114"/>
                      <a:pt x="5810" y="8390"/>
                    </a:cubicBezTo>
                    <a:cubicBezTo>
                      <a:pt x="5848" y="7886"/>
                      <a:pt x="5848" y="7371"/>
                      <a:pt x="5810" y="6866"/>
                    </a:cubicBezTo>
                    <a:cubicBezTo>
                      <a:pt x="6048" y="6257"/>
                      <a:pt x="6048" y="5571"/>
                      <a:pt x="5810" y="4961"/>
                    </a:cubicBezTo>
                    <a:cubicBezTo>
                      <a:pt x="5810" y="4961"/>
                      <a:pt x="4858" y="4961"/>
                      <a:pt x="4096" y="4961"/>
                    </a:cubicBezTo>
                    <a:cubicBezTo>
                      <a:pt x="3362" y="5428"/>
                      <a:pt x="2762" y="6085"/>
                      <a:pt x="2381" y="6866"/>
                    </a:cubicBezTo>
                    <a:cubicBezTo>
                      <a:pt x="2057" y="7705"/>
                      <a:pt x="1800" y="8562"/>
                      <a:pt x="1619" y="9438"/>
                    </a:cubicBezTo>
                    <a:cubicBezTo>
                      <a:pt x="1676" y="9724"/>
                      <a:pt x="1676" y="10010"/>
                      <a:pt x="1619" y="10295"/>
                    </a:cubicBezTo>
                    <a:lnTo>
                      <a:pt x="1619" y="10295"/>
                    </a:lnTo>
                    <a:lnTo>
                      <a:pt x="0" y="11248"/>
                    </a:lnTo>
                    <a:lnTo>
                      <a:pt x="0" y="11248"/>
                    </a:lnTo>
                    <a:cubicBezTo>
                      <a:pt x="0" y="11248"/>
                      <a:pt x="0" y="11248"/>
                      <a:pt x="0" y="10676"/>
                    </a:cubicBezTo>
                    <a:cubicBezTo>
                      <a:pt x="19" y="9676"/>
                      <a:pt x="181" y="8676"/>
                      <a:pt x="476" y="7724"/>
                    </a:cubicBezTo>
                    <a:cubicBezTo>
                      <a:pt x="705" y="6733"/>
                      <a:pt x="1057" y="5771"/>
                      <a:pt x="1524" y="4866"/>
                    </a:cubicBezTo>
                    <a:cubicBezTo>
                      <a:pt x="1962" y="3980"/>
                      <a:pt x="2505" y="3152"/>
                      <a:pt x="3143" y="2390"/>
                    </a:cubicBezTo>
                    <a:cubicBezTo>
                      <a:pt x="3724" y="1685"/>
                      <a:pt x="4439" y="1104"/>
                      <a:pt x="5239" y="675"/>
                    </a:cubicBezTo>
                    <a:cubicBezTo>
                      <a:pt x="5858" y="189"/>
                      <a:pt x="6639" y="-49"/>
                      <a:pt x="7429" y="8"/>
                    </a:cubicBezTo>
                    <a:cubicBezTo>
                      <a:pt x="8049" y="46"/>
                      <a:pt x="8630" y="313"/>
                      <a:pt x="9049" y="770"/>
                    </a:cubicBezTo>
                    <a:cubicBezTo>
                      <a:pt x="9496" y="1294"/>
                      <a:pt x="9820" y="1913"/>
                      <a:pt x="10001" y="2580"/>
                    </a:cubicBezTo>
                    <a:cubicBezTo>
                      <a:pt x="10106" y="3342"/>
                      <a:pt x="10106" y="4104"/>
                      <a:pt x="10001" y="4866"/>
                    </a:cubicBezTo>
                    <a:cubicBezTo>
                      <a:pt x="10049" y="5409"/>
                      <a:pt x="10049" y="5942"/>
                      <a:pt x="10001" y="6485"/>
                    </a:cubicBezTo>
                    <a:cubicBezTo>
                      <a:pt x="10087" y="6990"/>
                      <a:pt x="10087" y="7504"/>
                      <a:pt x="10001" y="8009"/>
                    </a:cubicBezTo>
                    <a:cubicBezTo>
                      <a:pt x="9849" y="8667"/>
                      <a:pt x="9620" y="9305"/>
                      <a:pt x="9334" y="9914"/>
                    </a:cubicBezTo>
                    <a:cubicBezTo>
                      <a:pt x="8992" y="10724"/>
                      <a:pt x="8611" y="11524"/>
                      <a:pt x="8192" y="12296"/>
                    </a:cubicBezTo>
                    <a:lnTo>
                      <a:pt x="4381" y="19916"/>
                    </a:lnTo>
                    <a:lnTo>
                      <a:pt x="10096" y="16582"/>
                    </a:lnTo>
                    <a:cubicBezTo>
                      <a:pt x="10096" y="16582"/>
                      <a:pt x="10096" y="16582"/>
                      <a:pt x="10096" y="16582"/>
                    </a:cubicBezTo>
                    <a:lnTo>
                      <a:pt x="10096" y="18868"/>
                    </a:lnTo>
                    <a:cubicBezTo>
                      <a:pt x="10135" y="19115"/>
                      <a:pt x="10135" y="19382"/>
                      <a:pt x="10096" y="19630"/>
                    </a:cubicBezTo>
                    <a:cubicBezTo>
                      <a:pt x="10135" y="19782"/>
                      <a:pt x="10135" y="19954"/>
                      <a:pt x="10096" y="20106"/>
                    </a:cubicBezTo>
                    <a:lnTo>
                      <a:pt x="571" y="25630"/>
                    </a:lnTo>
                    <a:lnTo>
                      <a:pt x="571" y="25630"/>
                    </a:lnTo>
                    <a:cubicBezTo>
                      <a:pt x="514" y="25478"/>
                      <a:pt x="514" y="25307"/>
                      <a:pt x="571" y="25154"/>
                    </a:cubicBezTo>
                    <a:lnTo>
                      <a:pt x="571" y="23154"/>
                    </a:lnTo>
                    <a:cubicBezTo>
                      <a:pt x="486" y="22811"/>
                      <a:pt x="486" y="22449"/>
                      <a:pt x="571" y="22106"/>
                    </a:cubicBezTo>
                    <a:lnTo>
                      <a:pt x="571" y="2134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 name="Google Shape;127;p2">
                <a:extLst>
                  <a:ext uri="{FF2B5EF4-FFF2-40B4-BE49-F238E27FC236}">
                    <a16:creationId xmlns:a16="http://schemas.microsoft.com/office/drawing/2014/main" id="{97553805-6AD9-94FA-22ED-C5D0A3767753}"/>
                  </a:ext>
                </a:extLst>
              </p:cNvPr>
              <p:cNvSpPr/>
              <p:nvPr/>
            </p:nvSpPr>
            <p:spPr>
              <a:xfrm>
                <a:off x="-4038108" y="3185824"/>
                <a:ext cx="10598" cy="24670"/>
              </a:xfrm>
              <a:custGeom>
                <a:avLst/>
                <a:gdLst/>
                <a:ahLst/>
                <a:cxnLst/>
                <a:rect l="l" t="t" r="r" b="b"/>
                <a:pathLst>
                  <a:path w="10598" h="24670" extrusionOk="0">
                    <a:moveTo>
                      <a:pt x="10556" y="6192"/>
                    </a:moveTo>
                    <a:lnTo>
                      <a:pt x="10556" y="11907"/>
                    </a:lnTo>
                    <a:cubicBezTo>
                      <a:pt x="10556" y="13145"/>
                      <a:pt x="10556" y="14384"/>
                      <a:pt x="10556" y="15527"/>
                    </a:cubicBezTo>
                    <a:cubicBezTo>
                      <a:pt x="10394" y="16679"/>
                      <a:pt x="10080" y="17803"/>
                      <a:pt x="9604" y="18860"/>
                    </a:cubicBezTo>
                    <a:cubicBezTo>
                      <a:pt x="9165" y="19860"/>
                      <a:pt x="8594" y="20784"/>
                      <a:pt x="7889" y="21623"/>
                    </a:cubicBezTo>
                    <a:cubicBezTo>
                      <a:pt x="7194" y="22518"/>
                      <a:pt x="6317" y="23270"/>
                      <a:pt x="5317" y="23813"/>
                    </a:cubicBezTo>
                    <a:cubicBezTo>
                      <a:pt x="4546" y="24299"/>
                      <a:pt x="3660" y="24595"/>
                      <a:pt x="2746" y="24671"/>
                    </a:cubicBezTo>
                    <a:cubicBezTo>
                      <a:pt x="2098" y="24585"/>
                      <a:pt x="1488" y="24280"/>
                      <a:pt x="1031" y="23813"/>
                    </a:cubicBezTo>
                    <a:cubicBezTo>
                      <a:pt x="564" y="23156"/>
                      <a:pt x="241" y="22413"/>
                      <a:pt x="79" y="21623"/>
                    </a:cubicBezTo>
                    <a:cubicBezTo>
                      <a:pt x="-26" y="20546"/>
                      <a:pt x="-26" y="19461"/>
                      <a:pt x="79" y="18384"/>
                    </a:cubicBezTo>
                    <a:cubicBezTo>
                      <a:pt x="31" y="17460"/>
                      <a:pt x="31" y="16546"/>
                      <a:pt x="79" y="15622"/>
                    </a:cubicBezTo>
                    <a:cubicBezTo>
                      <a:pt x="21" y="14698"/>
                      <a:pt x="21" y="13784"/>
                      <a:pt x="79" y="12860"/>
                    </a:cubicBezTo>
                    <a:cubicBezTo>
                      <a:pt x="-17" y="11621"/>
                      <a:pt x="-17" y="10383"/>
                      <a:pt x="79" y="9145"/>
                    </a:cubicBezTo>
                    <a:cubicBezTo>
                      <a:pt x="298" y="8012"/>
                      <a:pt x="612" y="6887"/>
                      <a:pt x="1031" y="5811"/>
                    </a:cubicBezTo>
                    <a:cubicBezTo>
                      <a:pt x="1488" y="4792"/>
                      <a:pt x="2060" y="3840"/>
                      <a:pt x="2746" y="2954"/>
                    </a:cubicBezTo>
                    <a:cubicBezTo>
                      <a:pt x="3469" y="2077"/>
                      <a:pt x="4336" y="1334"/>
                      <a:pt x="5317" y="763"/>
                    </a:cubicBezTo>
                    <a:cubicBezTo>
                      <a:pt x="6079" y="249"/>
                      <a:pt x="6975" y="-18"/>
                      <a:pt x="7889" y="1"/>
                    </a:cubicBezTo>
                    <a:cubicBezTo>
                      <a:pt x="8537" y="10"/>
                      <a:pt x="9156" y="287"/>
                      <a:pt x="9604" y="763"/>
                    </a:cubicBezTo>
                    <a:cubicBezTo>
                      <a:pt x="10089" y="1411"/>
                      <a:pt x="10413" y="2163"/>
                      <a:pt x="10556" y="2954"/>
                    </a:cubicBezTo>
                    <a:cubicBezTo>
                      <a:pt x="10613" y="4030"/>
                      <a:pt x="10613" y="5116"/>
                      <a:pt x="10556" y="6192"/>
                    </a:cubicBezTo>
                    <a:close/>
                    <a:moveTo>
                      <a:pt x="2174" y="16575"/>
                    </a:moveTo>
                    <a:cubicBezTo>
                      <a:pt x="2155" y="17660"/>
                      <a:pt x="2384" y="18737"/>
                      <a:pt x="2841" y="19718"/>
                    </a:cubicBezTo>
                    <a:cubicBezTo>
                      <a:pt x="2841" y="20384"/>
                      <a:pt x="3984" y="20384"/>
                      <a:pt x="4936" y="19718"/>
                    </a:cubicBezTo>
                    <a:cubicBezTo>
                      <a:pt x="5898" y="19156"/>
                      <a:pt x="6641" y="18279"/>
                      <a:pt x="7032" y="17241"/>
                    </a:cubicBezTo>
                    <a:cubicBezTo>
                      <a:pt x="7489" y="15955"/>
                      <a:pt x="7708" y="14603"/>
                      <a:pt x="7699" y="13241"/>
                    </a:cubicBezTo>
                    <a:cubicBezTo>
                      <a:pt x="7822" y="11469"/>
                      <a:pt x="7822" y="9678"/>
                      <a:pt x="7699" y="7907"/>
                    </a:cubicBezTo>
                    <a:cubicBezTo>
                      <a:pt x="7775" y="6821"/>
                      <a:pt x="7537" y="5725"/>
                      <a:pt x="7032" y="4763"/>
                    </a:cubicBezTo>
                    <a:cubicBezTo>
                      <a:pt x="7032" y="4192"/>
                      <a:pt x="5889" y="4097"/>
                      <a:pt x="4936" y="4763"/>
                    </a:cubicBezTo>
                    <a:cubicBezTo>
                      <a:pt x="3993" y="5354"/>
                      <a:pt x="3269" y="6221"/>
                      <a:pt x="2841" y="7240"/>
                    </a:cubicBezTo>
                    <a:cubicBezTo>
                      <a:pt x="2431" y="8535"/>
                      <a:pt x="2212" y="9878"/>
                      <a:pt x="2174" y="11240"/>
                    </a:cubicBezTo>
                    <a:lnTo>
                      <a:pt x="2174" y="16575"/>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128;p2">
                <a:extLst>
                  <a:ext uri="{FF2B5EF4-FFF2-40B4-BE49-F238E27FC236}">
                    <a16:creationId xmlns:a16="http://schemas.microsoft.com/office/drawing/2014/main" id="{99003077-0DE1-CEAD-2E3D-7E7E804B6AA9}"/>
                  </a:ext>
                </a:extLst>
              </p:cNvPr>
              <p:cNvSpPr/>
              <p:nvPr/>
            </p:nvSpPr>
            <p:spPr>
              <a:xfrm>
                <a:off x="-4025894" y="3179062"/>
                <a:ext cx="6188" cy="22955"/>
              </a:xfrm>
              <a:custGeom>
                <a:avLst/>
                <a:gdLst/>
                <a:ahLst/>
                <a:cxnLst/>
                <a:rect l="l" t="t" r="r" b="b"/>
                <a:pathLst>
                  <a:path w="6188" h="22955" extrusionOk="0">
                    <a:moveTo>
                      <a:pt x="57" y="10858"/>
                    </a:moveTo>
                    <a:cubicBezTo>
                      <a:pt x="-19" y="10678"/>
                      <a:pt x="-19" y="10468"/>
                      <a:pt x="57" y="10287"/>
                    </a:cubicBezTo>
                    <a:cubicBezTo>
                      <a:pt x="57" y="10287"/>
                      <a:pt x="57" y="9811"/>
                      <a:pt x="57" y="9620"/>
                    </a:cubicBezTo>
                    <a:lnTo>
                      <a:pt x="4534" y="1524"/>
                    </a:lnTo>
                    <a:lnTo>
                      <a:pt x="4534" y="953"/>
                    </a:lnTo>
                    <a:lnTo>
                      <a:pt x="4534" y="953"/>
                    </a:lnTo>
                    <a:lnTo>
                      <a:pt x="6153" y="0"/>
                    </a:lnTo>
                    <a:lnTo>
                      <a:pt x="6153" y="0"/>
                    </a:lnTo>
                    <a:cubicBezTo>
                      <a:pt x="6201" y="152"/>
                      <a:pt x="6201" y="324"/>
                      <a:pt x="6153" y="476"/>
                    </a:cubicBezTo>
                    <a:lnTo>
                      <a:pt x="6153" y="21336"/>
                    </a:lnTo>
                    <a:cubicBezTo>
                      <a:pt x="6191" y="21555"/>
                      <a:pt x="6191" y="21784"/>
                      <a:pt x="6153" y="22003"/>
                    </a:cubicBezTo>
                    <a:lnTo>
                      <a:pt x="4439" y="22955"/>
                    </a:lnTo>
                    <a:cubicBezTo>
                      <a:pt x="4439" y="22955"/>
                      <a:pt x="4439" y="22955"/>
                      <a:pt x="4439" y="22955"/>
                    </a:cubicBezTo>
                    <a:lnTo>
                      <a:pt x="4439" y="7144"/>
                    </a:lnTo>
                    <a:lnTo>
                      <a:pt x="1486" y="12383"/>
                    </a:lnTo>
                    <a:lnTo>
                      <a:pt x="1486" y="12383"/>
                    </a:lnTo>
                    <a:cubicBezTo>
                      <a:pt x="1486" y="12383"/>
                      <a:pt x="1486" y="12383"/>
                      <a:pt x="1486" y="1238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129;p2">
                <a:extLst>
                  <a:ext uri="{FF2B5EF4-FFF2-40B4-BE49-F238E27FC236}">
                    <a16:creationId xmlns:a16="http://schemas.microsoft.com/office/drawing/2014/main" id="{998B2076-7549-8657-C849-402E3C758C4B}"/>
                  </a:ext>
                </a:extLst>
              </p:cNvPr>
              <p:cNvSpPr/>
              <p:nvPr/>
            </p:nvSpPr>
            <p:spPr>
              <a:xfrm>
                <a:off x="-4015424" y="3171824"/>
                <a:ext cx="8767" cy="26003"/>
              </a:xfrm>
              <a:custGeom>
                <a:avLst/>
                <a:gdLst/>
                <a:ahLst/>
                <a:cxnLst/>
                <a:rect l="l" t="t" r="r" b="b"/>
                <a:pathLst>
                  <a:path w="8767" h="26003" extrusionOk="0">
                    <a:moveTo>
                      <a:pt x="8732" y="0"/>
                    </a:moveTo>
                    <a:lnTo>
                      <a:pt x="8732" y="0"/>
                    </a:lnTo>
                    <a:cubicBezTo>
                      <a:pt x="8732" y="0"/>
                      <a:pt x="8732" y="0"/>
                      <a:pt x="8732" y="571"/>
                    </a:cubicBezTo>
                    <a:lnTo>
                      <a:pt x="8732" y="2667"/>
                    </a:lnTo>
                    <a:cubicBezTo>
                      <a:pt x="8780" y="2886"/>
                      <a:pt x="8780" y="3115"/>
                      <a:pt x="8732" y="3334"/>
                    </a:cubicBezTo>
                    <a:cubicBezTo>
                      <a:pt x="8770" y="3686"/>
                      <a:pt x="8770" y="4029"/>
                      <a:pt x="8732" y="4382"/>
                    </a:cubicBezTo>
                    <a:lnTo>
                      <a:pt x="3874" y="24289"/>
                    </a:lnTo>
                    <a:cubicBezTo>
                      <a:pt x="3903" y="24508"/>
                      <a:pt x="3903" y="24736"/>
                      <a:pt x="3874" y="24955"/>
                    </a:cubicBezTo>
                    <a:cubicBezTo>
                      <a:pt x="3874" y="24955"/>
                      <a:pt x="3874" y="24955"/>
                      <a:pt x="3874" y="24955"/>
                    </a:cubicBezTo>
                    <a:lnTo>
                      <a:pt x="2160" y="26003"/>
                    </a:lnTo>
                    <a:lnTo>
                      <a:pt x="2160" y="26003"/>
                    </a:lnTo>
                    <a:cubicBezTo>
                      <a:pt x="2160" y="26003"/>
                      <a:pt x="2160" y="26003"/>
                      <a:pt x="2160" y="25432"/>
                    </a:cubicBezTo>
                    <a:lnTo>
                      <a:pt x="2160" y="25432"/>
                    </a:lnTo>
                    <a:lnTo>
                      <a:pt x="7018" y="5525"/>
                    </a:lnTo>
                    <a:lnTo>
                      <a:pt x="64" y="9525"/>
                    </a:lnTo>
                    <a:cubicBezTo>
                      <a:pt x="64" y="9525"/>
                      <a:pt x="64" y="9525"/>
                      <a:pt x="64" y="9525"/>
                    </a:cubicBezTo>
                    <a:cubicBezTo>
                      <a:pt x="64" y="9525"/>
                      <a:pt x="64" y="9525"/>
                      <a:pt x="64" y="9525"/>
                    </a:cubicBezTo>
                    <a:lnTo>
                      <a:pt x="64" y="7239"/>
                    </a:lnTo>
                    <a:cubicBezTo>
                      <a:pt x="-21" y="6991"/>
                      <a:pt x="-21" y="6725"/>
                      <a:pt x="64" y="6477"/>
                    </a:cubicBezTo>
                    <a:cubicBezTo>
                      <a:pt x="26" y="6325"/>
                      <a:pt x="26" y="6153"/>
                      <a:pt x="64" y="600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30;p2">
                <a:extLst>
                  <a:ext uri="{FF2B5EF4-FFF2-40B4-BE49-F238E27FC236}">
                    <a16:creationId xmlns:a16="http://schemas.microsoft.com/office/drawing/2014/main" id="{6F0DE318-C9B0-0128-BD7A-FB9972D614F4}"/>
                  </a:ext>
                </a:extLst>
              </p:cNvPr>
              <p:cNvSpPr/>
              <p:nvPr/>
            </p:nvSpPr>
            <p:spPr>
              <a:xfrm>
                <a:off x="-4183476" y="3270503"/>
                <a:ext cx="9648" cy="25622"/>
              </a:xfrm>
              <a:custGeom>
                <a:avLst/>
                <a:gdLst/>
                <a:ahLst/>
                <a:cxnLst/>
                <a:rect l="l" t="t" r="r" b="b"/>
                <a:pathLst>
                  <a:path w="9648" h="25622" extrusionOk="0">
                    <a:moveTo>
                      <a:pt x="5144" y="10096"/>
                    </a:moveTo>
                    <a:cubicBezTo>
                      <a:pt x="5486" y="9468"/>
                      <a:pt x="5744" y="8792"/>
                      <a:pt x="5906" y="8096"/>
                    </a:cubicBezTo>
                    <a:cubicBezTo>
                      <a:pt x="5991" y="7563"/>
                      <a:pt x="5991" y="7010"/>
                      <a:pt x="5906" y="6477"/>
                    </a:cubicBezTo>
                    <a:cubicBezTo>
                      <a:pt x="6096" y="5858"/>
                      <a:pt x="6096" y="5191"/>
                      <a:pt x="5906" y="4572"/>
                    </a:cubicBezTo>
                    <a:cubicBezTo>
                      <a:pt x="5906" y="4572"/>
                      <a:pt x="4953" y="4572"/>
                      <a:pt x="4191" y="4572"/>
                    </a:cubicBezTo>
                    <a:cubicBezTo>
                      <a:pt x="3458" y="5001"/>
                      <a:pt x="2867" y="5629"/>
                      <a:pt x="2477" y="6382"/>
                    </a:cubicBezTo>
                    <a:cubicBezTo>
                      <a:pt x="2115" y="7239"/>
                      <a:pt x="1857" y="8134"/>
                      <a:pt x="1715" y="9049"/>
                    </a:cubicBezTo>
                    <a:cubicBezTo>
                      <a:pt x="1810" y="9296"/>
                      <a:pt x="1810" y="9563"/>
                      <a:pt x="1715" y="9811"/>
                    </a:cubicBezTo>
                    <a:cubicBezTo>
                      <a:pt x="1715" y="9811"/>
                      <a:pt x="1715" y="9811"/>
                      <a:pt x="1715" y="9811"/>
                    </a:cubicBezTo>
                    <a:lnTo>
                      <a:pt x="0" y="10763"/>
                    </a:lnTo>
                    <a:lnTo>
                      <a:pt x="0" y="10763"/>
                    </a:lnTo>
                    <a:cubicBezTo>
                      <a:pt x="0" y="9716"/>
                      <a:pt x="0" y="8763"/>
                      <a:pt x="0" y="7715"/>
                    </a:cubicBezTo>
                    <a:cubicBezTo>
                      <a:pt x="295" y="6734"/>
                      <a:pt x="676" y="5772"/>
                      <a:pt x="1143" y="4858"/>
                    </a:cubicBezTo>
                    <a:cubicBezTo>
                      <a:pt x="1629" y="4000"/>
                      <a:pt x="2172" y="3172"/>
                      <a:pt x="2762" y="2381"/>
                    </a:cubicBezTo>
                    <a:cubicBezTo>
                      <a:pt x="3353" y="1734"/>
                      <a:pt x="4029" y="1153"/>
                      <a:pt x="4763" y="667"/>
                    </a:cubicBezTo>
                    <a:cubicBezTo>
                      <a:pt x="5458" y="267"/>
                      <a:pt x="6248" y="38"/>
                      <a:pt x="7048" y="0"/>
                    </a:cubicBezTo>
                    <a:cubicBezTo>
                      <a:pt x="7677" y="86"/>
                      <a:pt x="8249" y="391"/>
                      <a:pt x="8668" y="857"/>
                    </a:cubicBezTo>
                    <a:cubicBezTo>
                      <a:pt x="9106" y="1343"/>
                      <a:pt x="9401" y="1934"/>
                      <a:pt x="9525" y="2572"/>
                    </a:cubicBezTo>
                    <a:cubicBezTo>
                      <a:pt x="9620" y="3362"/>
                      <a:pt x="9620" y="4162"/>
                      <a:pt x="9525" y="4953"/>
                    </a:cubicBezTo>
                    <a:cubicBezTo>
                      <a:pt x="9525" y="5429"/>
                      <a:pt x="9525" y="6001"/>
                      <a:pt x="9525" y="6477"/>
                    </a:cubicBezTo>
                    <a:lnTo>
                      <a:pt x="9525" y="8096"/>
                    </a:lnTo>
                    <a:lnTo>
                      <a:pt x="8858" y="10001"/>
                    </a:lnTo>
                    <a:lnTo>
                      <a:pt x="7715" y="12287"/>
                    </a:lnTo>
                    <a:lnTo>
                      <a:pt x="3810" y="19907"/>
                    </a:lnTo>
                    <a:lnTo>
                      <a:pt x="9620" y="16574"/>
                    </a:lnTo>
                    <a:lnTo>
                      <a:pt x="9620" y="16574"/>
                    </a:lnTo>
                    <a:lnTo>
                      <a:pt x="9620" y="18859"/>
                    </a:lnTo>
                    <a:cubicBezTo>
                      <a:pt x="9658" y="19079"/>
                      <a:pt x="9658" y="19307"/>
                      <a:pt x="9620" y="19526"/>
                    </a:cubicBezTo>
                    <a:cubicBezTo>
                      <a:pt x="9658" y="19679"/>
                      <a:pt x="9658" y="19850"/>
                      <a:pt x="9620" y="20003"/>
                    </a:cubicBezTo>
                    <a:lnTo>
                      <a:pt x="95" y="25622"/>
                    </a:lnTo>
                    <a:lnTo>
                      <a:pt x="95" y="25622"/>
                    </a:lnTo>
                    <a:cubicBezTo>
                      <a:pt x="38" y="25432"/>
                      <a:pt x="38" y="25241"/>
                      <a:pt x="95" y="25051"/>
                    </a:cubicBezTo>
                    <a:lnTo>
                      <a:pt x="95" y="23146"/>
                    </a:lnTo>
                    <a:cubicBezTo>
                      <a:pt x="38" y="22803"/>
                      <a:pt x="38" y="22441"/>
                      <a:pt x="95" y="22098"/>
                    </a:cubicBezTo>
                    <a:lnTo>
                      <a:pt x="95" y="2133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31;p2">
                <a:extLst>
                  <a:ext uri="{FF2B5EF4-FFF2-40B4-BE49-F238E27FC236}">
                    <a16:creationId xmlns:a16="http://schemas.microsoft.com/office/drawing/2014/main" id="{A4B83AD6-519B-C345-F673-42998E35ACB3}"/>
                  </a:ext>
                </a:extLst>
              </p:cNvPr>
              <p:cNvSpPr/>
              <p:nvPr/>
            </p:nvSpPr>
            <p:spPr>
              <a:xfrm>
                <a:off x="-4171524" y="3262787"/>
                <a:ext cx="10606" cy="24669"/>
              </a:xfrm>
              <a:custGeom>
                <a:avLst/>
                <a:gdLst/>
                <a:ahLst/>
                <a:cxnLst/>
                <a:rect l="l" t="t" r="r" b="b"/>
                <a:pathLst>
                  <a:path w="10606" h="24669" extrusionOk="0">
                    <a:moveTo>
                      <a:pt x="10528" y="6287"/>
                    </a:moveTo>
                    <a:cubicBezTo>
                      <a:pt x="10575" y="6734"/>
                      <a:pt x="10575" y="7172"/>
                      <a:pt x="10528" y="7620"/>
                    </a:cubicBezTo>
                    <a:lnTo>
                      <a:pt x="10528" y="10573"/>
                    </a:lnTo>
                    <a:cubicBezTo>
                      <a:pt x="10575" y="11020"/>
                      <a:pt x="10575" y="11459"/>
                      <a:pt x="10528" y="11906"/>
                    </a:cubicBezTo>
                    <a:cubicBezTo>
                      <a:pt x="10623" y="13144"/>
                      <a:pt x="10623" y="14383"/>
                      <a:pt x="10528" y="15621"/>
                    </a:cubicBezTo>
                    <a:cubicBezTo>
                      <a:pt x="10308" y="16755"/>
                      <a:pt x="9994" y="17878"/>
                      <a:pt x="9575" y="18955"/>
                    </a:cubicBezTo>
                    <a:cubicBezTo>
                      <a:pt x="9099" y="19926"/>
                      <a:pt x="8518" y="20850"/>
                      <a:pt x="7861" y="21717"/>
                    </a:cubicBezTo>
                    <a:cubicBezTo>
                      <a:pt x="7118" y="22546"/>
                      <a:pt x="6251" y="23250"/>
                      <a:pt x="5289" y="23813"/>
                    </a:cubicBezTo>
                    <a:cubicBezTo>
                      <a:pt x="4536" y="24346"/>
                      <a:pt x="3641" y="24641"/>
                      <a:pt x="2717" y="24670"/>
                    </a:cubicBezTo>
                    <a:cubicBezTo>
                      <a:pt x="2041" y="24660"/>
                      <a:pt x="1412" y="24346"/>
                      <a:pt x="1003" y="23813"/>
                    </a:cubicBezTo>
                    <a:cubicBezTo>
                      <a:pt x="488" y="23184"/>
                      <a:pt x="155" y="22431"/>
                      <a:pt x="50" y="21622"/>
                    </a:cubicBezTo>
                    <a:cubicBezTo>
                      <a:pt x="-17" y="20545"/>
                      <a:pt x="-17" y="19460"/>
                      <a:pt x="50" y="18383"/>
                    </a:cubicBezTo>
                    <a:lnTo>
                      <a:pt x="50" y="12859"/>
                    </a:lnTo>
                    <a:cubicBezTo>
                      <a:pt x="50" y="11621"/>
                      <a:pt x="50" y="10382"/>
                      <a:pt x="50" y="9239"/>
                    </a:cubicBezTo>
                    <a:cubicBezTo>
                      <a:pt x="193" y="8087"/>
                      <a:pt x="517" y="6963"/>
                      <a:pt x="1003" y="5905"/>
                    </a:cubicBezTo>
                    <a:cubicBezTo>
                      <a:pt x="1441" y="4877"/>
                      <a:pt x="2012" y="3915"/>
                      <a:pt x="2717" y="3048"/>
                    </a:cubicBezTo>
                    <a:cubicBezTo>
                      <a:pt x="3412" y="2153"/>
                      <a:pt x="4289" y="1400"/>
                      <a:pt x="5289" y="857"/>
                    </a:cubicBezTo>
                    <a:cubicBezTo>
                      <a:pt x="6051" y="343"/>
                      <a:pt x="6946" y="48"/>
                      <a:pt x="7861" y="0"/>
                    </a:cubicBezTo>
                    <a:cubicBezTo>
                      <a:pt x="8537" y="9"/>
                      <a:pt x="9165" y="324"/>
                      <a:pt x="9575" y="857"/>
                    </a:cubicBezTo>
                    <a:cubicBezTo>
                      <a:pt x="10061" y="1505"/>
                      <a:pt x="10385" y="2257"/>
                      <a:pt x="10528" y="3048"/>
                    </a:cubicBezTo>
                    <a:cubicBezTo>
                      <a:pt x="10632" y="4124"/>
                      <a:pt x="10632" y="5210"/>
                      <a:pt x="10528" y="6287"/>
                    </a:cubicBezTo>
                    <a:close/>
                    <a:moveTo>
                      <a:pt x="2241" y="16573"/>
                    </a:moveTo>
                    <a:cubicBezTo>
                      <a:pt x="2184" y="17688"/>
                      <a:pt x="2412" y="18802"/>
                      <a:pt x="2908" y="19812"/>
                    </a:cubicBezTo>
                    <a:cubicBezTo>
                      <a:pt x="2908" y="20383"/>
                      <a:pt x="4051" y="20383"/>
                      <a:pt x="5003" y="19812"/>
                    </a:cubicBezTo>
                    <a:cubicBezTo>
                      <a:pt x="5956" y="19288"/>
                      <a:pt x="6698" y="18440"/>
                      <a:pt x="7099" y="17431"/>
                    </a:cubicBezTo>
                    <a:cubicBezTo>
                      <a:pt x="7489" y="16135"/>
                      <a:pt x="7718" y="14783"/>
                      <a:pt x="7765" y="13430"/>
                    </a:cubicBezTo>
                    <a:lnTo>
                      <a:pt x="7765" y="8001"/>
                    </a:lnTo>
                    <a:cubicBezTo>
                      <a:pt x="7765" y="6915"/>
                      <a:pt x="7537" y="5848"/>
                      <a:pt x="7099" y="4858"/>
                    </a:cubicBezTo>
                    <a:cubicBezTo>
                      <a:pt x="7099" y="4286"/>
                      <a:pt x="5956" y="4286"/>
                      <a:pt x="5003" y="4858"/>
                    </a:cubicBezTo>
                    <a:cubicBezTo>
                      <a:pt x="4051" y="5382"/>
                      <a:pt x="3308" y="6229"/>
                      <a:pt x="2908" y="7239"/>
                    </a:cubicBezTo>
                    <a:cubicBezTo>
                      <a:pt x="2469" y="8525"/>
                      <a:pt x="2241" y="9877"/>
                      <a:pt x="2241" y="11239"/>
                    </a:cubicBezTo>
                    <a:cubicBezTo>
                      <a:pt x="2193" y="12163"/>
                      <a:pt x="2193" y="13078"/>
                      <a:pt x="2241" y="14002"/>
                    </a:cubicBezTo>
                    <a:cubicBezTo>
                      <a:pt x="2193" y="14859"/>
                      <a:pt x="2193" y="15716"/>
                      <a:pt x="2241" y="1657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32;p2">
                <a:extLst>
                  <a:ext uri="{FF2B5EF4-FFF2-40B4-BE49-F238E27FC236}">
                    <a16:creationId xmlns:a16="http://schemas.microsoft.com/office/drawing/2014/main" id="{ED6E6248-4104-34DA-CD12-195A20C5B996}"/>
                  </a:ext>
                </a:extLst>
              </p:cNvPr>
              <p:cNvSpPr/>
              <p:nvPr/>
            </p:nvSpPr>
            <p:spPr>
              <a:xfrm>
                <a:off x="-4159318" y="3256215"/>
                <a:ext cx="6262" cy="22097"/>
              </a:xfrm>
              <a:custGeom>
                <a:avLst/>
                <a:gdLst/>
                <a:ahLst/>
                <a:cxnLst/>
                <a:rect l="l" t="t" r="r" b="b"/>
                <a:pathLst>
                  <a:path w="6262" h="22097" extrusionOk="0">
                    <a:moveTo>
                      <a:pt x="36" y="10858"/>
                    </a:moveTo>
                    <a:cubicBezTo>
                      <a:pt x="-12" y="10668"/>
                      <a:pt x="-12" y="10478"/>
                      <a:pt x="36" y="10287"/>
                    </a:cubicBezTo>
                    <a:cubicBezTo>
                      <a:pt x="-2" y="10039"/>
                      <a:pt x="-2" y="9773"/>
                      <a:pt x="36" y="9525"/>
                    </a:cubicBezTo>
                    <a:lnTo>
                      <a:pt x="4608" y="1524"/>
                    </a:lnTo>
                    <a:lnTo>
                      <a:pt x="4608" y="953"/>
                    </a:lnTo>
                    <a:lnTo>
                      <a:pt x="4608" y="953"/>
                    </a:lnTo>
                    <a:lnTo>
                      <a:pt x="6227" y="0"/>
                    </a:lnTo>
                    <a:lnTo>
                      <a:pt x="6227" y="0"/>
                    </a:lnTo>
                    <a:cubicBezTo>
                      <a:pt x="6227" y="0"/>
                      <a:pt x="6227" y="0"/>
                      <a:pt x="6227" y="571"/>
                    </a:cubicBezTo>
                    <a:lnTo>
                      <a:pt x="6227" y="20383"/>
                    </a:lnTo>
                    <a:cubicBezTo>
                      <a:pt x="6275" y="20631"/>
                      <a:pt x="6275" y="20898"/>
                      <a:pt x="6227" y="21146"/>
                    </a:cubicBezTo>
                    <a:lnTo>
                      <a:pt x="6227" y="21146"/>
                    </a:lnTo>
                    <a:lnTo>
                      <a:pt x="4608" y="22098"/>
                    </a:lnTo>
                    <a:cubicBezTo>
                      <a:pt x="4608" y="22098"/>
                      <a:pt x="4608" y="22098"/>
                      <a:pt x="4608" y="22098"/>
                    </a:cubicBezTo>
                    <a:cubicBezTo>
                      <a:pt x="4608" y="22098"/>
                      <a:pt x="4608" y="22098"/>
                      <a:pt x="4608" y="21526"/>
                    </a:cubicBezTo>
                    <a:lnTo>
                      <a:pt x="4608" y="5715"/>
                    </a:lnTo>
                    <a:lnTo>
                      <a:pt x="1655" y="11049"/>
                    </a:lnTo>
                    <a:lnTo>
                      <a:pt x="1655" y="11049"/>
                    </a:lnTo>
                    <a:lnTo>
                      <a:pt x="1655" y="11049"/>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33;p2">
                <a:extLst>
                  <a:ext uri="{FF2B5EF4-FFF2-40B4-BE49-F238E27FC236}">
                    <a16:creationId xmlns:a16="http://schemas.microsoft.com/office/drawing/2014/main" id="{4A39554D-DA7B-6D11-D8C8-1A3887087217}"/>
                  </a:ext>
                </a:extLst>
              </p:cNvPr>
              <p:cNvSpPr/>
              <p:nvPr/>
            </p:nvSpPr>
            <p:spPr>
              <a:xfrm>
                <a:off x="-4150519" y="3250024"/>
                <a:ext cx="10591" cy="24193"/>
              </a:xfrm>
              <a:custGeom>
                <a:avLst/>
                <a:gdLst/>
                <a:ahLst/>
                <a:cxnLst/>
                <a:rect l="l" t="t" r="r" b="b"/>
                <a:pathLst>
                  <a:path w="10591" h="24193" extrusionOk="0">
                    <a:moveTo>
                      <a:pt x="1143" y="18859"/>
                    </a:moveTo>
                    <a:cubicBezTo>
                      <a:pt x="991" y="17726"/>
                      <a:pt x="991" y="16564"/>
                      <a:pt x="1143" y="15430"/>
                    </a:cubicBezTo>
                    <a:cubicBezTo>
                      <a:pt x="1143" y="14383"/>
                      <a:pt x="1810" y="13430"/>
                      <a:pt x="2096" y="12382"/>
                    </a:cubicBezTo>
                    <a:lnTo>
                      <a:pt x="6096" y="1619"/>
                    </a:lnTo>
                    <a:cubicBezTo>
                      <a:pt x="6058" y="1429"/>
                      <a:pt x="6058" y="1238"/>
                      <a:pt x="6096" y="1048"/>
                    </a:cubicBezTo>
                    <a:lnTo>
                      <a:pt x="6096" y="1048"/>
                    </a:lnTo>
                    <a:lnTo>
                      <a:pt x="7906" y="0"/>
                    </a:lnTo>
                    <a:lnTo>
                      <a:pt x="7906" y="0"/>
                    </a:lnTo>
                    <a:cubicBezTo>
                      <a:pt x="7906" y="0"/>
                      <a:pt x="7906" y="0"/>
                      <a:pt x="7906" y="476"/>
                    </a:cubicBezTo>
                    <a:lnTo>
                      <a:pt x="7906" y="476"/>
                    </a:lnTo>
                    <a:lnTo>
                      <a:pt x="5334" y="7715"/>
                    </a:lnTo>
                    <a:cubicBezTo>
                      <a:pt x="6020" y="7268"/>
                      <a:pt x="6801" y="7001"/>
                      <a:pt x="7620" y="6953"/>
                    </a:cubicBezTo>
                    <a:cubicBezTo>
                      <a:pt x="8239" y="6934"/>
                      <a:pt x="8849" y="7144"/>
                      <a:pt x="9335" y="7525"/>
                    </a:cubicBezTo>
                    <a:cubicBezTo>
                      <a:pt x="9868" y="8020"/>
                      <a:pt x="10258" y="8639"/>
                      <a:pt x="10478" y="9334"/>
                    </a:cubicBezTo>
                    <a:cubicBezTo>
                      <a:pt x="10630" y="10316"/>
                      <a:pt x="10630" y="11306"/>
                      <a:pt x="10478" y="12287"/>
                    </a:cubicBezTo>
                    <a:cubicBezTo>
                      <a:pt x="10620" y="13430"/>
                      <a:pt x="10620" y="14573"/>
                      <a:pt x="10478" y="15716"/>
                    </a:cubicBezTo>
                    <a:cubicBezTo>
                      <a:pt x="10192" y="16831"/>
                      <a:pt x="9811" y="17916"/>
                      <a:pt x="9335" y="18955"/>
                    </a:cubicBezTo>
                    <a:cubicBezTo>
                      <a:pt x="8839" y="19888"/>
                      <a:pt x="8230" y="20745"/>
                      <a:pt x="7525" y="21526"/>
                    </a:cubicBezTo>
                    <a:cubicBezTo>
                      <a:pt x="6877" y="22288"/>
                      <a:pt x="6106" y="22936"/>
                      <a:pt x="5239" y="23431"/>
                    </a:cubicBezTo>
                    <a:cubicBezTo>
                      <a:pt x="4553" y="23879"/>
                      <a:pt x="3772" y="24146"/>
                      <a:pt x="2953" y="24193"/>
                    </a:cubicBezTo>
                    <a:cubicBezTo>
                      <a:pt x="2305" y="24193"/>
                      <a:pt x="1676" y="23993"/>
                      <a:pt x="1143" y="23622"/>
                    </a:cubicBezTo>
                    <a:cubicBezTo>
                      <a:pt x="610" y="23127"/>
                      <a:pt x="219" y="22507"/>
                      <a:pt x="0" y="21812"/>
                    </a:cubicBezTo>
                    <a:cubicBezTo>
                      <a:pt x="210" y="20774"/>
                      <a:pt x="600" y="19774"/>
                      <a:pt x="1143" y="18859"/>
                    </a:cubicBezTo>
                    <a:close/>
                    <a:moveTo>
                      <a:pt x="9620" y="13906"/>
                    </a:moveTo>
                    <a:cubicBezTo>
                      <a:pt x="9677" y="13078"/>
                      <a:pt x="9401" y="12249"/>
                      <a:pt x="8858" y="11620"/>
                    </a:cubicBezTo>
                    <a:cubicBezTo>
                      <a:pt x="8858" y="11144"/>
                      <a:pt x="7715" y="11620"/>
                      <a:pt x="6763" y="11620"/>
                    </a:cubicBezTo>
                    <a:cubicBezTo>
                      <a:pt x="5877" y="12192"/>
                      <a:pt x="5153" y="12973"/>
                      <a:pt x="4667" y="13906"/>
                    </a:cubicBezTo>
                    <a:cubicBezTo>
                      <a:pt x="4220" y="14897"/>
                      <a:pt x="3991" y="15964"/>
                      <a:pt x="4001" y="17050"/>
                    </a:cubicBezTo>
                    <a:cubicBezTo>
                      <a:pt x="3896" y="17897"/>
                      <a:pt x="4143" y="18755"/>
                      <a:pt x="4667" y="19431"/>
                    </a:cubicBezTo>
                    <a:cubicBezTo>
                      <a:pt x="4667" y="19907"/>
                      <a:pt x="5906" y="19907"/>
                      <a:pt x="6763" y="19431"/>
                    </a:cubicBezTo>
                    <a:cubicBezTo>
                      <a:pt x="7715" y="18945"/>
                      <a:pt x="8458" y="18136"/>
                      <a:pt x="8858" y="17145"/>
                    </a:cubicBezTo>
                    <a:cubicBezTo>
                      <a:pt x="9344" y="16135"/>
                      <a:pt x="9601" y="15030"/>
                      <a:pt x="9620" y="1390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34;p2">
                <a:extLst>
                  <a:ext uri="{FF2B5EF4-FFF2-40B4-BE49-F238E27FC236}">
                    <a16:creationId xmlns:a16="http://schemas.microsoft.com/office/drawing/2014/main" id="{63105270-FE8F-FF9A-6E3A-B530E4D0A9DA}"/>
                  </a:ext>
                </a:extLst>
              </p:cNvPr>
              <p:cNvSpPr/>
              <p:nvPr/>
            </p:nvSpPr>
            <p:spPr>
              <a:xfrm>
                <a:off x="-4227788" y="2633140"/>
                <a:ext cx="600582" cy="603179"/>
              </a:xfrm>
              <a:custGeom>
                <a:avLst/>
                <a:gdLst/>
                <a:ahLst/>
                <a:cxnLst/>
                <a:rect l="l" t="t" r="r" b="b"/>
                <a:pathLst>
                  <a:path w="600582" h="603179" extrusionOk="0">
                    <a:moveTo>
                      <a:pt x="4688" y="603073"/>
                    </a:moveTo>
                    <a:cubicBezTo>
                      <a:pt x="3996" y="603216"/>
                      <a:pt x="3284" y="603216"/>
                      <a:pt x="2592" y="603073"/>
                    </a:cubicBezTo>
                    <a:cubicBezTo>
                      <a:pt x="317" y="601978"/>
                      <a:pt x="-641" y="599244"/>
                      <a:pt x="452" y="596967"/>
                    </a:cubicBezTo>
                    <a:cubicBezTo>
                      <a:pt x="467" y="596939"/>
                      <a:pt x="482" y="596910"/>
                      <a:pt x="497" y="596882"/>
                    </a:cubicBezTo>
                    <a:lnTo>
                      <a:pt x="61933" y="473057"/>
                    </a:lnTo>
                    <a:cubicBezTo>
                      <a:pt x="62276" y="472418"/>
                      <a:pt x="62771" y="471856"/>
                      <a:pt x="63362" y="471437"/>
                    </a:cubicBezTo>
                    <a:lnTo>
                      <a:pt x="132799" y="420193"/>
                    </a:lnTo>
                    <a:lnTo>
                      <a:pt x="194712" y="309608"/>
                    </a:lnTo>
                    <a:lnTo>
                      <a:pt x="254243" y="239694"/>
                    </a:lnTo>
                    <a:lnTo>
                      <a:pt x="327681" y="145016"/>
                    </a:lnTo>
                    <a:cubicBezTo>
                      <a:pt x="328462" y="143987"/>
                      <a:pt x="329633" y="143339"/>
                      <a:pt x="330919" y="143206"/>
                    </a:cubicBezTo>
                    <a:cubicBezTo>
                      <a:pt x="332167" y="143101"/>
                      <a:pt x="333415" y="143511"/>
                      <a:pt x="334348" y="144349"/>
                    </a:cubicBezTo>
                    <a:lnTo>
                      <a:pt x="393403" y="195784"/>
                    </a:lnTo>
                    <a:lnTo>
                      <a:pt x="460935" y="197879"/>
                    </a:lnTo>
                    <a:lnTo>
                      <a:pt x="523229" y="84722"/>
                    </a:lnTo>
                    <a:lnTo>
                      <a:pt x="592666" y="1664"/>
                    </a:lnTo>
                    <a:cubicBezTo>
                      <a:pt x="594323" y="-307"/>
                      <a:pt x="597267" y="-564"/>
                      <a:pt x="599238" y="1093"/>
                    </a:cubicBezTo>
                    <a:cubicBezTo>
                      <a:pt x="601029" y="2874"/>
                      <a:pt x="601029" y="5770"/>
                      <a:pt x="599248" y="7560"/>
                    </a:cubicBezTo>
                    <a:cubicBezTo>
                      <a:pt x="599248" y="7560"/>
                      <a:pt x="599238" y="7570"/>
                      <a:pt x="599238" y="7570"/>
                    </a:cubicBezTo>
                    <a:lnTo>
                      <a:pt x="530277" y="89866"/>
                    </a:lnTo>
                    <a:lnTo>
                      <a:pt x="467127" y="204737"/>
                    </a:lnTo>
                    <a:cubicBezTo>
                      <a:pt x="466393" y="206357"/>
                      <a:pt x="464698" y="207319"/>
                      <a:pt x="462936" y="207119"/>
                    </a:cubicBezTo>
                    <a:lnTo>
                      <a:pt x="391022" y="204928"/>
                    </a:lnTo>
                    <a:cubicBezTo>
                      <a:pt x="389974" y="204928"/>
                      <a:pt x="388964" y="204556"/>
                      <a:pt x="388164" y="203880"/>
                    </a:cubicBezTo>
                    <a:lnTo>
                      <a:pt x="331014" y="154541"/>
                    </a:lnTo>
                    <a:lnTo>
                      <a:pt x="260434" y="245600"/>
                    </a:lnTo>
                    <a:lnTo>
                      <a:pt x="201284" y="314942"/>
                    </a:lnTo>
                    <a:lnTo>
                      <a:pt x="139467" y="425622"/>
                    </a:lnTo>
                    <a:cubicBezTo>
                      <a:pt x="139124" y="426213"/>
                      <a:pt x="138676" y="426727"/>
                      <a:pt x="138133" y="427146"/>
                    </a:cubicBezTo>
                    <a:lnTo>
                      <a:pt x="69553" y="477819"/>
                    </a:lnTo>
                    <a:lnTo>
                      <a:pt x="8593" y="600501"/>
                    </a:lnTo>
                    <a:cubicBezTo>
                      <a:pt x="7862" y="602006"/>
                      <a:pt x="6362" y="602997"/>
                      <a:pt x="4688" y="60307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35;p2">
                <a:extLst>
                  <a:ext uri="{FF2B5EF4-FFF2-40B4-BE49-F238E27FC236}">
                    <a16:creationId xmlns:a16="http://schemas.microsoft.com/office/drawing/2014/main" id="{DE908D30-DFFE-DBA3-B3D2-D8DAF427BBBC}"/>
                  </a:ext>
                </a:extLst>
              </p:cNvPr>
              <p:cNvSpPr/>
              <p:nvPr/>
            </p:nvSpPr>
            <p:spPr>
              <a:xfrm>
                <a:off x="-4227749" y="2699352"/>
                <a:ext cx="607868" cy="536875"/>
              </a:xfrm>
              <a:custGeom>
                <a:avLst/>
                <a:gdLst/>
                <a:ahLst/>
                <a:cxnLst/>
                <a:rect l="l" t="t" r="r" b="b"/>
                <a:pathLst>
                  <a:path w="607868" h="536875" extrusionOk="0">
                    <a:moveTo>
                      <a:pt x="4649" y="536860"/>
                    </a:moveTo>
                    <a:cubicBezTo>
                      <a:pt x="3616" y="536879"/>
                      <a:pt x="2605" y="536546"/>
                      <a:pt x="1791" y="535908"/>
                    </a:cubicBezTo>
                    <a:cubicBezTo>
                      <a:pt x="-210" y="534346"/>
                      <a:pt x="-591" y="531459"/>
                      <a:pt x="934" y="529431"/>
                    </a:cubicBezTo>
                    <a:lnTo>
                      <a:pt x="62370" y="449135"/>
                    </a:lnTo>
                    <a:cubicBezTo>
                      <a:pt x="62932" y="448363"/>
                      <a:pt x="63742" y="447792"/>
                      <a:pt x="64656" y="447516"/>
                    </a:cubicBezTo>
                    <a:lnTo>
                      <a:pt x="130760" y="425894"/>
                    </a:lnTo>
                    <a:lnTo>
                      <a:pt x="194863" y="330168"/>
                    </a:lnTo>
                    <a:cubicBezTo>
                      <a:pt x="195873" y="328729"/>
                      <a:pt x="197597" y="327958"/>
                      <a:pt x="199340" y="328167"/>
                    </a:cubicBezTo>
                    <a:lnTo>
                      <a:pt x="257443" y="336549"/>
                    </a:lnTo>
                    <a:lnTo>
                      <a:pt x="327928" y="318833"/>
                    </a:lnTo>
                    <a:lnTo>
                      <a:pt x="460039" y="2889"/>
                    </a:lnTo>
                    <a:cubicBezTo>
                      <a:pt x="460706" y="1365"/>
                      <a:pt x="462106" y="288"/>
                      <a:pt x="463754" y="31"/>
                    </a:cubicBezTo>
                    <a:cubicBezTo>
                      <a:pt x="465373" y="-159"/>
                      <a:pt x="466973" y="536"/>
                      <a:pt x="467945" y="1841"/>
                    </a:cubicBezTo>
                    <a:lnTo>
                      <a:pt x="536811" y="90900"/>
                    </a:lnTo>
                    <a:lnTo>
                      <a:pt x="603486" y="94995"/>
                    </a:lnTo>
                    <a:cubicBezTo>
                      <a:pt x="606000" y="95195"/>
                      <a:pt x="607924" y="97329"/>
                      <a:pt x="607867" y="99853"/>
                    </a:cubicBezTo>
                    <a:cubicBezTo>
                      <a:pt x="607829" y="102330"/>
                      <a:pt x="605791" y="104301"/>
                      <a:pt x="603324" y="104263"/>
                    </a:cubicBezTo>
                    <a:cubicBezTo>
                      <a:pt x="603181" y="104254"/>
                      <a:pt x="603048" y="104254"/>
                      <a:pt x="602914" y="104235"/>
                    </a:cubicBezTo>
                    <a:lnTo>
                      <a:pt x="534525" y="100044"/>
                    </a:lnTo>
                    <a:cubicBezTo>
                      <a:pt x="533201" y="99948"/>
                      <a:pt x="531991" y="99291"/>
                      <a:pt x="531191" y="98234"/>
                    </a:cubicBezTo>
                    <a:lnTo>
                      <a:pt x="465850" y="13747"/>
                    </a:lnTo>
                    <a:lnTo>
                      <a:pt x="336309" y="324453"/>
                    </a:lnTo>
                    <a:cubicBezTo>
                      <a:pt x="335767" y="325824"/>
                      <a:pt x="334595" y="326853"/>
                      <a:pt x="333166" y="327215"/>
                    </a:cubicBezTo>
                    <a:lnTo>
                      <a:pt x="259633" y="345693"/>
                    </a:lnTo>
                    <a:cubicBezTo>
                      <a:pt x="259043" y="345836"/>
                      <a:pt x="258414" y="345836"/>
                      <a:pt x="257823" y="345693"/>
                    </a:cubicBezTo>
                    <a:lnTo>
                      <a:pt x="201626" y="337597"/>
                    </a:lnTo>
                    <a:lnTo>
                      <a:pt x="138380" y="432276"/>
                    </a:lnTo>
                    <a:cubicBezTo>
                      <a:pt x="137751" y="433114"/>
                      <a:pt x="136894" y="433743"/>
                      <a:pt x="135904" y="434085"/>
                    </a:cubicBezTo>
                    <a:lnTo>
                      <a:pt x="69229" y="455802"/>
                    </a:lnTo>
                    <a:lnTo>
                      <a:pt x="8650" y="534955"/>
                    </a:lnTo>
                    <a:cubicBezTo>
                      <a:pt x="7759" y="536270"/>
                      <a:pt x="6229" y="536994"/>
                      <a:pt x="4649" y="53686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36;p2">
                <a:extLst>
                  <a:ext uri="{FF2B5EF4-FFF2-40B4-BE49-F238E27FC236}">
                    <a16:creationId xmlns:a16="http://schemas.microsoft.com/office/drawing/2014/main" id="{FDE69102-80BD-77E3-4B91-091C11379D1B}"/>
                  </a:ext>
                </a:extLst>
              </p:cNvPr>
              <p:cNvSpPr/>
              <p:nvPr/>
            </p:nvSpPr>
            <p:spPr>
              <a:xfrm>
                <a:off x="-3548825" y="2465035"/>
                <a:ext cx="32956" cy="35743"/>
              </a:xfrm>
              <a:custGeom>
                <a:avLst/>
                <a:gdLst/>
                <a:ahLst/>
                <a:cxnLst/>
                <a:rect l="l" t="t" r="r" b="b"/>
                <a:pathLst>
                  <a:path w="32956" h="35743" extrusionOk="0">
                    <a:moveTo>
                      <a:pt x="23432" y="26513"/>
                    </a:moveTo>
                    <a:lnTo>
                      <a:pt x="9525" y="34609"/>
                    </a:lnTo>
                    <a:cubicBezTo>
                      <a:pt x="4286" y="37562"/>
                      <a:pt x="0" y="34609"/>
                      <a:pt x="0" y="27370"/>
                    </a:cubicBezTo>
                    <a:lnTo>
                      <a:pt x="0" y="27370"/>
                    </a:lnTo>
                    <a:cubicBezTo>
                      <a:pt x="124" y="20141"/>
                      <a:pt x="3648" y="13397"/>
                      <a:pt x="9525" y="9177"/>
                    </a:cubicBezTo>
                    <a:lnTo>
                      <a:pt x="23432" y="1176"/>
                    </a:lnTo>
                    <a:cubicBezTo>
                      <a:pt x="28670" y="-1872"/>
                      <a:pt x="32957" y="1176"/>
                      <a:pt x="32957" y="8320"/>
                    </a:cubicBezTo>
                    <a:lnTo>
                      <a:pt x="32957" y="8320"/>
                    </a:lnTo>
                    <a:cubicBezTo>
                      <a:pt x="32833" y="15550"/>
                      <a:pt x="29309" y="22293"/>
                      <a:pt x="23432" y="2651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37;p2">
                <a:extLst>
                  <a:ext uri="{FF2B5EF4-FFF2-40B4-BE49-F238E27FC236}">
                    <a16:creationId xmlns:a16="http://schemas.microsoft.com/office/drawing/2014/main" id="{A517E134-F164-7A1F-02C8-16D6A68B2B3C}"/>
                  </a:ext>
                </a:extLst>
              </p:cNvPr>
              <p:cNvSpPr/>
              <p:nvPr/>
            </p:nvSpPr>
            <p:spPr>
              <a:xfrm>
                <a:off x="-3548825" y="2552475"/>
                <a:ext cx="32956" cy="35783"/>
              </a:xfrm>
              <a:custGeom>
                <a:avLst/>
                <a:gdLst/>
                <a:ahLst/>
                <a:cxnLst/>
                <a:rect l="l" t="t" r="r" b="b"/>
                <a:pathLst>
                  <a:path w="32956" h="35783" extrusionOk="0">
                    <a:moveTo>
                      <a:pt x="23432" y="26513"/>
                    </a:moveTo>
                    <a:lnTo>
                      <a:pt x="9525" y="34609"/>
                    </a:lnTo>
                    <a:cubicBezTo>
                      <a:pt x="4286" y="37657"/>
                      <a:pt x="0" y="34609"/>
                      <a:pt x="0" y="27370"/>
                    </a:cubicBezTo>
                    <a:lnTo>
                      <a:pt x="0" y="27370"/>
                    </a:lnTo>
                    <a:cubicBezTo>
                      <a:pt x="133" y="20141"/>
                      <a:pt x="3667" y="13406"/>
                      <a:pt x="9525" y="9177"/>
                    </a:cubicBezTo>
                    <a:lnTo>
                      <a:pt x="23432" y="1176"/>
                    </a:lnTo>
                    <a:cubicBezTo>
                      <a:pt x="28670" y="-1872"/>
                      <a:pt x="32957" y="1176"/>
                      <a:pt x="32957" y="8320"/>
                    </a:cubicBezTo>
                    <a:lnTo>
                      <a:pt x="32957" y="8320"/>
                    </a:lnTo>
                    <a:cubicBezTo>
                      <a:pt x="32871" y="15559"/>
                      <a:pt x="29328" y="22312"/>
                      <a:pt x="23432" y="265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38;p2">
                <a:extLst>
                  <a:ext uri="{FF2B5EF4-FFF2-40B4-BE49-F238E27FC236}">
                    <a16:creationId xmlns:a16="http://schemas.microsoft.com/office/drawing/2014/main" id="{A3D3A91F-48CA-AC37-E0A8-BA3FE5D5183E}"/>
                  </a:ext>
                </a:extLst>
              </p:cNvPr>
              <p:cNvSpPr/>
              <p:nvPr/>
            </p:nvSpPr>
            <p:spPr>
              <a:xfrm>
                <a:off x="-4301014" y="2882895"/>
                <a:ext cx="60388" cy="49451"/>
              </a:xfrm>
              <a:custGeom>
                <a:avLst/>
                <a:gdLst/>
                <a:ahLst/>
                <a:cxnLst/>
                <a:rect l="l" t="t" r="r" b="b"/>
                <a:pathLst>
                  <a:path w="60388" h="49451" extrusionOk="0">
                    <a:moveTo>
                      <a:pt x="8287" y="26324"/>
                    </a:moveTo>
                    <a:lnTo>
                      <a:pt x="52102" y="988"/>
                    </a:lnTo>
                    <a:cubicBezTo>
                      <a:pt x="56674" y="-1584"/>
                      <a:pt x="60388" y="988"/>
                      <a:pt x="60388" y="7274"/>
                    </a:cubicBezTo>
                    <a:lnTo>
                      <a:pt x="60388" y="7274"/>
                    </a:lnTo>
                    <a:cubicBezTo>
                      <a:pt x="60307" y="13561"/>
                      <a:pt x="57228" y="19438"/>
                      <a:pt x="52102" y="23086"/>
                    </a:cubicBezTo>
                    <a:lnTo>
                      <a:pt x="8287" y="48422"/>
                    </a:lnTo>
                    <a:cubicBezTo>
                      <a:pt x="3715" y="51089"/>
                      <a:pt x="0" y="48422"/>
                      <a:pt x="0" y="42136"/>
                    </a:cubicBezTo>
                    <a:lnTo>
                      <a:pt x="0" y="42136"/>
                    </a:lnTo>
                    <a:cubicBezTo>
                      <a:pt x="111" y="35849"/>
                      <a:pt x="3184" y="29992"/>
                      <a:pt x="8287" y="2632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39;p2">
                <a:extLst>
                  <a:ext uri="{FF2B5EF4-FFF2-40B4-BE49-F238E27FC236}">
                    <a16:creationId xmlns:a16="http://schemas.microsoft.com/office/drawing/2014/main" id="{3F9A307C-A98B-A274-D9B6-607BA22AF85D}"/>
                  </a:ext>
                </a:extLst>
              </p:cNvPr>
              <p:cNvSpPr/>
              <p:nvPr/>
            </p:nvSpPr>
            <p:spPr>
              <a:xfrm>
                <a:off x="-3498533" y="2407461"/>
                <a:ext cx="81343" cy="61588"/>
              </a:xfrm>
              <a:custGeom>
                <a:avLst/>
                <a:gdLst/>
                <a:ahLst/>
                <a:cxnLst/>
                <a:rect l="l" t="t" r="r" b="b"/>
                <a:pathLst>
                  <a:path w="81343" h="61588" extrusionOk="0">
                    <a:moveTo>
                      <a:pt x="8287" y="38462"/>
                    </a:moveTo>
                    <a:lnTo>
                      <a:pt x="73057" y="1029"/>
                    </a:lnTo>
                    <a:cubicBezTo>
                      <a:pt x="77629" y="-1638"/>
                      <a:pt x="81344" y="1029"/>
                      <a:pt x="81344" y="7315"/>
                    </a:cubicBezTo>
                    <a:lnTo>
                      <a:pt x="81344" y="7315"/>
                    </a:lnTo>
                    <a:cubicBezTo>
                      <a:pt x="81229" y="13602"/>
                      <a:pt x="78162" y="19460"/>
                      <a:pt x="73057" y="23127"/>
                    </a:cubicBezTo>
                    <a:lnTo>
                      <a:pt x="8287" y="60560"/>
                    </a:lnTo>
                    <a:cubicBezTo>
                      <a:pt x="3715" y="63227"/>
                      <a:pt x="0" y="60560"/>
                      <a:pt x="0" y="54273"/>
                    </a:cubicBezTo>
                    <a:lnTo>
                      <a:pt x="0" y="54273"/>
                    </a:lnTo>
                    <a:cubicBezTo>
                      <a:pt x="114" y="47987"/>
                      <a:pt x="3181" y="42129"/>
                      <a:pt x="8287" y="3846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40;p2">
                <a:extLst>
                  <a:ext uri="{FF2B5EF4-FFF2-40B4-BE49-F238E27FC236}">
                    <a16:creationId xmlns:a16="http://schemas.microsoft.com/office/drawing/2014/main" id="{18A8F49B-FD3E-C5A6-F288-F5563AE2303A}"/>
                  </a:ext>
                </a:extLst>
              </p:cNvPr>
              <p:cNvSpPr/>
              <p:nvPr/>
            </p:nvSpPr>
            <p:spPr>
              <a:xfrm>
                <a:off x="-3498533" y="2496465"/>
                <a:ext cx="81343" cy="61602"/>
              </a:xfrm>
              <a:custGeom>
                <a:avLst/>
                <a:gdLst/>
                <a:ahLst/>
                <a:cxnLst/>
                <a:rect l="l" t="t" r="r" b="b"/>
                <a:pathLst>
                  <a:path w="81343" h="61602" extrusionOk="0">
                    <a:moveTo>
                      <a:pt x="8287" y="38421"/>
                    </a:moveTo>
                    <a:lnTo>
                      <a:pt x="73057" y="988"/>
                    </a:lnTo>
                    <a:cubicBezTo>
                      <a:pt x="77629" y="-1584"/>
                      <a:pt x="81344" y="988"/>
                      <a:pt x="81344" y="7275"/>
                    </a:cubicBezTo>
                    <a:lnTo>
                      <a:pt x="81344" y="7275"/>
                    </a:lnTo>
                    <a:cubicBezTo>
                      <a:pt x="81248" y="13590"/>
                      <a:pt x="78172" y="19486"/>
                      <a:pt x="73057" y="23181"/>
                    </a:cubicBezTo>
                    <a:lnTo>
                      <a:pt x="8287" y="60615"/>
                    </a:lnTo>
                    <a:cubicBezTo>
                      <a:pt x="3715" y="63186"/>
                      <a:pt x="0" y="60615"/>
                      <a:pt x="0" y="54328"/>
                    </a:cubicBezTo>
                    <a:lnTo>
                      <a:pt x="0" y="54328"/>
                    </a:lnTo>
                    <a:cubicBezTo>
                      <a:pt x="95" y="48013"/>
                      <a:pt x="3172" y="42117"/>
                      <a:pt x="8287" y="3842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41;p2">
                <a:extLst>
                  <a:ext uri="{FF2B5EF4-FFF2-40B4-BE49-F238E27FC236}">
                    <a16:creationId xmlns:a16="http://schemas.microsoft.com/office/drawing/2014/main" id="{49D7946B-FDCE-C020-BBDD-AA3CB38259DE}"/>
                  </a:ext>
                </a:extLst>
              </p:cNvPr>
              <p:cNvSpPr/>
              <p:nvPr/>
            </p:nvSpPr>
            <p:spPr>
              <a:xfrm>
                <a:off x="-4301014" y="3060917"/>
                <a:ext cx="60388" cy="49451"/>
              </a:xfrm>
              <a:custGeom>
                <a:avLst/>
                <a:gdLst/>
                <a:ahLst/>
                <a:cxnLst/>
                <a:rect l="l" t="t" r="r" b="b"/>
                <a:pathLst>
                  <a:path w="60388" h="49451" extrusionOk="0">
                    <a:moveTo>
                      <a:pt x="8287" y="26324"/>
                    </a:moveTo>
                    <a:lnTo>
                      <a:pt x="52102" y="988"/>
                    </a:lnTo>
                    <a:cubicBezTo>
                      <a:pt x="56674" y="-1584"/>
                      <a:pt x="60388" y="988"/>
                      <a:pt x="60388" y="7274"/>
                    </a:cubicBezTo>
                    <a:lnTo>
                      <a:pt x="60388" y="7274"/>
                    </a:lnTo>
                    <a:cubicBezTo>
                      <a:pt x="60291" y="13590"/>
                      <a:pt x="57220" y="19485"/>
                      <a:pt x="52102" y="23181"/>
                    </a:cubicBezTo>
                    <a:lnTo>
                      <a:pt x="8287" y="48422"/>
                    </a:lnTo>
                    <a:cubicBezTo>
                      <a:pt x="3715" y="51089"/>
                      <a:pt x="0" y="48422"/>
                      <a:pt x="0" y="42136"/>
                    </a:cubicBezTo>
                    <a:lnTo>
                      <a:pt x="0" y="42136"/>
                    </a:lnTo>
                    <a:cubicBezTo>
                      <a:pt x="111" y="35849"/>
                      <a:pt x="3184" y="29992"/>
                      <a:pt x="8287" y="2632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42;p2">
                <a:extLst>
                  <a:ext uri="{FF2B5EF4-FFF2-40B4-BE49-F238E27FC236}">
                    <a16:creationId xmlns:a16="http://schemas.microsoft.com/office/drawing/2014/main" id="{157EF61C-C159-58AA-0FDC-79034577499A}"/>
                  </a:ext>
                </a:extLst>
              </p:cNvPr>
              <p:cNvSpPr/>
              <p:nvPr/>
            </p:nvSpPr>
            <p:spPr>
              <a:xfrm>
                <a:off x="-4301014" y="3149935"/>
                <a:ext cx="60388" cy="49491"/>
              </a:xfrm>
              <a:custGeom>
                <a:avLst/>
                <a:gdLst/>
                <a:ahLst/>
                <a:cxnLst/>
                <a:rect l="l" t="t" r="r" b="b"/>
                <a:pathLst>
                  <a:path w="60388" h="49491" extrusionOk="0">
                    <a:moveTo>
                      <a:pt x="8287" y="26365"/>
                    </a:moveTo>
                    <a:lnTo>
                      <a:pt x="52102" y="1029"/>
                    </a:lnTo>
                    <a:cubicBezTo>
                      <a:pt x="56674" y="-1638"/>
                      <a:pt x="60388" y="1029"/>
                      <a:pt x="60388" y="7315"/>
                    </a:cubicBezTo>
                    <a:lnTo>
                      <a:pt x="60388" y="7315"/>
                    </a:lnTo>
                    <a:cubicBezTo>
                      <a:pt x="60277" y="13602"/>
                      <a:pt x="57204" y="19460"/>
                      <a:pt x="52102" y="23127"/>
                    </a:cubicBezTo>
                    <a:lnTo>
                      <a:pt x="8287" y="48463"/>
                    </a:lnTo>
                    <a:cubicBezTo>
                      <a:pt x="3715" y="51130"/>
                      <a:pt x="0" y="48463"/>
                      <a:pt x="0" y="42177"/>
                    </a:cubicBezTo>
                    <a:lnTo>
                      <a:pt x="0" y="42177"/>
                    </a:lnTo>
                    <a:cubicBezTo>
                      <a:pt x="82" y="35890"/>
                      <a:pt x="3160" y="30013"/>
                      <a:pt x="8287" y="26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43;p2">
                <a:extLst>
                  <a:ext uri="{FF2B5EF4-FFF2-40B4-BE49-F238E27FC236}">
                    <a16:creationId xmlns:a16="http://schemas.microsoft.com/office/drawing/2014/main" id="{1D28614A-C81E-3B65-4065-D005622D5F73}"/>
                  </a:ext>
                </a:extLst>
              </p:cNvPr>
              <p:cNvSpPr/>
              <p:nvPr/>
            </p:nvSpPr>
            <p:spPr>
              <a:xfrm>
                <a:off x="-4301014" y="2971913"/>
                <a:ext cx="60388" cy="49451"/>
              </a:xfrm>
              <a:custGeom>
                <a:avLst/>
                <a:gdLst/>
                <a:ahLst/>
                <a:cxnLst/>
                <a:rect l="l" t="t" r="r" b="b"/>
                <a:pathLst>
                  <a:path w="60388" h="49451" extrusionOk="0">
                    <a:moveTo>
                      <a:pt x="8287" y="26365"/>
                    </a:moveTo>
                    <a:lnTo>
                      <a:pt x="52102" y="1029"/>
                    </a:lnTo>
                    <a:cubicBezTo>
                      <a:pt x="56674" y="-1638"/>
                      <a:pt x="60388" y="1029"/>
                      <a:pt x="60388" y="7315"/>
                    </a:cubicBezTo>
                    <a:lnTo>
                      <a:pt x="60388" y="7315"/>
                    </a:lnTo>
                    <a:cubicBezTo>
                      <a:pt x="60277" y="13602"/>
                      <a:pt x="57204" y="19460"/>
                      <a:pt x="52102" y="23127"/>
                    </a:cubicBezTo>
                    <a:lnTo>
                      <a:pt x="8287" y="48463"/>
                    </a:lnTo>
                    <a:cubicBezTo>
                      <a:pt x="3715" y="51035"/>
                      <a:pt x="0" y="48463"/>
                      <a:pt x="0" y="42177"/>
                    </a:cubicBezTo>
                    <a:lnTo>
                      <a:pt x="0" y="42177"/>
                    </a:lnTo>
                    <a:cubicBezTo>
                      <a:pt x="82" y="35890"/>
                      <a:pt x="3160" y="30013"/>
                      <a:pt x="8287" y="26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44;p2">
                <a:extLst>
                  <a:ext uri="{FF2B5EF4-FFF2-40B4-BE49-F238E27FC236}">
                    <a16:creationId xmlns:a16="http://schemas.microsoft.com/office/drawing/2014/main" id="{2BBF8AD4-FF60-6582-4DB6-811FAF8791E9}"/>
                  </a:ext>
                </a:extLst>
              </p:cNvPr>
              <p:cNvSpPr/>
              <p:nvPr/>
            </p:nvSpPr>
            <p:spPr>
              <a:xfrm>
                <a:off x="-4266168" y="2597427"/>
                <a:ext cx="63927" cy="141394"/>
              </a:xfrm>
              <a:custGeom>
                <a:avLst/>
                <a:gdLst/>
                <a:ahLst/>
                <a:cxnLst/>
                <a:rect l="l" t="t" r="r" b="b"/>
                <a:pathLst>
                  <a:path w="63927" h="141394" extrusionOk="0">
                    <a:moveTo>
                      <a:pt x="30590" y="4896"/>
                    </a:moveTo>
                    <a:cubicBezTo>
                      <a:pt x="34879" y="2125"/>
                      <a:pt x="39787" y="458"/>
                      <a:pt x="44878" y="39"/>
                    </a:cubicBezTo>
                    <a:cubicBezTo>
                      <a:pt x="48633" y="-247"/>
                      <a:pt x="52336" y="1067"/>
                      <a:pt x="55069" y="3658"/>
                    </a:cubicBezTo>
                    <a:cubicBezTo>
                      <a:pt x="58085" y="6830"/>
                      <a:pt x="60219" y="10745"/>
                      <a:pt x="61261" y="14993"/>
                    </a:cubicBezTo>
                    <a:cubicBezTo>
                      <a:pt x="62854" y="20898"/>
                      <a:pt x="63749" y="26975"/>
                      <a:pt x="63928" y="33090"/>
                    </a:cubicBezTo>
                    <a:cubicBezTo>
                      <a:pt x="63928" y="41406"/>
                      <a:pt x="63928" y="49883"/>
                      <a:pt x="63928" y="58522"/>
                    </a:cubicBezTo>
                    <a:cubicBezTo>
                      <a:pt x="63643" y="65599"/>
                      <a:pt x="62750" y="72648"/>
                      <a:pt x="61261" y="79572"/>
                    </a:cubicBezTo>
                    <a:cubicBezTo>
                      <a:pt x="59920" y="85954"/>
                      <a:pt x="57841" y="92155"/>
                      <a:pt x="55069" y="98051"/>
                    </a:cubicBezTo>
                    <a:cubicBezTo>
                      <a:pt x="52629" y="103585"/>
                      <a:pt x="49423" y="108747"/>
                      <a:pt x="45544" y="113386"/>
                    </a:cubicBezTo>
                    <a:cubicBezTo>
                      <a:pt x="41593" y="117996"/>
                      <a:pt x="36851" y="121863"/>
                      <a:pt x="31543" y="124816"/>
                    </a:cubicBezTo>
                    <a:lnTo>
                      <a:pt x="2968" y="141009"/>
                    </a:lnTo>
                    <a:cubicBezTo>
                      <a:pt x="2364" y="141523"/>
                      <a:pt x="1477" y="141523"/>
                      <a:pt x="872" y="141009"/>
                    </a:cubicBezTo>
                    <a:cubicBezTo>
                      <a:pt x="235" y="140237"/>
                      <a:pt x="-74" y="139246"/>
                      <a:pt x="15" y="138246"/>
                    </a:cubicBezTo>
                    <a:lnTo>
                      <a:pt x="15" y="27185"/>
                    </a:lnTo>
                    <a:cubicBezTo>
                      <a:pt x="24" y="25899"/>
                      <a:pt x="317" y="24632"/>
                      <a:pt x="872" y="23470"/>
                    </a:cubicBezTo>
                    <a:cubicBezTo>
                      <a:pt x="1285" y="22394"/>
                      <a:pt x="2015" y="21460"/>
                      <a:pt x="2968" y="20803"/>
                    </a:cubicBezTo>
                    <a:close/>
                    <a:moveTo>
                      <a:pt x="48878" y="41758"/>
                    </a:moveTo>
                    <a:cubicBezTo>
                      <a:pt x="48747" y="38539"/>
                      <a:pt x="48268" y="35348"/>
                      <a:pt x="47449" y="32233"/>
                    </a:cubicBezTo>
                    <a:cubicBezTo>
                      <a:pt x="46885" y="29899"/>
                      <a:pt x="45701" y="27756"/>
                      <a:pt x="44020" y="26042"/>
                    </a:cubicBezTo>
                    <a:cubicBezTo>
                      <a:pt x="42476" y="24527"/>
                      <a:pt x="40369" y="23737"/>
                      <a:pt x="38210" y="23851"/>
                    </a:cubicBezTo>
                    <a:cubicBezTo>
                      <a:pt x="35290" y="24070"/>
                      <a:pt x="32472" y="25013"/>
                      <a:pt x="30019" y="26613"/>
                    </a:cubicBezTo>
                    <a:lnTo>
                      <a:pt x="15064" y="35281"/>
                    </a:lnTo>
                    <a:lnTo>
                      <a:pt x="15064" y="112529"/>
                    </a:lnTo>
                    <a:lnTo>
                      <a:pt x="30590" y="103575"/>
                    </a:lnTo>
                    <a:cubicBezTo>
                      <a:pt x="33577" y="101851"/>
                      <a:pt x="36251" y="99622"/>
                      <a:pt x="38496" y="97003"/>
                    </a:cubicBezTo>
                    <a:cubicBezTo>
                      <a:pt x="40728" y="94412"/>
                      <a:pt x="42587" y="91536"/>
                      <a:pt x="44020" y="88430"/>
                    </a:cubicBezTo>
                    <a:cubicBezTo>
                      <a:pt x="45573" y="85183"/>
                      <a:pt x="46725" y="81763"/>
                      <a:pt x="47449" y="78239"/>
                    </a:cubicBezTo>
                    <a:cubicBezTo>
                      <a:pt x="48207" y="74562"/>
                      <a:pt x="48684" y="70838"/>
                      <a:pt x="48878" y="67095"/>
                    </a:cubicBezTo>
                    <a:cubicBezTo>
                      <a:pt x="49195" y="58522"/>
                      <a:pt x="49195" y="50073"/>
                      <a:pt x="48878" y="4175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45;p2">
                <a:extLst>
                  <a:ext uri="{FF2B5EF4-FFF2-40B4-BE49-F238E27FC236}">
                    <a16:creationId xmlns:a16="http://schemas.microsoft.com/office/drawing/2014/main" id="{E506B591-95CD-5A58-0BDA-BF4E6E3CDFA0}"/>
                  </a:ext>
                </a:extLst>
              </p:cNvPr>
              <p:cNvSpPr/>
              <p:nvPr/>
            </p:nvSpPr>
            <p:spPr>
              <a:xfrm>
                <a:off x="-4193989" y="2552198"/>
                <a:ext cx="75714" cy="144522"/>
              </a:xfrm>
              <a:custGeom>
                <a:avLst/>
                <a:gdLst/>
                <a:ahLst/>
                <a:cxnLst/>
                <a:rect l="l" t="t" r="r" b="b"/>
                <a:pathLst>
                  <a:path w="75714" h="144522" extrusionOk="0">
                    <a:moveTo>
                      <a:pt x="44136" y="500"/>
                    </a:moveTo>
                    <a:cubicBezTo>
                      <a:pt x="45375" y="-167"/>
                      <a:pt x="46232" y="-167"/>
                      <a:pt x="46803" y="500"/>
                    </a:cubicBezTo>
                    <a:cubicBezTo>
                      <a:pt x="47575" y="1548"/>
                      <a:pt x="48127" y="2748"/>
                      <a:pt x="48423" y="4024"/>
                    </a:cubicBezTo>
                    <a:lnTo>
                      <a:pt x="75664" y="96798"/>
                    </a:lnTo>
                    <a:cubicBezTo>
                      <a:pt x="75731" y="97179"/>
                      <a:pt x="75731" y="97560"/>
                      <a:pt x="75664" y="97941"/>
                    </a:cubicBezTo>
                    <a:cubicBezTo>
                      <a:pt x="75664" y="99236"/>
                      <a:pt x="75340" y="100513"/>
                      <a:pt x="74712" y="101656"/>
                    </a:cubicBezTo>
                    <a:cubicBezTo>
                      <a:pt x="74331" y="102760"/>
                      <a:pt x="73597" y="103694"/>
                      <a:pt x="72616" y="104323"/>
                    </a:cubicBezTo>
                    <a:lnTo>
                      <a:pt x="64615" y="108895"/>
                    </a:lnTo>
                    <a:cubicBezTo>
                      <a:pt x="63091" y="109752"/>
                      <a:pt x="62043" y="109942"/>
                      <a:pt x="61472" y="108895"/>
                    </a:cubicBezTo>
                    <a:cubicBezTo>
                      <a:pt x="60900" y="108304"/>
                      <a:pt x="60481" y="107580"/>
                      <a:pt x="60234" y="106799"/>
                    </a:cubicBezTo>
                    <a:lnTo>
                      <a:pt x="55471" y="90511"/>
                    </a:lnTo>
                    <a:lnTo>
                      <a:pt x="20229" y="110800"/>
                    </a:lnTo>
                    <a:lnTo>
                      <a:pt x="15371" y="132612"/>
                    </a:lnTo>
                    <a:cubicBezTo>
                      <a:pt x="15133" y="133869"/>
                      <a:pt x="14714" y="135088"/>
                      <a:pt x="14133" y="136231"/>
                    </a:cubicBezTo>
                    <a:cubicBezTo>
                      <a:pt x="13485" y="137613"/>
                      <a:pt x="12418" y="138746"/>
                      <a:pt x="11085" y="139470"/>
                    </a:cubicBezTo>
                    <a:lnTo>
                      <a:pt x="2988" y="144137"/>
                    </a:lnTo>
                    <a:cubicBezTo>
                      <a:pt x="2388" y="144651"/>
                      <a:pt x="1493" y="144651"/>
                      <a:pt x="893" y="144137"/>
                    </a:cubicBezTo>
                    <a:cubicBezTo>
                      <a:pt x="255" y="143366"/>
                      <a:pt x="-50" y="142375"/>
                      <a:pt x="36" y="141375"/>
                    </a:cubicBezTo>
                    <a:cubicBezTo>
                      <a:pt x="-12" y="140965"/>
                      <a:pt x="-12" y="140546"/>
                      <a:pt x="36" y="140137"/>
                    </a:cubicBezTo>
                    <a:lnTo>
                      <a:pt x="27372" y="15835"/>
                    </a:lnTo>
                    <a:cubicBezTo>
                      <a:pt x="27677" y="14007"/>
                      <a:pt x="28182" y="12216"/>
                      <a:pt x="28896" y="10501"/>
                    </a:cubicBezTo>
                    <a:cubicBezTo>
                      <a:pt x="29468" y="9273"/>
                      <a:pt x="30392" y="8234"/>
                      <a:pt x="31563" y="7549"/>
                    </a:cubicBezTo>
                    <a:close/>
                    <a:moveTo>
                      <a:pt x="50232" y="72414"/>
                    </a:moveTo>
                    <a:lnTo>
                      <a:pt x="38040" y="30504"/>
                    </a:lnTo>
                    <a:lnTo>
                      <a:pt x="26229" y="86225"/>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46;p2">
                <a:extLst>
                  <a:ext uri="{FF2B5EF4-FFF2-40B4-BE49-F238E27FC236}">
                    <a16:creationId xmlns:a16="http://schemas.microsoft.com/office/drawing/2014/main" id="{82ACEC95-1908-E42F-7373-954F3D807525}"/>
                  </a:ext>
                </a:extLst>
              </p:cNvPr>
              <p:cNvSpPr/>
              <p:nvPr/>
            </p:nvSpPr>
            <p:spPr>
              <a:xfrm>
                <a:off x="-4119863" y="2501259"/>
                <a:ext cx="61748" cy="139646"/>
              </a:xfrm>
              <a:custGeom>
                <a:avLst/>
                <a:gdLst/>
                <a:ahLst/>
                <a:cxnLst/>
                <a:rect l="l" t="t" r="r" b="b"/>
                <a:pathLst>
                  <a:path w="61748" h="139646" extrusionOk="0">
                    <a:moveTo>
                      <a:pt x="58688" y="386"/>
                    </a:moveTo>
                    <a:cubicBezTo>
                      <a:pt x="59288" y="-129"/>
                      <a:pt x="60183" y="-129"/>
                      <a:pt x="60783" y="386"/>
                    </a:cubicBezTo>
                    <a:cubicBezTo>
                      <a:pt x="61479" y="1129"/>
                      <a:pt x="61822" y="2138"/>
                      <a:pt x="61736" y="3148"/>
                    </a:cubicBezTo>
                    <a:lnTo>
                      <a:pt x="61736" y="15340"/>
                    </a:lnTo>
                    <a:cubicBezTo>
                      <a:pt x="61745" y="16674"/>
                      <a:pt x="61422" y="17978"/>
                      <a:pt x="60783" y="19150"/>
                    </a:cubicBezTo>
                    <a:cubicBezTo>
                      <a:pt x="60374" y="20207"/>
                      <a:pt x="59640" y="21112"/>
                      <a:pt x="58688" y="21722"/>
                    </a:cubicBezTo>
                    <a:lnTo>
                      <a:pt x="38590" y="33342"/>
                    </a:lnTo>
                    <a:lnTo>
                      <a:pt x="38590" y="127640"/>
                    </a:lnTo>
                    <a:cubicBezTo>
                      <a:pt x="38571" y="128954"/>
                      <a:pt x="38276" y="130250"/>
                      <a:pt x="37733" y="131450"/>
                    </a:cubicBezTo>
                    <a:cubicBezTo>
                      <a:pt x="37295" y="132488"/>
                      <a:pt x="36571" y="133383"/>
                      <a:pt x="35637" y="134022"/>
                    </a:cubicBezTo>
                    <a:lnTo>
                      <a:pt x="26112" y="139260"/>
                    </a:lnTo>
                    <a:cubicBezTo>
                      <a:pt x="25512" y="139775"/>
                      <a:pt x="24617" y="139775"/>
                      <a:pt x="24017" y="139260"/>
                    </a:cubicBezTo>
                    <a:cubicBezTo>
                      <a:pt x="23312" y="138517"/>
                      <a:pt x="22969" y="137517"/>
                      <a:pt x="23064" y="136498"/>
                    </a:cubicBezTo>
                    <a:lnTo>
                      <a:pt x="23064" y="41915"/>
                    </a:lnTo>
                    <a:lnTo>
                      <a:pt x="2967" y="53535"/>
                    </a:lnTo>
                    <a:cubicBezTo>
                      <a:pt x="2367" y="54050"/>
                      <a:pt x="1471" y="54050"/>
                      <a:pt x="871" y="53535"/>
                    </a:cubicBezTo>
                    <a:cubicBezTo>
                      <a:pt x="242" y="52802"/>
                      <a:pt x="-72" y="51840"/>
                      <a:pt x="14" y="50868"/>
                    </a:cubicBezTo>
                    <a:lnTo>
                      <a:pt x="14" y="38581"/>
                    </a:lnTo>
                    <a:cubicBezTo>
                      <a:pt x="23" y="37295"/>
                      <a:pt x="319" y="36028"/>
                      <a:pt x="871" y="34866"/>
                    </a:cubicBezTo>
                    <a:cubicBezTo>
                      <a:pt x="1281" y="33809"/>
                      <a:pt x="2014" y="32904"/>
                      <a:pt x="2967" y="3229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47;p2">
                <a:extLst>
                  <a:ext uri="{FF2B5EF4-FFF2-40B4-BE49-F238E27FC236}">
                    <a16:creationId xmlns:a16="http://schemas.microsoft.com/office/drawing/2014/main" id="{8B788F71-356C-BB72-C27D-DE9FB67F37F5}"/>
                  </a:ext>
                </a:extLst>
              </p:cNvPr>
              <p:cNvSpPr/>
              <p:nvPr/>
            </p:nvSpPr>
            <p:spPr>
              <a:xfrm>
                <a:off x="-4059401" y="2474689"/>
                <a:ext cx="75664" cy="144594"/>
              </a:xfrm>
              <a:custGeom>
                <a:avLst/>
                <a:gdLst/>
                <a:ahLst/>
                <a:cxnLst/>
                <a:rect l="l" t="t" r="r" b="b"/>
                <a:pathLst>
                  <a:path w="75664" h="144594" extrusionOk="0">
                    <a:moveTo>
                      <a:pt x="44041" y="572"/>
                    </a:moveTo>
                    <a:cubicBezTo>
                      <a:pt x="45279" y="-191"/>
                      <a:pt x="46137" y="-191"/>
                      <a:pt x="46708" y="572"/>
                    </a:cubicBezTo>
                    <a:cubicBezTo>
                      <a:pt x="47527" y="1562"/>
                      <a:pt x="48089" y="2743"/>
                      <a:pt x="48327" y="4001"/>
                    </a:cubicBezTo>
                    <a:lnTo>
                      <a:pt x="75664" y="96774"/>
                    </a:lnTo>
                    <a:cubicBezTo>
                      <a:pt x="75664" y="96774"/>
                      <a:pt x="75664" y="97441"/>
                      <a:pt x="75664" y="97917"/>
                    </a:cubicBezTo>
                    <a:cubicBezTo>
                      <a:pt x="75664" y="99251"/>
                      <a:pt x="75340" y="100556"/>
                      <a:pt x="74712" y="101727"/>
                    </a:cubicBezTo>
                    <a:cubicBezTo>
                      <a:pt x="74302" y="102784"/>
                      <a:pt x="73569" y="103689"/>
                      <a:pt x="72616" y="104299"/>
                    </a:cubicBezTo>
                    <a:lnTo>
                      <a:pt x="64615" y="108966"/>
                    </a:lnTo>
                    <a:cubicBezTo>
                      <a:pt x="63091" y="109795"/>
                      <a:pt x="62043" y="109795"/>
                      <a:pt x="61472" y="108966"/>
                    </a:cubicBezTo>
                    <a:cubicBezTo>
                      <a:pt x="60920" y="108366"/>
                      <a:pt x="60491" y="107652"/>
                      <a:pt x="60234" y="106871"/>
                    </a:cubicBezTo>
                    <a:lnTo>
                      <a:pt x="55471" y="90583"/>
                    </a:lnTo>
                    <a:lnTo>
                      <a:pt x="20229" y="110966"/>
                    </a:lnTo>
                    <a:lnTo>
                      <a:pt x="15371" y="132779"/>
                    </a:lnTo>
                    <a:cubicBezTo>
                      <a:pt x="15123" y="133988"/>
                      <a:pt x="14742" y="135179"/>
                      <a:pt x="14228" y="136303"/>
                    </a:cubicBezTo>
                    <a:cubicBezTo>
                      <a:pt x="13514" y="137665"/>
                      <a:pt x="12428" y="138789"/>
                      <a:pt x="11085" y="139541"/>
                    </a:cubicBezTo>
                    <a:lnTo>
                      <a:pt x="2988" y="144209"/>
                    </a:lnTo>
                    <a:cubicBezTo>
                      <a:pt x="2388" y="144723"/>
                      <a:pt x="1493" y="144723"/>
                      <a:pt x="893" y="144209"/>
                    </a:cubicBezTo>
                    <a:cubicBezTo>
                      <a:pt x="264" y="143475"/>
                      <a:pt x="-50" y="142513"/>
                      <a:pt x="36" y="141542"/>
                    </a:cubicBezTo>
                    <a:cubicBezTo>
                      <a:pt x="-12" y="141094"/>
                      <a:pt x="-12" y="140656"/>
                      <a:pt x="36" y="140208"/>
                    </a:cubicBezTo>
                    <a:lnTo>
                      <a:pt x="27372" y="15907"/>
                    </a:lnTo>
                    <a:cubicBezTo>
                      <a:pt x="27706" y="14116"/>
                      <a:pt x="28220" y="12364"/>
                      <a:pt x="28897" y="10668"/>
                    </a:cubicBezTo>
                    <a:cubicBezTo>
                      <a:pt x="29468" y="9411"/>
                      <a:pt x="30392" y="8353"/>
                      <a:pt x="31563" y="7620"/>
                    </a:cubicBezTo>
                    <a:close/>
                    <a:moveTo>
                      <a:pt x="50232" y="72390"/>
                    </a:moveTo>
                    <a:lnTo>
                      <a:pt x="37850" y="30385"/>
                    </a:lnTo>
                    <a:lnTo>
                      <a:pt x="25563" y="86392"/>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48;p2">
                <a:extLst>
                  <a:ext uri="{FF2B5EF4-FFF2-40B4-BE49-F238E27FC236}">
                    <a16:creationId xmlns:a16="http://schemas.microsoft.com/office/drawing/2014/main" id="{F6CCBB3D-E226-308B-0CA9-869892E7E412}"/>
                  </a:ext>
                </a:extLst>
              </p:cNvPr>
              <p:cNvSpPr/>
              <p:nvPr/>
            </p:nvSpPr>
            <p:spPr>
              <a:xfrm>
                <a:off x="-3954509" y="2406104"/>
                <a:ext cx="61268" cy="139462"/>
              </a:xfrm>
              <a:custGeom>
                <a:avLst/>
                <a:gdLst/>
                <a:ahLst/>
                <a:cxnLst/>
                <a:rect l="l" t="t" r="r" b="b"/>
                <a:pathLst>
                  <a:path w="61268" h="139462" extrusionOk="0">
                    <a:moveTo>
                      <a:pt x="58212" y="386"/>
                    </a:moveTo>
                    <a:cubicBezTo>
                      <a:pt x="58812" y="-129"/>
                      <a:pt x="59707" y="-129"/>
                      <a:pt x="60307" y="386"/>
                    </a:cubicBezTo>
                    <a:cubicBezTo>
                      <a:pt x="60984" y="1148"/>
                      <a:pt x="61327" y="2138"/>
                      <a:pt x="61260" y="3148"/>
                    </a:cubicBezTo>
                    <a:lnTo>
                      <a:pt x="61260" y="15340"/>
                    </a:lnTo>
                    <a:cubicBezTo>
                      <a:pt x="61212" y="16664"/>
                      <a:pt x="60889" y="17959"/>
                      <a:pt x="60307" y="19150"/>
                    </a:cubicBezTo>
                    <a:cubicBezTo>
                      <a:pt x="59869" y="20188"/>
                      <a:pt x="59145" y="21084"/>
                      <a:pt x="58212" y="21722"/>
                    </a:cubicBezTo>
                    <a:lnTo>
                      <a:pt x="38114" y="33342"/>
                    </a:lnTo>
                    <a:lnTo>
                      <a:pt x="38114" y="127545"/>
                    </a:lnTo>
                    <a:cubicBezTo>
                      <a:pt x="38105" y="128830"/>
                      <a:pt x="37809" y="130097"/>
                      <a:pt x="37257" y="131259"/>
                    </a:cubicBezTo>
                    <a:cubicBezTo>
                      <a:pt x="36847" y="132374"/>
                      <a:pt x="36076" y="133307"/>
                      <a:pt x="35066" y="133926"/>
                    </a:cubicBezTo>
                    <a:lnTo>
                      <a:pt x="26113" y="139070"/>
                    </a:lnTo>
                    <a:cubicBezTo>
                      <a:pt x="25475" y="139594"/>
                      <a:pt x="24560" y="139594"/>
                      <a:pt x="23922" y="139070"/>
                    </a:cubicBezTo>
                    <a:cubicBezTo>
                      <a:pt x="23284" y="138298"/>
                      <a:pt x="22979" y="137308"/>
                      <a:pt x="23065" y="136308"/>
                    </a:cubicBezTo>
                    <a:lnTo>
                      <a:pt x="23065" y="41820"/>
                    </a:lnTo>
                    <a:lnTo>
                      <a:pt x="2967" y="53440"/>
                    </a:lnTo>
                    <a:cubicBezTo>
                      <a:pt x="2367" y="53954"/>
                      <a:pt x="1472" y="53954"/>
                      <a:pt x="871" y="53440"/>
                    </a:cubicBezTo>
                    <a:cubicBezTo>
                      <a:pt x="233" y="52669"/>
                      <a:pt x="-72" y="51678"/>
                      <a:pt x="14" y="50678"/>
                    </a:cubicBezTo>
                    <a:lnTo>
                      <a:pt x="14" y="38486"/>
                    </a:lnTo>
                    <a:cubicBezTo>
                      <a:pt x="24" y="37200"/>
                      <a:pt x="319" y="35933"/>
                      <a:pt x="871" y="34771"/>
                    </a:cubicBezTo>
                    <a:cubicBezTo>
                      <a:pt x="1281" y="33695"/>
                      <a:pt x="2014" y="32761"/>
                      <a:pt x="2967" y="3210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49;p2">
                <a:extLst>
                  <a:ext uri="{FF2B5EF4-FFF2-40B4-BE49-F238E27FC236}">
                    <a16:creationId xmlns:a16="http://schemas.microsoft.com/office/drawing/2014/main" id="{A5604405-A580-373F-2EC5-4A17023E7F2A}"/>
                  </a:ext>
                </a:extLst>
              </p:cNvPr>
              <p:cNvSpPr/>
              <p:nvPr/>
            </p:nvSpPr>
            <p:spPr>
              <a:xfrm>
                <a:off x="-3879738" y="2373629"/>
                <a:ext cx="61359" cy="141267"/>
              </a:xfrm>
              <a:custGeom>
                <a:avLst/>
                <a:gdLst/>
                <a:ahLst/>
                <a:cxnLst/>
                <a:rect l="l" t="t" r="r" b="b"/>
                <a:pathLst>
                  <a:path w="61359" h="141267" extrusionOk="0">
                    <a:moveTo>
                      <a:pt x="32209" y="4667"/>
                    </a:moveTo>
                    <a:cubicBezTo>
                      <a:pt x="41419" y="-667"/>
                      <a:pt x="48468" y="-1429"/>
                      <a:pt x="53354" y="2381"/>
                    </a:cubicBezTo>
                    <a:cubicBezTo>
                      <a:pt x="59098" y="8782"/>
                      <a:pt x="61746" y="17383"/>
                      <a:pt x="60593" y="25908"/>
                    </a:cubicBezTo>
                    <a:cubicBezTo>
                      <a:pt x="60641" y="33899"/>
                      <a:pt x="59393" y="41843"/>
                      <a:pt x="56878" y="49435"/>
                    </a:cubicBezTo>
                    <a:cubicBezTo>
                      <a:pt x="54450" y="56417"/>
                      <a:pt x="50735" y="62874"/>
                      <a:pt x="45925" y="68485"/>
                    </a:cubicBezTo>
                    <a:lnTo>
                      <a:pt x="61260" y="102013"/>
                    </a:lnTo>
                    <a:cubicBezTo>
                      <a:pt x="61393" y="102575"/>
                      <a:pt x="61393" y="103165"/>
                      <a:pt x="61260" y="103727"/>
                    </a:cubicBezTo>
                    <a:cubicBezTo>
                      <a:pt x="61241" y="104785"/>
                      <a:pt x="60984" y="105832"/>
                      <a:pt x="60498" y="106775"/>
                    </a:cubicBezTo>
                    <a:cubicBezTo>
                      <a:pt x="60164" y="107661"/>
                      <a:pt x="59564" y="108423"/>
                      <a:pt x="58783" y="108966"/>
                    </a:cubicBezTo>
                    <a:lnTo>
                      <a:pt x="49258" y="114395"/>
                    </a:lnTo>
                    <a:cubicBezTo>
                      <a:pt x="47830" y="115253"/>
                      <a:pt x="46687" y="115348"/>
                      <a:pt x="46020" y="114395"/>
                    </a:cubicBezTo>
                    <a:cubicBezTo>
                      <a:pt x="45363" y="113824"/>
                      <a:pt x="44839" y="113100"/>
                      <a:pt x="44496" y="112300"/>
                    </a:cubicBezTo>
                    <a:lnTo>
                      <a:pt x="29923" y="80677"/>
                    </a:lnTo>
                    <a:lnTo>
                      <a:pt x="15064" y="89249"/>
                    </a:lnTo>
                    <a:lnTo>
                      <a:pt x="15064" y="129254"/>
                    </a:lnTo>
                    <a:cubicBezTo>
                      <a:pt x="15045" y="130569"/>
                      <a:pt x="14749" y="131864"/>
                      <a:pt x="14206" y="133064"/>
                    </a:cubicBezTo>
                    <a:cubicBezTo>
                      <a:pt x="13740" y="134112"/>
                      <a:pt x="12978" y="135007"/>
                      <a:pt x="12016" y="135636"/>
                    </a:cubicBezTo>
                    <a:lnTo>
                      <a:pt x="3062" y="140875"/>
                    </a:lnTo>
                    <a:cubicBezTo>
                      <a:pt x="2424" y="141399"/>
                      <a:pt x="1510" y="141399"/>
                      <a:pt x="871" y="140875"/>
                    </a:cubicBezTo>
                    <a:cubicBezTo>
                      <a:pt x="233" y="140103"/>
                      <a:pt x="-72" y="139113"/>
                      <a:pt x="14" y="138112"/>
                    </a:cubicBezTo>
                    <a:lnTo>
                      <a:pt x="14" y="27718"/>
                    </a:lnTo>
                    <a:cubicBezTo>
                      <a:pt x="14" y="26403"/>
                      <a:pt x="309" y="25098"/>
                      <a:pt x="871" y="23908"/>
                    </a:cubicBezTo>
                    <a:cubicBezTo>
                      <a:pt x="1338" y="22860"/>
                      <a:pt x="2100" y="21965"/>
                      <a:pt x="3062" y="21336"/>
                    </a:cubicBezTo>
                    <a:close/>
                    <a:moveTo>
                      <a:pt x="15445" y="68485"/>
                    </a:moveTo>
                    <a:lnTo>
                      <a:pt x="31637" y="58960"/>
                    </a:lnTo>
                    <a:cubicBezTo>
                      <a:pt x="35714" y="56636"/>
                      <a:pt x="39171" y="53368"/>
                      <a:pt x="41734" y="49435"/>
                    </a:cubicBezTo>
                    <a:cubicBezTo>
                      <a:pt x="44515" y="44853"/>
                      <a:pt x="45839" y="39538"/>
                      <a:pt x="45544" y="34195"/>
                    </a:cubicBezTo>
                    <a:cubicBezTo>
                      <a:pt x="45544" y="27813"/>
                      <a:pt x="44305" y="24194"/>
                      <a:pt x="41734" y="23527"/>
                    </a:cubicBezTo>
                    <a:cubicBezTo>
                      <a:pt x="38162" y="22993"/>
                      <a:pt x="34523" y="23917"/>
                      <a:pt x="31637" y="26099"/>
                    </a:cubicBezTo>
                    <a:lnTo>
                      <a:pt x="15445" y="3562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50;p2">
                <a:extLst>
                  <a:ext uri="{FF2B5EF4-FFF2-40B4-BE49-F238E27FC236}">
                    <a16:creationId xmlns:a16="http://schemas.microsoft.com/office/drawing/2014/main" id="{28391D87-CF93-387A-CD83-D7A24403951D}"/>
                  </a:ext>
                </a:extLst>
              </p:cNvPr>
              <p:cNvSpPr/>
              <p:nvPr/>
            </p:nvSpPr>
            <p:spPr>
              <a:xfrm>
                <a:off x="-3801826" y="2321998"/>
                <a:ext cx="54990" cy="148980"/>
              </a:xfrm>
              <a:custGeom>
                <a:avLst/>
                <a:gdLst/>
                <a:ahLst/>
                <a:cxnLst/>
                <a:rect l="l" t="t" r="r" b="b"/>
                <a:pathLst>
                  <a:path w="54990" h="148980" extrusionOk="0">
                    <a:moveTo>
                      <a:pt x="51928" y="98684"/>
                    </a:moveTo>
                    <a:cubicBezTo>
                      <a:pt x="52567" y="98160"/>
                      <a:pt x="53481" y="98160"/>
                      <a:pt x="54119" y="98684"/>
                    </a:cubicBezTo>
                    <a:cubicBezTo>
                      <a:pt x="54757" y="99455"/>
                      <a:pt x="55062" y="100446"/>
                      <a:pt x="54976" y="101446"/>
                    </a:cubicBezTo>
                    <a:lnTo>
                      <a:pt x="54976" y="113638"/>
                    </a:lnTo>
                    <a:cubicBezTo>
                      <a:pt x="54957" y="114952"/>
                      <a:pt x="54662" y="116248"/>
                      <a:pt x="54119" y="117448"/>
                    </a:cubicBezTo>
                    <a:cubicBezTo>
                      <a:pt x="53652" y="118496"/>
                      <a:pt x="52890" y="119391"/>
                      <a:pt x="51928" y="120020"/>
                    </a:cubicBezTo>
                    <a:lnTo>
                      <a:pt x="2970" y="148595"/>
                    </a:lnTo>
                    <a:cubicBezTo>
                      <a:pt x="2370" y="149109"/>
                      <a:pt x="1474" y="149109"/>
                      <a:pt x="874" y="148595"/>
                    </a:cubicBezTo>
                    <a:cubicBezTo>
                      <a:pt x="227" y="147823"/>
                      <a:pt x="-78" y="146833"/>
                      <a:pt x="17" y="145832"/>
                    </a:cubicBezTo>
                    <a:lnTo>
                      <a:pt x="17" y="34580"/>
                    </a:lnTo>
                    <a:cubicBezTo>
                      <a:pt x="17" y="33266"/>
                      <a:pt x="312" y="31961"/>
                      <a:pt x="874" y="30770"/>
                    </a:cubicBezTo>
                    <a:cubicBezTo>
                      <a:pt x="1313" y="29732"/>
                      <a:pt x="2036" y="28837"/>
                      <a:pt x="2970" y="28199"/>
                    </a:cubicBezTo>
                    <a:lnTo>
                      <a:pt x="51071" y="386"/>
                    </a:lnTo>
                    <a:cubicBezTo>
                      <a:pt x="51671" y="-129"/>
                      <a:pt x="52567" y="-129"/>
                      <a:pt x="53167" y="386"/>
                    </a:cubicBezTo>
                    <a:cubicBezTo>
                      <a:pt x="53872" y="1129"/>
                      <a:pt x="54214" y="2129"/>
                      <a:pt x="54119" y="3148"/>
                    </a:cubicBezTo>
                    <a:lnTo>
                      <a:pt x="54119" y="15340"/>
                    </a:lnTo>
                    <a:cubicBezTo>
                      <a:pt x="54119" y="16635"/>
                      <a:pt x="53795" y="17912"/>
                      <a:pt x="53167" y="19055"/>
                    </a:cubicBezTo>
                    <a:cubicBezTo>
                      <a:pt x="52786" y="20160"/>
                      <a:pt x="52052" y="21093"/>
                      <a:pt x="51071" y="21722"/>
                    </a:cubicBezTo>
                    <a:lnTo>
                      <a:pt x="15067" y="42677"/>
                    </a:lnTo>
                    <a:lnTo>
                      <a:pt x="15067" y="70013"/>
                    </a:lnTo>
                    <a:lnTo>
                      <a:pt x="48595" y="50963"/>
                    </a:lnTo>
                    <a:cubicBezTo>
                      <a:pt x="49233" y="50440"/>
                      <a:pt x="50147" y="50440"/>
                      <a:pt x="50785" y="50963"/>
                    </a:cubicBezTo>
                    <a:cubicBezTo>
                      <a:pt x="51433" y="51735"/>
                      <a:pt x="51738" y="52726"/>
                      <a:pt x="51643" y="53726"/>
                    </a:cubicBezTo>
                    <a:lnTo>
                      <a:pt x="51643" y="65918"/>
                    </a:lnTo>
                    <a:cubicBezTo>
                      <a:pt x="51633" y="67204"/>
                      <a:pt x="51338" y="68470"/>
                      <a:pt x="50785" y="69632"/>
                    </a:cubicBezTo>
                    <a:cubicBezTo>
                      <a:pt x="50338" y="70718"/>
                      <a:pt x="49576" y="71652"/>
                      <a:pt x="48595" y="72299"/>
                    </a:cubicBezTo>
                    <a:lnTo>
                      <a:pt x="15067" y="91349"/>
                    </a:lnTo>
                    <a:lnTo>
                      <a:pt x="15067" y="11992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51;p2">
                <a:extLst>
                  <a:ext uri="{FF2B5EF4-FFF2-40B4-BE49-F238E27FC236}">
                    <a16:creationId xmlns:a16="http://schemas.microsoft.com/office/drawing/2014/main" id="{D7394B69-EAC2-1F7C-5D3E-62F2A1CEB42C}"/>
                  </a:ext>
                </a:extLst>
              </p:cNvPr>
              <p:cNvSpPr/>
              <p:nvPr/>
            </p:nvSpPr>
            <p:spPr>
              <a:xfrm>
                <a:off x="-3730198" y="2276564"/>
                <a:ext cx="61468" cy="152790"/>
              </a:xfrm>
              <a:custGeom>
                <a:avLst/>
                <a:gdLst/>
                <a:ahLst/>
                <a:cxnLst/>
                <a:rect l="l" t="t" r="r" b="b"/>
                <a:pathLst>
                  <a:path w="61468" h="152790" extrusionOk="0">
                    <a:moveTo>
                      <a:pt x="50595" y="124973"/>
                    </a:moveTo>
                    <a:cubicBezTo>
                      <a:pt x="49357" y="125735"/>
                      <a:pt x="48404" y="125735"/>
                      <a:pt x="47737" y="124973"/>
                    </a:cubicBezTo>
                    <a:cubicBezTo>
                      <a:pt x="47204" y="124516"/>
                      <a:pt x="46728" y="124011"/>
                      <a:pt x="46309" y="123449"/>
                    </a:cubicBezTo>
                    <a:lnTo>
                      <a:pt x="15067" y="70013"/>
                    </a:lnTo>
                    <a:lnTo>
                      <a:pt x="15067" y="140784"/>
                    </a:lnTo>
                    <a:cubicBezTo>
                      <a:pt x="15067" y="142118"/>
                      <a:pt x="14743" y="143423"/>
                      <a:pt x="14114" y="144594"/>
                    </a:cubicBezTo>
                    <a:cubicBezTo>
                      <a:pt x="13705" y="145651"/>
                      <a:pt x="12971" y="146556"/>
                      <a:pt x="12019" y="147166"/>
                    </a:cubicBezTo>
                    <a:lnTo>
                      <a:pt x="2970" y="152405"/>
                    </a:lnTo>
                    <a:cubicBezTo>
                      <a:pt x="2370" y="152919"/>
                      <a:pt x="1474" y="152919"/>
                      <a:pt x="874" y="152405"/>
                    </a:cubicBezTo>
                    <a:cubicBezTo>
                      <a:pt x="227" y="151633"/>
                      <a:pt x="-78" y="150643"/>
                      <a:pt x="17" y="149643"/>
                    </a:cubicBezTo>
                    <a:lnTo>
                      <a:pt x="17" y="38676"/>
                    </a:lnTo>
                    <a:cubicBezTo>
                      <a:pt x="17" y="37362"/>
                      <a:pt x="312" y="36057"/>
                      <a:pt x="874" y="34866"/>
                    </a:cubicBezTo>
                    <a:cubicBezTo>
                      <a:pt x="1313" y="33828"/>
                      <a:pt x="2036" y="32933"/>
                      <a:pt x="2970" y="32294"/>
                    </a:cubicBezTo>
                    <a:lnTo>
                      <a:pt x="10780" y="27722"/>
                    </a:lnTo>
                    <a:cubicBezTo>
                      <a:pt x="12019" y="27056"/>
                      <a:pt x="13066" y="26960"/>
                      <a:pt x="13733" y="27722"/>
                    </a:cubicBezTo>
                    <a:lnTo>
                      <a:pt x="15162" y="29247"/>
                    </a:lnTo>
                    <a:lnTo>
                      <a:pt x="46404" y="82682"/>
                    </a:lnTo>
                    <a:lnTo>
                      <a:pt x="46404" y="11911"/>
                    </a:lnTo>
                    <a:cubicBezTo>
                      <a:pt x="46413" y="10625"/>
                      <a:pt x="46709" y="9358"/>
                      <a:pt x="47261" y="8196"/>
                    </a:cubicBezTo>
                    <a:cubicBezTo>
                      <a:pt x="47671" y="7120"/>
                      <a:pt x="48404" y="6186"/>
                      <a:pt x="49357" y="5529"/>
                    </a:cubicBezTo>
                    <a:lnTo>
                      <a:pt x="58405" y="386"/>
                    </a:lnTo>
                    <a:cubicBezTo>
                      <a:pt x="59005" y="-129"/>
                      <a:pt x="59901" y="-129"/>
                      <a:pt x="60501" y="386"/>
                    </a:cubicBezTo>
                    <a:cubicBezTo>
                      <a:pt x="61206" y="1129"/>
                      <a:pt x="61549" y="2129"/>
                      <a:pt x="61453" y="3148"/>
                    </a:cubicBezTo>
                    <a:lnTo>
                      <a:pt x="61453" y="114209"/>
                    </a:lnTo>
                    <a:cubicBezTo>
                      <a:pt x="61453" y="115505"/>
                      <a:pt x="61130" y="116781"/>
                      <a:pt x="60501" y="117924"/>
                    </a:cubicBezTo>
                    <a:cubicBezTo>
                      <a:pt x="60120" y="119029"/>
                      <a:pt x="59386" y="119963"/>
                      <a:pt x="58405" y="12059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52;p2">
                <a:extLst>
                  <a:ext uri="{FF2B5EF4-FFF2-40B4-BE49-F238E27FC236}">
                    <a16:creationId xmlns:a16="http://schemas.microsoft.com/office/drawing/2014/main" id="{9F733115-C555-36C9-3FC9-0621E26F2298}"/>
                  </a:ext>
                </a:extLst>
              </p:cNvPr>
              <p:cNvSpPr/>
              <p:nvPr/>
            </p:nvSpPr>
            <p:spPr>
              <a:xfrm>
                <a:off x="-3648569" y="2240830"/>
                <a:ext cx="63929" cy="141470"/>
              </a:xfrm>
              <a:custGeom>
                <a:avLst/>
                <a:gdLst/>
                <a:ahLst/>
                <a:cxnLst/>
                <a:rect l="l" t="t" r="r" b="b"/>
                <a:pathLst>
                  <a:path w="63929" h="141470" extrusionOk="0">
                    <a:moveTo>
                      <a:pt x="30592" y="4973"/>
                    </a:moveTo>
                    <a:cubicBezTo>
                      <a:pt x="34860" y="2144"/>
                      <a:pt x="39775" y="448"/>
                      <a:pt x="44880" y="20"/>
                    </a:cubicBezTo>
                    <a:cubicBezTo>
                      <a:pt x="48642" y="-181"/>
                      <a:pt x="52319" y="1162"/>
                      <a:pt x="55072" y="3734"/>
                    </a:cubicBezTo>
                    <a:cubicBezTo>
                      <a:pt x="58129" y="6878"/>
                      <a:pt x="60263" y="10802"/>
                      <a:pt x="61263" y="15069"/>
                    </a:cubicBezTo>
                    <a:cubicBezTo>
                      <a:pt x="62873" y="20946"/>
                      <a:pt x="63758" y="26985"/>
                      <a:pt x="63930" y="33071"/>
                    </a:cubicBezTo>
                    <a:cubicBezTo>
                      <a:pt x="63930" y="41387"/>
                      <a:pt x="63930" y="49864"/>
                      <a:pt x="63930" y="58503"/>
                    </a:cubicBezTo>
                    <a:cubicBezTo>
                      <a:pt x="63654" y="65580"/>
                      <a:pt x="62758" y="72629"/>
                      <a:pt x="61263" y="79553"/>
                    </a:cubicBezTo>
                    <a:cubicBezTo>
                      <a:pt x="59920" y="85964"/>
                      <a:pt x="57843" y="92193"/>
                      <a:pt x="55072" y="98127"/>
                    </a:cubicBezTo>
                    <a:cubicBezTo>
                      <a:pt x="52633" y="103632"/>
                      <a:pt x="49423" y="108757"/>
                      <a:pt x="45547" y="113367"/>
                    </a:cubicBezTo>
                    <a:cubicBezTo>
                      <a:pt x="41594" y="117977"/>
                      <a:pt x="36850" y="121844"/>
                      <a:pt x="31545" y="124797"/>
                    </a:cubicBezTo>
                    <a:lnTo>
                      <a:pt x="2970" y="141085"/>
                    </a:lnTo>
                    <a:cubicBezTo>
                      <a:pt x="2370" y="141599"/>
                      <a:pt x="1474" y="141599"/>
                      <a:pt x="874" y="141085"/>
                    </a:cubicBezTo>
                    <a:cubicBezTo>
                      <a:pt x="227" y="140313"/>
                      <a:pt x="-78" y="139323"/>
                      <a:pt x="17" y="138323"/>
                    </a:cubicBezTo>
                    <a:lnTo>
                      <a:pt x="17" y="27261"/>
                    </a:lnTo>
                    <a:cubicBezTo>
                      <a:pt x="36" y="25947"/>
                      <a:pt x="331" y="24651"/>
                      <a:pt x="874" y="23451"/>
                    </a:cubicBezTo>
                    <a:cubicBezTo>
                      <a:pt x="1313" y="22413"/>
                      <a:pt x="2036" y="21517"/>
                      <a:pt x="2970" y="20879"/>
                    </a:cubicBezTo>
                    <a:close/>
                    <a:moveTo>
                      <a:pt x="48880" y="41834"/>
                    </a:moveTo>
                    <a:cubicBezTo>
                      <a:pt x="48766" y="38615"/>
                      <a:pt x="48280" y="35424"/>
                      <a:pt x="47452" y="32309"/>
                    </a:cubicBezTo>
                    <a:cubicBezTo>
                      <a:pt x="46890" y="29947"/>
                      <a:pt x="45699" y="27775"/>
                      <a:pt x="44023" y="26023"/>
                    </a:cubicBezTo>
                    <a:cubicBezTo>
                      <a:pt x="42451" y="24546"/>
                      <a:pt x="40365" y="23765"/>
                      <a:pt x="38212" y="23832"/>
                    </a:cubicBezTo>
                    <a:cubicBezTo>
                      <a:pt x="35279" y="24042"/>
                      <a:pt x="32450" y="25023"/>
                      <a:pt x="30021" y="26689"/>
                    </a:cubicBezTo>
                    <a:lnTo>
                      <a:pt x="15067" y="35262"/>
                    </a:lnTo>
                    <a:lnTo>
                      <a:pt x="15067" y="112510"/>
                    </a:lnTo>
                    <a:lnTo>
                      <a:pt x="30592" y="103556"/>
                    </a:lnTo>
                    <a:cubicBezTo>
                      <a:pt x="33574" y="101861"/>
                      <a:pt x="36241" y="99670"/>
                      <a:pt x="38498" y="97079"/>
                    </a:cubicBezTo>
                    <a:cubicBezTo>
                      <a:pt x="40708" y="94441"/>
                      <a:pt x="42565" y="91526"/>
                      <a:pt x="44023" y="88411"/>
                    </a:cubicBezTo>
                    <a:cubicBezTo>
                      <a:pt x="45575" y="85164"/>
                      <a:pt x="46728" y="81744"/>
                      <a:pt x="47452" y="78220"/>
                    </a:cubicBezTo>
                    <a:cubicBezTo>
                      <a:pt x="48223" y="74553"/>
                      <a:pt x="48699" y="70819"/>
                      <a:pt x="48880" y="67076"/>
                    </a:cubicBezTo>
                    <a:cubicBezTo>
                      <a:pt x="49166" y="58598"/>
                      <a:pt x="49166" y="50121"/>
                      <a:pt x="48880" y="4183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53;p2">
                <a:extLst>
                  <a:ext uri="{FF2B5EF4-FFF2-40B4-BE49-F238E27FC236}">
                    <a16:creationId xmlns:a16="http://schemas.microsoft.com/office/drawing/2014/main" id="{1DFD825C-5321-8502-F943-9A03499783A6}"/>
                  </a:ext>
                </a:extLst>
              </p:cNvPr>
              <p:cNvSpPr/>
              <p:nvPr/>
            </p:nvSpPr>
            <p:spPr>
              <a:xfrm>
                <a:off x="-3571509" y="2194708"/>
                <a:ext cx="64421" cy="133131"/>
              </a:xfrm>
              <a:custGeom>
                <a:avLst/>
                <a:gdLst/>
                <a:ahLst/>
                <a:cxnLst/>
                <a:rect l="l" t="t" r="r" b="b"/>
                <a:pathLst>
                  <a:path w="64421" h="133131" extrusionOk="0">
                    <a:moveTo>
                      <a:pt x="31066" y="4613"/>
                    </a:moveTo>
                    <a:cubicBezTo>
                      <a:pt x="35028" y="2089"/>
                      <a:pt x="39534" y="517"/>
                      <a:pt x="44211" y="41"/>
                    </a:cubicBezTo>
                    <a:cubicBezTo>
                      <a:pt x="47544" y="-197"/>
                      <a:pt x="50868" y="603"/>
                      <a:pt x="53736" y="2327"/>
                    </a:cubicBezTo>
                    <a:cubicBezTo>
                      <a:pt x="56345" y="3994"/>
                      <a:pt x="58374" y="6423"/>
                      <a:pt x="59546" y="9280"/>
                    </a:cubicBezTo>
                    <a:cubicBezTo>
                      <a:pt x="60851" y="12290"/>
                      <a:pt x="61556" y="15529"/>
                      <a:pt x="61641" y="18805"/>
                    </a:cubicBezTo>
                    <a:cubicBezTo>
                      <a:pt x="61717" y="20148"/>
                      <a:pt x="61460" y="21491"/>
                      <a:pt x="60879" y="22711"/>
                    </a:cubicBezTo>
                    <a:cubicBezTo>
                      <a:pt x="60355" y="23692"/>
                      <a:pt x="59603" y="24549"/>
                      <a:pt x="58688" y="25187"/>
                    </a:cubicBezTo>
                    <a:lnTo>
                      <a:pt x="50878" y="29759"/>
                    </a:lnTo>
                    <a:cubicBezTo>
                      <a:pt x="49640" y="30426"/>
                      <a:pt x="48687" y="30616"/>
                      <a:pt x="48020" y="29759"/>
                    </a:cubicBezTo>
                    <a:cubicBezTo>
                      <a:pt x="47268" y="29273"/>
                      <a:pt x="46668" y="28578"/>
                      <a:pt x="46306" y="27759"/>
                    </a:cubicBezTo>
                    <a:cubicBezTo>
                      <a:pt x="45220" y="25644"/>
                      <a:pt x="43391" y="24016"/>
                      <a:pt x="41162" y="23187"/>
                    </a:cubicBezTo>
                    <a:cubicBezTo>
                      <a:pt x="37762" y="22825"/>
                      <a:pt x="34352" y="23777"/>
                      <a:pt x="31637" y="25854"/>
                    </a:cubicBezTo>
                    <a:cubicBezTo>
                      <a:pt x="29618" y="26997"/>
                      <a:pt x="27761" y="28407"/>
                      <a:pt x="26113" y="30045"/>
                    </a:cubicBezTo>
                    <a:cubicBezTo>
                      <a:pt x="24360" y="31617"/>
                      <a:pt x="22827" y="33407"/>
                      <a:pt x="21541" y="35379"/>
                    </a:cubicBezTo>
                    <a:cubicBezTo>
                      <a:pt x="20236" y="37303"/>
                      <a:pt x="19179" y="39379"/>
                      <a:pt x="18398" y="41570"/>
                    </a:cubicBezTo>
                    <a:cubicBezTo>
                      <a:pt x="17721" y="43666"/>
                      <a:pt x="17369" y="45847"/>
                      <a:pt x="17350" y="48047"/>
                    </a:cubicBezTo>
                    <a:cubicBezTo>
                      <a:pt x="17198" y="50038"/>
                      <a:pt x="17560" y="52038"/>
                      <a:pt x="18398" y="53857"/>
                    </a:cubicBezTo>
                    <a:cubicBezTo>
                      <a:pt x="19131" y="55134"/>
                      <a:pt x="20455" y="55953"/>
                      <a:pt x="21922" y="56048"/>
                    </a:cubicBezTo>
                    <a:cubicBezTo>
                      <a:pt x="24132" y="56439"/>
                      <a:pt x="26380" y="56439"/>
                      <a:pt x="28590" y="56048"/>
                    </a:cubicBezTo>
                    <a:lnTo>
                      <a:pt x="38876" y="53762"/>
                    </a:lnTo>
                    <a:cubicBezTo>
                      <a:pt x="42639" y="52791"/>
                      <a:pt x="46515" y="52314"/>
                      <a:pt x="50402" y="52333"/>
                    </a:cubicBezTo>
                    <a:cubicBezTo>
                      <a:pt x="53259" y="52324"/>
                      <a:pt x="56040" y="53267"/>
                      <a:pt x="58307" y="55000"/>
                    </a:cubicBezTo>
                    <a:cubicBezTo>
                      <a:pt x="60489" y="56858"/>
                      <a:pt x="62079" y="59306"/>
                      <a:pt x="62879" y="62049"/>
                    </a:cubicBezTo>
                    <a:cubicBezTo>
                      <a:pt x="64013" y="65811"/>
                      <a:pt x="64527" y="69736"/>
                      <a:pt x="64403" y="73669"/>
                    </a:cubicBezTo>
                    <a:cubicBezTo>
                      <a:pt x="64384" y="78956"/>
                      <a:pt x="63613" y="84214"/>
                      <a:pt x="62117" y="89290"/>
                    </a:cubicBezTo>
                    <a:cubicBezTo>
                      <a:pt x="60698" y="94567"/>
                      <a:pt x="58584" y="99625"/>
                      <a:pt x="55831" y="104340"/>
                    </a:cubicBezTo>
                    <a:cubicBezTo>
                      <a:pt x="52973" y="109169"/>
                      <a:pt x="49554" y="113646"/>
                      <a:pt x="45639" y="117675"/>
                    </a:cubicBezTo>
                    <a:cubicBezTo>
                      <a:pt x="41629" y="121790"/>
                      <a:pt x="37076" y="125352"/>
                      <a:pt x="32114" y="128248"/>
                    </a:cubicBezTo>
                    <a:cubicBezTo>
                      <a:pt x="28447" y="130457"/>
                      <a:pt x="24418" y="132010"/>
                      <a:pt x="20207" y="132820"/>
                    </a:cubicBezTo>
                    <a:cubicBezTo>
                      <a:pt x="16817" y="133448"/>
                      <a:pt x="13321" y="133124"/>
                      <a:pt x="10111" y="131867"/>
                    </a:cubicBezTo>
                    <a:cubicBezTo>
                      <a:pt x="7082" y="130638"/>
                      <a:pt x="4586" y="128381"/>
                      <a:pt x="3062" y="125485"/>
                    </a:cubicBezTo>
                    <a:cubicBezTo>
                      <a:pt x="1081" y="121761"/>
                      <a:pt x="34" y="117608"/>
                      <a:pt x="15" y="113389"/>
                    </a:cubicBezTo>
                    <a:cubicBezTo>
                      <a:pt x="-71" y="112065"/>
                      <a:pt x="224" y="110741"/>
                      <a:pt x="872" y="109579"/>
                    </a:cubicBezTo>
                    <a:cubicBezTo>
                      <a:pt x="1319" y="108540"/>
                      <a:pt x="2081" y="107674"/>
                      <a:pt x="3062" y="107102"/>
                    </a:cubicBezTo>
                    <a:lnTo>
                      <a:pt x="10873" y="102530"/>
                    </a:lnTo>
                    <a:cubicBezTo>
                      <a:pt x="12111" y="101863"/>
                      <a:pt x="13064" y="101578"/>
                      <a:pt x="13730" y="101863"/>
                    </a:cubicBezTo>
                    <a:cubicBezTo>
                      <a:pt x="14530" y="102378"/>
                      <a:pt x="15140" y="103149"/>
                      <a:pt x="15445" y="104054"/>
                    </a:cubicBezTo>
                    <a:cubicBezTo>
                      <a:pt x="15950" y="105235"/>
                      <a:pt x="16588" y="106350"/>
                      <a:pt x="17350" y="107388"/>
                    </a:cubicBezTo>
                    <a:cubicBezTo>
                      <a:pt x="18045" y="108445"/>
                      <a:pt x="19093" y="109217"/>
                      <a:pt x="20303" y="109579"/>
                    </a:cubicBezTo>
                    <a:cubicBezTo>
                      <a:pt x="21855" y="110017"/>
                      <a:pt x="23513" y="110017"/>
                      <a:pt x="25065" y="109579"/>
                    </a:cubicBezTo>
                    <a:cubicBezTo>
                      <a:pt x="27570" y="109026"/>
                      <a:pt x="29961" y="108026"/>
                      <a:pt x="32114" y="106626"/>
                    </a:cubicBezTo>
                    <a:cubicBezTo>
                      <a:pt x="34409" y="105340"/>
                      <a:pt x="36581" y="103845"/>
                      <a:pt x="38591" y="102149"/>
                    </a:cubicBezTo>
                    <a:cubicBezTo>
                      <a:pt x="40648" y="100463"/>
                      <a:pt x="42496" y="98549"/>
                      <a:pt x="44115" y="96434"/>
                    </a:cubicBezTo>
                    <a:cubicBezTo>
                      <a:pt x="45601" y="94339"/>
                      <a:pt x="46878" y="92110"/>
                      <a:pt x="47925" y="89767"/>
                    </a:cubicBezTo>
                    <a:cubicBezTo>
                      <a:pt x="48878" y="87404"/>
                      <a:pt x="49364" y="84880"/>
                      <a:pt x="49354" y="82337"/>
                    </a:cubicBezTo>
                    <a:cubicBezTo>
                      <a:pt x="49544" y="80413"/>
                      <a:pt x="48963" y="78489"/>
                      <a:pt x="47735" y="77003"/>
                    </a:cubicBezTo>
                    <a:cubicBezTo>
                      <a:pt x="46430" y="75946"/>
                      <a:pt x="44744" y="75460"/>
                      <a:pt x="43067" y="75670"/>
                    </a:cubicBezTo>
                    <a:cubicBezTo>
                      <a:pt x="40391" y="75784"/>
                      <a:pt x="37743" y="76193"/>
                      <a:pt x="35162" y="76908"/>
                    </a:cubicBezTo>
                    <a:cubicBezTo>
                      <a:pt x="32047" y="77670"/>
                      <a:pt x="28427" y="78432"/>
                      <a:pt x="24303" y="79194"/>
                    </a:cubicBezTo>
                    <a:cubicBezTo>
                      <a:pt x="21179" y="79918"/>
                      <a:pt x="17969" y="80175"/>
                      <a:pt x="14778" y="79956"/>
                    </a:cubicBezTo>
                    <a:cubicBezTo>
                      <a:pt x="12197" y="79775"/>
                      <a:pt x="9749" y="78737"/>
                      <a:pt x="7825" y="77003"/>
                    </a:cubicBezTo>
                    <a:cubicBezTo>
                      <a:pt x="5844" y="74974"/>
                      <a:pt x="4463" y="72431"/>
                      <a:pt x="3824" y="69669"/>
                    </a:cubicBezTo>
                    <a:cubicBezTo>
                      <a:pt x="2805" y="65564"/>
                      <a:pt x="2358" y="61325"/>
                      <a:pt x="2491" y="57096"/>
                    </a:cubicBezTo>
                    <a:cubicBezTo>
                      <a:pt x="2481" y="51838"/>
                      <a:pt x="3215" y="46618"/>
                      <a:pt x="4682" y="41570"/>
                    </a:cubicBezTo>
                    <a:cubicBezTo>
                      <a:pt x="7558" y="31321"/>
                      <a:pt x="12854" y="21920"/>
                      <a:pt x="20112" y="14138"/>
                    </a:cubicBezTo>
                    <a:cubicBezTo>
                      <a:pt x="23294" y="10462"/>
                      <a:pt x="26980" y="7252"/>
                      <a:pt x="31066" y="46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54;p2">
                <a:extLst>
                  <a:ext uri="{FF2B5EF4-FFF2-40B4-BE49-F238E27FC236}">
                    <a16:creationId xmlns:a16="http://schemas.microsoft.com/office/drawing/2014/main" id="{065407B9-8A00-52C4-E7DE-0322324B7AAB}"/>
                  </a:ext>
                </a:extLst>
              </p:cNvPr>
              <p:cNvSpPr/>
              <p:nvPr/>
            </p:nvSpPr>
            <p:spPr>
              <a:xfrm>
                <a:off x="-4348735" y="2950706"/>
                <a:ext cx="968501" cy="571647"/>
              </a:xfrm>
              <a:custGeom>
                <a:avLst/>
                <a:gdLst/>
                <a:ahLst/>
                <a:cxnLst/>
                <a:rect l="l" t="t" r="r" b="b"/>
                <a:pathLst>
                  <a:path w="968501" h="571647" extrusionOk="0">
                    <a:moveTo>
                      <a:pt x="9525" y="549539"/>
                    </a:moveTo>
                    <a:lnTo>
                      <a:pt x="958977" y="1376"/>
                    </a:lnTo>
                    <a:cubicBezTo>
                      <a:pt x="964216" y="-1672"/>
                      <a:pt x="968502" y="518"/>
                      <a:pt x="968502" y="6233"/>
                    </a:cubicBezTo>
                    <a:cubicBezTo>
                      <a:pt x="968016" y="12739"/>
                      <a:pt x="964482" y="18635"/>
                      <a:pt x="958977" y="22140"/>
                    </a:cubicBezTo>
                    <a:lnTo>
                      <a:pt x="9525" y="570209"/>
                    </a:lnTo>
                    <a:cubicBezTo>
                      <a:pt x="4286" y="573352"/>
                      <a:pt x="0" y="571161"/>
                      <a:pt x="0" y="565446"/>
                    </a:cubicBezTo>
                    <a:cubicBezTo>
                      <a:pt x="486" y="558941"/>
                      <a:pt x="4017" y="553045"/>
                      <a:pt x="9525" y="54953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55;p2">
                <a:extLst>
                  <a:ext uri="{FF2B5EF4-FFF2-40B4-BE49-F238E27FC236}">
                    <a16:creationId xmlns:a16="http://schemas.microsoft.com/office/drawing/2014/main" id="{364C2EBA-182C-17A5-2B90-C3CF5087A6B9}"/>
                  </a:ext>
                </a:extLst>
              </p:cNvPr>
              <p:cNvSpPr/>
              <p:nvPr/>
            </p:nvSpPr>
            <p:spPr>
              <a:xfrm>
                <a:off x="-4348735" y="3012883"/>
                <a:ext cx="968501" cy="571605"/>
              </a:xfrm>
              <a:custGeom>
                <a:avLst/>
                <a:gdLst/>
                <a:ahLst/>
                <a:cxnLst/>
                <a:rect l="l" t="t" r="r" b="b"/>
                <a:pathLst>
                  <a:path w="968501" h="571605" extrusionOk="0">
                    <a:moveTo>
                      <a:pt x="9525" y="549466"/>
                    </a:moveTo>
                    <a:lnTo>
                      <a:pt x="958977" y="1397"/>
                    </a:lnTo>
                    <a:cubicBezTo>
                      <a:pt x="964216" y="-1651"/>
                      <a:pt x="968502" y="445"/>
                      <a:pt x="968502" y="6160"/>
                    </a:cubicBezTo>
                    <a:cubicBezTo>
                      <a:pt x="968016" y="12665"/>
                      <a:pt x="964482" y="18561"/>
                      <a:pt x="958977" y="22066"/>
                    </a:cubicBezTo>
                    <a:lnTo>
                      <a:pt x="9525" y="570230"/>
                    </a:lnTo>
                    <a:cubicBezTo>
                      <a:pt x="4286" y="573278"/>
                      <a:pt x="0" y="571087"/>
                      <a:pt x="0" y="565373"/>
                    </a:cubicBezTo>
                    <a:cubicBezTo>
                      <a:pt x="486" y="558867"/>
                      <a:pt x="4017" y="552971"/>
                      <a:pt x="9525" y="54946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56;p2">
                <a:extLst>
                  <a:ext uri="{FF2B5EF4-FFF2-40B4-BE49-F238E27FC236}">
                    <a16:creationId xmlns:a16="http://schemas.microsoft.com/office/drawing/2014/main" id="{1FDFAEF9-AA5F-E391-AF7A-0414B1BFDE04}"/>
                  </a:ext>
                </a:extLst>
              </p:cNvPr>
              <p:cNvSpPr/>
              <p:nvPr/>
            </p:nvSpPr>
            <p:spPr>
              <a:xfrm>
                <a:off x="-4348735" y="3075198"/>
                <a:ext cx="968120" cy="571393"/>
              </a:xfrm>
              <a:custGeom>
                <a:avLst/>
                <a:gdLst/>
                <a:ahLst/>
                <a:cxnLst/>
                <a:rect l="l" t="t" r="r" b="b"/>
                <a:pathLst>
                  <a:path w="968120" h="571393" extrusionOk="0">
                    <a:moveTo>
                      <a:pt x="9525" y="549349"/>
                    </a:moveTo>
                    <a:lnTo>
                      <a:pt x="958596" y="1376"/>
                    </a:lnTo>
                    <a:cubicBezTo>
                      <a:pt x="963835" y="-1672"/>
                      <a:pt x="968121" y="518"/>
                      <a:pt x="968121" y="6233"/>
                    </a:cubicBezTo>
                    <a:cubicBezTo>
                      <a:pt x="967635" y="12720"/>
                      <a:pt x="964102" y="18587"/>
                      <a:pt x="958596" y="22045"/>
                    </a:cubicBezTo>
                    <a:lnTo>
                      <a:pt x="9525" y="570018"/>
                    </a:lnTo>
                    <a:cubicBezTo>
                      <a:pt x="4286" y="573066"/>
                      <a:pt x="0" y="570875"/>
                      <a:pt x="0" y="565160"/>
                    </a:cubicBezTo>
                    <a:cubicBezTo>
                      <a:pt x="485" y="558674"/>
                      <a:pt x="4020" y="552807"/>
                      <a:pt x="9525" y="5493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57;p2">
                <a:extLst>
                  <a:ext uri="{FF2B5EF4-FFF2-40B4-BE49-F238E27FC236}">
                    <a16:creationId xmlns:a16="http://schemas.microsoft.com/office/drawing/2014/main" id="{38050131-4199-4CEC-6A21-982E2D551758}"/>
                  </a:ext>
                </a:extLst>
              </p:cNvPr>
              <p:cNvSpPr/>
              <p:nvPr/>
            </p:nvSpPr>
            <p:spPr>
              <a:xfrm>
                <a:off x="-4284699" y="3832761"/>
                <a:ext cx="24012" cy="66570"/>
              </a:xfrm>
              <a:custGeom>
                <a:avLst/>
                <a:gdLst/>
                <a:ahLst/>
                <a:cxnLst/>
                <a:rect l="l" t="t" r="r" b="b"/>
                <a:pathLst>
                  <a:path w="24012" h="66570" extrusionOk="0">
                    <a:moveTo>
                      <a:pt x="163" y="32959"/>
                    </a:moveTo>
                    <a:cubicBezTo>
                      <a:pt x="-54" y="32444"/>
                      <a:pt x="-54" y="31854"/>
                      <a:pt x="163" y="31340"/>
                    </a:cubicBezTo>
                    <a:cubicBezTo>
                      <a:pt x="240" y="30663"/>
                      <a:pt x="469" y="30016"/>
                      <a:pt x="830" y="29435"/>
                    </a:cubicBezTo>
                    <a:lnTo>
                      <a:pt x="13117" y="7718"/>
                    </a:lnTo>
                    <a:lnTo>
                      <a:pt x="14260" y="5813"/>
                    </a:lnTo>
                    <a:cubicBezTo>
                      <a:pt x="14642" y="5194"/>
                      <a:pt x="15164" y="4670"/>
                      <a:pt x="15784" y="4289"/>
                    </a:cubicBezTo>
                    <a:lnTo>
                      <a:pt x="22737" y="193"/>
                    </a:lnTo>
                    <a:cubicBezTo>
                      <a:pt x="23076" y="-64"/>
                      <a:pt x="23541" y="-64"/>
                      <a:pt x="23880" y="193"/>
                    </a:cubicBezTo>
                    <a:cubicBezTo>
                      <a:pt x="24056" y="650"/>
                      <a:pt x="24056" y="1164"/>
                      <a:pt x="23880" y="1622"/>
                    </a:cubicBezTo>
                    <a:lnTo>
                      <a:pt x="23880" y="58772"/>
                    </a:lnTo>
                    <a:cubicBezTo>
                      <a:pt x="24001" y="59400"/>
                      <a:pt x="24001" y="60048"/>
                      <a:pt x="23880" y="60677"/>
                    </a:cubicBezTo>
                    <a:cubicBezTo>
                      <a:pt x="23692" y="61258"/>
                      <a:pt x="23281" y="61734"/>
                      <a:pt x="22737" y="62010"/>
                    </a:cubicBezTo>
                    <a:lnTo>
                      <a:pt x="15212" y="66392"/>
                    </a:lnTo>
                    <a:cubicBezTo>
                      <a:pt x="14904" y="66630"/>
                      <a:pt x="14473" y="66630"/>
                      <a:pt x="14165" y="66392"/>
                    </a:cubicBezTo>
                    <a:cubicBezTo>
                      <a:pt x="13826" y="65992"/>
                      <a:pt x="13655" y="65487"/>
                      <a:pt x="13688" y="64963"/>
                    </a:cubicBezTo>
                    <a:lnTo>
                      <a:pt x="13688" y="26387"/>
                    </a:lnTo>
                    <a:lnTo>
                      <a:pt x="6926" y="38293"/>
                    </a:lnTo>
                    <a:cubicBezTo>
                      <a:pt x="6647" y="38769"/>
                      <a:pt x="6254" y="39160"/>
                      <a:pt x="5783" y="39436"/>
                    </a:cubicBezTo>
                    <a:cubicBezTo>
                      <a:pt x="5474" y="39674"/>
                      <a:pt x="5044" y="39674"/>
                      <a:pt x="4735" y="394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58;p2">
                <a:extLst>
                  <a:ext uri="{FF2B5EF4-FFF2-40B4-BE49-F238E27FC236}">
                    <a16:creationId xmlns:a16="http://schemas.microsoft.com/office/drawing/2014/main" id="{82D16234-8293-E413-6560-48A04215CB8C}"/>
                  </a:ext>
                </a:extLst>
              </p:cNvPr>
              <p:cNvSpPr/>
              <p:nvPr/>
            </p:nvSpPr>
            <p:spPr>
              <a:xfrm>
                <a:off x="-4253489" y="3815332"/>
                <a:ext cx="33056" cy="68103"/>
              </a:xfrm>
              <a:custGeom>
                <a:avLst/>
                <a:gdLst/>
                <a:ahLst/>
                <a:cxnLst/>
                <a:rect l="l" t="t" r="r" b="b"/>
                <a:pathLst>
                  <a:path w="33056" h="68103" extrusionOk="0">
                    <a:moveTo>
                      <a:pt x="16292" y="2286"/>
                    </a:moveTo>
                    <a:cubicBezTo>
                      <a:pt x="18496" y="819"/>
                      <a:pt x="21077" y="28"/>
                      <a:pt x="23722" y="0"/>
                    </a:cubicBezTo>
                    <a:cubicBezTo>
                      <a:pt x="25663" y="0"/>
                      <a:pt x="27519" y="791"/>
                      <a:pt x="28865" y="2191"/>
                    </a:cubicBezTo>
                    <a:cubicBezTo>
                      <a:pt x="30363" y="3867"/>
                      <a:pt x="31412" y="5905"/>
                      <a:pt x="31913" y="8096"/>
                    </a:cubicBezTo>
                    <a:cubicBezTo>
                      <a:pt x="32618" y="10868"/>
                      <a:pt x="33002" y="13716"/>
                      <a:pt x="33056" y="16573"/>
                    </a:cubicBezTo>
                    <a:cubicBezTo>
                      <a:pt x="33056" y="19050"/>
                      <a:pt x="33056" y="21622"/>
                      <a:pt x="33056" y="24384"/>
                    </a:cubicBezTo>
                    <a:cubicBezTo>
                      <a:pt x="33056" y="27146"/>
                      <a:pt x="33056" y="29813"/>
                      <a:pt x="33056" y="32290"/>
                    </a:cubicBezTo>
                    <a:cubicBezTo>
                      <a:pt x="32937" y="35490"/>
                      <a:pt x="32554" y="38681"/>
                      <a:pt x="31913" y="41815"/>
                    </a:cubicBezTo>
                    <a:cubicBezTo>
                      <a:pt x="31272" y="45101"/>
                      <a:pt x="30249" y="48292"/>
                      <a:pt x="28865" y="51340"/>
                    </a:cubicBezTo>
                    <a:cubicBezTo>
                      <a:pt x="27539" y="54293"/>
                      <a:pt x="25809" y="57055"/>
                      <a:pt x="23722" y="59531"/>
                    </a:cubicBezTo>
                    <a:cubicBezTo>
                      <a:pt x="21631" y="62046"/>
                      <a:pt x="19116" y="64170"/>
                      <a:pt x="16292" y="65818"/>
                    </a:cubicBezTo>
                    <a:cubicBezTo>
                      <a:pt x="14102" y="67237"/>
                      <a:pt x="11566" y="68028"/>
                      <a:pt x="8958" y="68104"/>
                    </a:cubicBezTo>
                    <a:cubicBezTo>
                      <a:pt x="7005" y="68066"/>
                      <a:pt x="5151" y="67246"/>
                      <a:pt x="3814" y="65818"/>
                    </a:cubicBezTo>
                    <a:cubicBezTo>
                      <a:pt x="2317" y="64170"/>
                      <a:pt x="1267" y="62170"/>
                      <a:pt x="766" y="60007"/>
                    </a:cubicBezTo>
                    <a:cubicBezTo>
                      <a:pt x="218" y="57312"/>
                      <a:pt x="-37" y="54569"/>
                      <a:pt x="4" y="51816"/>
                    </a:cubicBezTo>
                    <a:cubicBezTo>
                      <a:pt x="4" y="49435"/>
                      <a:pt x="4" y="46863"/>
                      <a:pt x="4" y="44101"/>
                    </a:cubicBezTo>
                    <a:cubicBezTo>
                      <a:pt x="4" y="41338"/>
                      <a:pt x="4" y="38671"/>
                      <a:pt x="4" y="36100"/>
                    </a:cubicBezTo>
                    <a:cubicBezTo>
                      <a:pt x="118" y="32899"/>
                      <a:pt x="500" y="29708"/>
                      <a:pt x="1147" y="26575"/>
                    </a:cubicBezTo>
                    <a:cubicBezTo>
                      <a:pt x="1796" y="23298"/>
                      <a:pt x="2818" y="20098"/>
                      <a:pt x="4195" y="17050"/>
                    </a:cubicBezTo>
                    <a:cubicBezTo>
                      <a:pt x="5521" y="14097"/>
                      <a:pt x="7252" y="11335"/>
                      <a:pt x="9339" y="8858"/>
                    </a:cubicBezTo>
                    <a:cubicBezTo>
                      <a:pt x="11224" y="6248"/>
                      <a:pt x="13582" y="4020"/>
                      <a:pt x="16292" y="2286"/>
                    </a:cubicBezTo>
                    <a:close/>
                    <a:moveTo>
                      <a:pt x="22483" y="37910"/>
                    </a:moveTo>
                    <a:cubicBezTo>
                      <a:pt x="22483" y="32861"/>
                      <a:pt x="22483" y="27908"/>
                      <a:pt x="22483" y="23146"/>
                    </a:cubicBezTo>
                    <a:cubicBezTo>
                      <a:pt x="22601" y="21879"/>
                      <a:pt x="22601" y="20603"/>
                      <a:pt x="22483" y="19336"/>
                    </a:cubicBezTo>
                    <a:cubicBezTo>
                      <a:pt x="22373" y="18383"/>
                      <a:pt x="22047" y="17478"/>
                      <a:pt x="21531" y="16669"/>
                    </a:cubicBezTo>
                    <a:cubicBezTo>
                      <a:pt x="21132" y="16031"/>
                      <a:pt x="20466" y="15612"/>
                      <a:pt x="19721" y="15526"/>
                    </a:cubicBezTo>
                    <a:cubicBezTo>
                      <a:pt x="18673" y="15507"/>
                      <a:pt x="17645" y="15812"/>
                      <a:pt x="16768" y="16383"/>
                    </a:cubicBezTo>
                    <a:cubicBezTo>
                      <a:pt x="15671" y="17021"/>
                      <a:pt x="14702" y="17869"/>
                      <a:pt x="13911" y="18860"/>
                    </a:cubicBezTo>
                    <a:cubicBezTo>
                      <a:pt x="13160" y="19850"/>
                      <a:pt x="12552" y="20936"/>
                      <a:pt x="12101" y="22098"/>
                    </a:cubicBezTo>
                    <a:cubicBezTo>
                      <a:pt x="11640" y="23336"/>
                      <a:pt x="11289" y="24613"/>
                      <a:pt x="11053" y="25908"/>
                    </a:cubicBezTo>
                    <a:cubicBezTo>
                      <a:pt x="10951" y="27337"/>
                      <a:pt x="10951" y="28765"/>
                      <a:pt x="11053" y="30194"/>
                    </a:cubicBezTo>
                    <a:cubicBezTo>
                      <a:pt x="11053" y="35243"/>
                      <a:pt x="11053" y="39719"/>
                      <a:pt x="11053" y="45053"/>
                    </a:cubicBezTo>
                    <a:cubicBezTo>
                      <a:pt x="10945" y="46320"/>
                      <a:pt x="10945" y="47597"/>
                      <a:pt x="11053" y="48863"/>
                    </a:cubicBezTo>
                    <a:cubicBezTo>
                      <a:pt x="11192" y="49825"/>
                      <a:pt x="11552" y="50730"/>
                      <a:pt x="12101" y="51530"/>
                    </a:cubicBezTo>
                    <a:cubicBezTo>
                      <a:pt x="12544" y="52102"/>
                      <a:pt x="13194" y="52483"/>
                      <a:pt x="13911" y="52578"/>
                    </a:cubicBezTo>
                    <a:cubicBezTo>
                      <a:pt x="14931" y="52607"/>
                      <a:pt x="15932" y="52302"/>
                      <a:pt x="16768" y="51721"/>
                    </a:cubicBezTo>
                    <a:cubicBezTo>
                      <a:pt x="17931" y="51140"/>
                      <a:pt x="18943" y="50292"/>
                      <a:pt x="19721" y="49244"/>
                    </a:cubicBezTo>
                    <a:cubicBezTo>
                      <a:pt x="20490" y="48263"/>
                      <a:pt x="21100" y="47177"/>
                      <a:pt x="21531" y="46006"/>
                    </a:cubicBezTo>
                    <a:cubicBezTo>
                      <a:pt x="22048" y="44787"/>
                      <a:pt x="22401" y="43510"/>
                      <a:pt x="22579" y="42196"/>
                    </a:cubicBezTo>
                    <a:cubicBezTo>
                      <a:pt x="22293" y="40862"/>
                      <a:pt x="22388" y="39434"/>
                      <a:pt x="22483" y="3791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59;p2">
                <a:extLst>
                  <a:ext uri="{FF2B5EF4-FFF2-40B4-BE49-F238E27FC236}">
                    <a16:creationId xmlns:a16="http://schemas.microsoft.com/office/drawing/2014/main" id="{B255CF6C-E177-AF65-7E61-41ACD74F25B0}"/>
                  </a:ext>
                </a:extLst>
              </p:cNvPr>
              <p:cNvSpPr/>
              <p:nvPr/>
            </p:nvSpPr>
            <p:spPr>
              <a:xfrm>
                <a:off x="-4215480" y="3783138"/>
                <a:ext cx="44767" cy="81641"/>
              </a:xfrm>
              <a:custGeom>
                <a:avLst/>
                <a:gdLst/>
                <a:ahLst/>
                <a:cxnLst/>
                <a:rect l="l" t="t" r="r" b="b"/>
                <a:pathLst>
                  <a:path w="44767" h="81641" extrusionOk="0">
                    <a:moveTo>
                      <a:pt x="18002" y="24575"/>
                    </a:moveTo>
                    <a:cubicBezTo>
                      <a:pt x="18002" y="26861"/>
                      <a:pt x="18002" y="29051"/>
                      <a:pt x="18002" y="31242"/>
                    </a:cubicBezTo>
                    <a:cubicBezTo>
                      <a:pt x="17927" y="33033"/>
                      <a:pt x="17704" y="34823"/>
                      <a:pt x="17335" y="36576"/>
                    </a:cubicBezTo>
                    <a:cubicBezTo>
                      <a:pt x="16998" y="38253"/>
                      <a:pt x="16454" y="39891"/>
                      <a:pt x="15716" y="41434"/>
                    </a:cubicBezTo>
                    <a:cubicBezTo>
                      <a:pt x="14965" y="42996"/>
                      <a:pt x="14039" y="44463"/>
                      <a:pt x="12954" y="45815"/>
                    </a:cubicBezTo>
                    <a:cubicBezTo>
                      <a:pt x="11808" y="47044"/>
                      <a:pt x="10493" y="48101"/>
                      <a:pt x="9049" y="48959"/>
                    </a:cubicBezTo>
                    <a:cubicBezTo>
                      <a:pt x="7875" y="49711"/>
                      <a:pt x="6534" y="50168"/>
                      <a:pt x="5144" y="50292"/>
                    </a:cubicBezTo>
                    <a:cubicBezTo>
                      <a:pt x="4099" y="50340"/>
                      <a:pt x="3087" y="49921"/>
                      <a:pt x="2381" y="49149"/>
                    </a:cubicBezTo>
                    <a:cubicBezTo>
                      <a:pt x="1533" y="48320"/>
                      <a:pt x="938" y="47263"/>
                      <a:pt x="667" y="46101"/>
                    </a:cubicBezTo>
                    <a:cubicBezTo>
                      <a:pt x="268" y="44644"/>
                      <a:pt x="44" y="43139"/>
                      <a:pt x="0" y="41624"/>
                    </a:cubicBezTo>
                    <a:cubicBezTo>
                      <a:pt x="0" y="40481"/>
                      <a:pt x="0" y="39434"/>
                      <a:pt x="0" y="38386"/>
                    </a:cubicBezTo>
                    <a:cubicBezTo>
                      <a:pt x="0" y="37338"/>
                      <a:pt x="0" y="36195"/>
                      <a:pt x="0" y="34957"/>
                    </a:cubicBezTo>
                    <a:cubicBezTo>
                      <a:pt x="75" y="33166"/>
                      <a:pt x="298" y="31375"/>
                      <a:pt x="667" y="29623"/>
                    </a:cubicBezTo>
                    <a:cubicBezTo>
                      <a:pt x="1052" y="27918"/>
                      <a:pt x="1627" y="26251"/>
                      <a:pt x="2381" y="24670"/>
                    </a:cubicBezTo>
                    <a:cubicBezTo>
                      <a:pt x="3086" y="23117"/>
                      <a:pt x="4017" y="21669"/>
                      <a:pt x="5144" y="20384"/>
                    </a:cubicBezTo>
                    <a:cubicBezTo>
                      <a:pt x="6248" y="19117"/>
                      <a:pt x="7570" y="18050"/>
                      <a:pt x="9049" y="17240"/>
                    </a:cubicBezTo>
                    <a:cubicBezTo>
                      <a:pt x="10212" y="16459"/>
                      <a:pt x="11558" y="16002"/>
                      <a:pt x="12954" y="15907"/>
                    </a:cubicBezTo>
                    <a:cubicBezTo>
                      <a:pt x="13992" y="15897"/>
                      <a:pt x="14989" y="16307"/>
                      <a:pt x="15716" y="17050"/>
                    </a:cubicBezTo>
                    <a:cubicBezTo>
                      <a:pt x="16481" y="17897"/>
                      <a:pt x="17036" y="18907"/>
                      <a:pt x="17335" y="20003"/>
                    </a:cubicBezTo>
                    <a:cubicBezTo>
                      <a:pt x="17725" y="21498"/>
                      <a:pt x="17949" y="23031"/>
                      <a:pt x="18002" y="24575"/>
                    </a:cubicBezTo>
                    <a:close/>
                    <a:moveTo>
                      <a:pt x="32385" y="5525"/>
                    </a:moveTo>
                    <a:cubicBezTo>
                      <a:pt x="32604" y="4934"/>
                      <a:pt x="32861" y="4363"/>
                      <a:pt x="33147" y="3810"/>
                    </a:cubicBezTo>
                    <a:cubicBezTo>
                      <a:pt x="33490" y="3362"/>
                      <a:pt x="33909" y="2972"/>
                      <a:pt x="34385" y="2667"/>
                    </a:cubicBezTo>
                    <a:lnTo>
                      <a:pt x="39148" y="0"/>
                    </a:lnTo>
                    <a:cubicBezTo>
                      <a:pt x="39148" y="0"/>
                      <a:pt x="39910" y="0"/>
                      <a:pt x="40100" y="0"/>
                    </a:cubicBezTo>
                    <a:cubicBezTo>
                      <a:pt x="40291" y="0"/>
                      <a:pt x="40100" y="476"/>
                      <a:pt x="40100" y="1048"/>
                    </a:cubicBezTo>
                    <a:lnTo>
                      <a:pt x="40100" y="1524"/>
                    </a:lnTo>
                    <a:cubicBezTo>
                      <a:pt x="40091" y="1743"/>
                      <a:pt x="40091" y="1972"/>
                      <a:pt x="40100" y="2191"/>
                    </a:cubicBezTo>
                    <a:lnTo>
                      <a:pt x="11525" y="75914"/>
                    </a:lnTo>
                    <a:cubicBezTo>
                      <a:pt x="11348" y="76515"/>
                      <a:pt x="11092" y="77095"/>
                      <a:pt x="10763" y="77629"/>
                    </a:cubicBezTo>
                    <a:cubicBezTo>
                      <a:pt x="10449" y="78105"/>
                      <a:pt x="10024" y="78496"/>
                      <a:pt x="9525" y="78772"/>
                    </a:cubicBezTo>
                    <a:lnTo>
                      <a:pt x="4763" y="81534"/>
                    </a:lnTo>
                    <a:cubicBezTo>
                      <a:pt x="4461" y="81677"/>
                      <a:pt x="4112" y="81677"/>
                      <a:pt x="3810" y="81534"/>
                    </a:cubicBezTo>
                    <a:cubicBezTo>
                      <a:pt x="3810" y="81534"/>
                      <a:pt x="3810" y="80963"/>
                      <a:pt x="3810" y="80391"/>
                    </a:cubicBezTo>
                    <a:lnTo>
                      <a:pt x="3810" y="80391"/>
                    </a:lnTo>
                    <a:lnTo>
                      <a:pt x="3810" y="79820"/>
                    </a:lnTo>
                    <a:close/>
                    <a:moveTo>
                      <a:pt x="6668" y="37052"/>
                    </a:moveTo>
                    <a:cubicBezTo>
                      <a:pt x="6680" y="38129"/>
                      <a:pt x="6873" y="39186"/>
                      <a:pt x="7239" y="40196"/>
                    </a:cubicBezTo>
                    <a:cubicBezTo>
                      <a:pt x="7239" y="40767"/>
                      <a:pt x="8192" y="40767"/>
                      <a:pt x="9049" y="40196"/>
                    </a:cubicBezTo>
                    <a:cubicBezTo>
                      <a:pt x="9857" y="39729"/>
                      <a:pt x="10468" y="38986"/>
                      <a:pt x="10763" y="38100"/>
                    </a:cubicBezTo>
                    <a:cubicBezTo>
                      <a:pt x="11090" y="36852"/>
                      <a:pt x="11281" y="35576"/>
                      <a:pt x="11335" y="34290"/>
                    </a:cubicBezTo>
                    <a:cubicBezTo>
                      <a:pt x="11335" y="32290"/>
                      <a:pt x="11335" y="30289"/>
                      <a:pt x="11335" y="28480"/>
                    </a:cubicBezTo>
                    <a:cubicBezTo>
                      <a:pt x="11322" y="27404"/>
                      <a:pt x="11129" y="26346"/>
                      <a:pt x="10763" y="25337"/>
                    </a:cubicBezTo>
                    <a:cubicBezTo>
                      <a:pt x="10763" y="24765"/>
                      <a:pt x="9811" y="24765"/>
                      <a:pt x="9049" y="25337"/>
                    </a:cubicBezTo>
                    <a:cubicBezTo>
                      <a:pt x="8210" y="25794"/>
                      <a:pt x="7566" y="26537"/>
                      <a:pt x="7239" y="27432"/>
                    </a:cubicBezTo>
                    <a:cubicBezTo>
                      <a:pt x="6913" y="28680"/>
                      <a:pt x="6721" y="29956"/>
                      <a:pt x="6668" y="31242"/>
                    </a:cubicBezTo>
                    <a:cubicBezTo>
                      <a:pt x="6572" y="33528"/>
                      <a:pt x="6572" y="35528"/>
                      <a:pt x="6668" y="37338"/>
                    </a:cubicBezTo>
                    <a:close/>
                    <a:moveTo>
                      <a:pt x="44768" y="39814"/>
                    </a:moveTo>
                    <a:cubicBezTo>
                      <a:pt x="44768" y="42101"/>
                      <a:pt x="44768" y="44291"/>
                      <a:pt x="44768" y="46482"/>
                    </a:cubicBezTo>
                    <a:cubicBezTo>
                      <a:pt x="44691" y="48273"/>
                      <a:pt x="44472" y="50064"/>
                      <a:pt x="44101" y="51816"/>
                    </a:cubicBezTo>
                    <a:cubicBezTo>
                      <a:pt x="43720" y="53521"/>
                      <a:pt x="43139" y="55188"/>
                      <a:pt x="42386" y="56769"/>
                    </a:cubicBezTo>
                    <a:cubicBezTo>
                      <a:pt x="41643" y="58303"/>
                      <a:pt x="40719" y="59750"/>
                      <a:pt x="39624" y="61055"/>
                    </a:cubicBezTo>
                    <a:cubicBezTo>
                      <a:pt x="38500" y="62303"/>
                      <a:pt x="37176" y="63370"/>
                      <a:pt x="35719" y="64199"/>
                    </a:cubicBezTo>
                    <a:cubicBezTo>
                      <a:pt x="34576" y="65008"/>
                      <a:pt x="33214" y="65475"/>
                      <a:pt x="31814" y="65532"/>
                    </a:cubicBezTo>
                    <a:cubicBezTo>
                      <a:pt x="30737" y="65837"/>
                      <a:pt x="29575" y="65627"/>
                      <a:pt x="28670" y="64961"/>
                    </a:cubicBezTo>
                    <a:cubicBezTo>
                      <a:pt x="27908" y="64113"/>
                      <a:pt x="27356" y="63103"/>
                      <a:pt x="27051" y="62008"/>
                    </a:cubicBezTo>
                    <a:cubicBezTo>
                      <a:pt x="26622" y="60550"/>
                      <a:pt x="26375" y="59046"/>
                      <a:pt x="26289" y="57531"/>
                    </a:cubicBezTo>
                    <a:cubicBezTo>
                      <a:pt x="26289" y="56388"/>
                      <a:pt x="26289" y="55245"/>
                      <a:pt x="26289" y="54197"/>
                    </a:cubicBezTo>
                    <a:cubicBezTo>
                      <a:pt x="26289" y="53150"/>
                      <a:pt x="26289" y="52007"/>
                      <a:pt x="26289" y="50768"/>
                    </a:cubicBezTo>
                    <a:cubicBezTo>
                      <a:pt x="26394" y="48968"/>
                      <a:pt x="26651" y="47187"/>
                      <a:pt x="27051" y="45434"/>
                    </a:cubicBezTo>
                    <a:cubicBezTo>
                      <a:pt x="27432" y="43767"/>
                      <a:pt x="27975" y="42139"/>
                      <a:pt x="28670" y="40577"/>
                    </a:cubicBezTo>
                    <a:cubicBezTo>
                      <a:pt x="29366" y="39014"/>
                      <a:pt x="30299" y="37567"/>
                      <a:pt x="31433" y="36290"/>
                    </a:cubicBezTo>
                    <a:cubicBezTo>
                      <a:pt x="32528" y="34985"/>
                      <a:pt x="33852" y="33890"/>
                      <a:pt x="35338" y="33052"/>
                    </a:cubicBezTo>
                    <a:cubicBezTo>
                      <a:pt x="36509" y="32280"/>
                      <a:pt x="37852" y="31823"/>
                      <a:pt x="39243" y="31718"/>
                    </a:cubicBezTo>
                    <a:cubicBezTo>
                      <a:pt x="40281" y="31680"/>
                      <a:pt x="41291" y="32099"/>
                      <a:pt x="42005" y="32861"/>
                    </a:cubicBezTo>
                    <a:cubicBezTo>
                      <a:pt x="42805" y="33719"/>
                      <a:pt x="43358" y="34766"/>
                      <a:pt x="43625" y="35909"/>
                    </a:cubicBezTo>
                    <a:cubicBezTo>
                      <a:pt x="44129" y="37262"/>
                      <a:pt x="44482" y="38671"/>
                      <a:pt x="44672" y="40100"/>
                    </a:cubicBezTo>
                    <a:close/>
                    <a:moveTo>
                      <a:pt x="33338" y="52673"/>
                    </a:moveTo>
                    <a:cubicBezTo>
                      <a:pt x="33318" y="53731"/>
                      <a:pt x="33547" y="54769"/>
                      <a:pt x="34004" y="55721"/>
                    </a:cubicBezTo>
                    <a:cubicBezTo>
                      <a:pt x="34004" y="56293"/>
                      <a:pt x="34862" y="56388"/>
                      <a:pt x="35719" y="55721"/>
                    </a:cubicBezTo>
                    <a:cubicBezTo>
                      <a:pt x="36538" y="55226"/>
                      <a:pt x="37148" y="54445"/>
                      <a:pt x="37433" y="53530"/>
                    </a:cubicBezTo>
                    <a:cubicBezTo>
                      <a:pt x="37852" y="52302"/>
                      <a:pt x="38081" y="51016"/>
                      <a:pt x="38100" y="49721"/>
                    </a:cubicBezTo>
                    <a:cubicBezTo>
                      <a:pt x="38100" y="47720"/>
                      <a:pt x="38100" y="45720"/>
                      <a:pt x="38100" y="43910"/>
                    </a:cubicBezTo>
                    <a:cubicBezTo>
                      <a:pt x="38119" y="42824"/>
                      <a:pt x="37890" y="41748"/>
                      <a:pt x="37433" y="40767"/>
                    </a:cubicBezTo>
                    <a:cubicBezTo>
                      <a:pt x="37433" y="40196"/>
                      <a:pt x="36576" y="40196"/>
                      <a:pt x="35719" y="40767"/>
                    </a:cubicBezTo>
                    <a:cubicBezTo>
                      <a:pt x="34881" y="41243"/>
                      <a:pt x="34261" y="42024"/>
                      <a:pt x="34004" y="42958"/>
                    </a:cubicBezTo>
                    <a:cubicBezTo>
                      <a:pt x="33595" y="44158"/>
                      <a:pt x="33366" y="45406"/>
                      <a:pt x="33338" y="46672"/>
                    </a:cubicBezTo>
                    <a:cubicBezTo>
                      <a:pt x="33147" y="49054"/>
                      <a:pt x="33147" y="51054"/>
                      <a:pt x="33242" y="5295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60;p2">
                <a:extLst>
                  <a:ext uri="{FF2B5EF4-FFF2-40B4-BE49-F238E27FC236}">
                    <a16:creationId xmlns:a16="http://schemas.microsoft.com/office/drawing/2014/main" id="{72B97D33-FFC4-6558-C6B0-D29430EF10F0}"/>
                  </a:ext>
                </a:extLst>
              </p:cNvPr>
              <p:cNvSpPr/>
              <p:nvPr/>
            </p:nvSpPr>
            <p:spPr>
              <a:xfrm>
                <a:off x="-4172332" y="3658741"/>
                <a:ext cx="59531" cy="95631"/>
              </a:xfrm>
              <a:custGeom>
                <a:avLst/>
                <a:gdLst/>
                <a:ahLst/>
                <a:cxnLst/>
                <a:rect l="l" t="t" r="r" b="b"/>
                <a:pathLst>
                  <a:path w="59531" h="95631" extrusionOk="0">
                    <a:moveTo>
                      <a:pt x="27146" y="95631"/>
                    </a:moveTo>
                    <a:lnTo>
                      <a:pt x="59531" y="60674"/>
                    </a:lnTo>
                    <a:cubicBezTo>
                      <a:pt x="51626" y="32099"/>
                      <a:pt x="37814" y="11144"/>
                      <a:pt x="20003" y="0"/>
                    </a:cubicBezTo>
                    <a:lnTo>
                      <a:pt x="0" y="53721"/>
                    </a:lnTo>
                    <a:cubicBezTo>
                      <a:pt x="13716" y="64046"/>
                      <a:pt x="23327" y="78896"/>
                      <a:pt x="27146" y="95631"/>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61;p2">
                <a:extLst>
                  <a:ext uri="{FF2B5EF4-FFF2-40B4-BE49-F238E27FC236}">
                    <a16:creationId xmlns:a16="http://schemas.microsoft.com/office/drawing/2014/main" id="{BB14D4CB-E93F-D3BF-2BE6-FD339C8DD8C4}"/>
                  </a:ext>
                </a:extLst>
              </p:cNvPr>
              <p:cNvSpPr/>
              <p:nvPr/>
            </p:nvSpPr>
            <p:spPr>
              <a:xfrm>
                <a:off x="-4223100" y="3637330"/>
                <a:ext cx="68294" cy="86943"/>
              </a:xfrm>
              <a:custGeom>
                <a:avLst/>
                <a:gdLst/>
                <a:ahLst/>
                <a:cxnLst/>
                <a:rect l="l" t="t" r="r" b="b"/>
                <a:pathLst>
                  <a:path w="68294" h="86943" extrusionOk="0">
                    <a:moveTo>
                      <a:pt x="0" y="11219"/>
                    </a:moveTo>
                    <a:lnTo>
                      <a:pt x="0" y="86943"/>
                    </a:lnTo>
                    <a:cubicBezTo>
                      <a:pt x="12037" y="80123"/>
                      <a:pt x="26469" y="78980"/>
                      <a:pt x="39433" y="83800"/>
                    </a:cubicBezTo>
                    <a:lnTo>
                      <a:pt x="43910" y="71703"/>
                    </a:lnTo>
                    <a:lnTo>
                      <a:pt x="63913" y="17887"/>
                    </a:lnTo>
                    <a:lnTo>
                      <a:pt x="68294" y="6171"/>
                    </a:lnTo>
                    <a:cubicBezTo>
                      <a:pt x="48673" y="-3259"/>
                      <a:pt x="25241" y="-2116"/>
                      <a:pt x="0" y="1121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62;p2">
                <a:extLst>
                  <a:ext uri="{FF2B5EF4-FFF2-40B4-BE49-F238E27FC236}">
                    <a16:creationId xmlns:a16="http://schemas.microsoft.com/office/drawing/2014/main" id="{8C0627ED-4F68-0A3A-8544-5B51669813B9}"/>
                  </a:ext>
                </a:extLst>
              </p:cNvPr>
              <p:cNvSpPr/>
              <p:nvPr/>
            </p:nvSpPr>
            <p:spPr>
              <a:xfrm>
                <a:off x="-4295395" y="3987545"/>
                <a:ext cx="63817" cy="62726"/>
              </a:xfrm>
              <a:custGeom>
                <a:avLst/>
                <a:gdLst/>
                <a:ahLst/>
                <a:cxnLst/>
                <a:rect l="l" t="t" r="r" b="b"/>
                <a:pathLst>
                  <a:path w="63817" h="62726" extrusionOk="0">
                    <a:moveTo>
                      <a:pt x="20002" y="3429"/>
                    </a:moveTo>
                    <a:lnTo>
                      <a:pt x="0" y="57245"/>
                    </a:lnTo>
                    <a:cubicBezTo>
                      <a:pt x="20813" y="65999"/>
                      <a:pt x="44568" y="64189"/>
                      <a:pt x="63818" y="52388"/>
                    </a:cubicBezTo>
                    <a:lnTo>
                      <a:pt x="63818" y="0"/>
                    </a:lnTo>
                    <a:cubicBezTo>
                      <a:pt x="50498" y="7763"/>
                      <a:pt x="34367" y="9020"/>
                      <a:pt x="20002" y="342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63;p2">
                <a:extLst>
                  <a:ext uri="{FF2B5EF4-FFF2-40B4-BE49-F238E27FC236}">
                    <a16:creationId xmlns:a16="http://schemas.microsoft.com/office/drawing/2014/main" id="{74B3D2B8-FD82-EDF1-822A-0BB46C24C42E}"/>
                  </a:ext>
                </a:extLst>
              </p:cNvPr>
              <p:cNvSpPr/>
              <p:nvPr/>
            </p:nvSpPr>
            <p:spPr>
              <a:xfrm>
                <a:off x="-4295395" y="3664742"/>
                <a:ext cx="63817" cy="99822"/>
              </a:xfrm>
              <a:custGeom>
                <a:avLst/>
                <a:gdLst/>
                <a:ahLst/>
                <a:cxnLst/>
                <a:rect l="l" t="t" r="r" b="b"/>
                <a:pathLst>
                  <a:path w="63817" h="99822" extrusionOk="0">
                    <a:moveTo>
                      <a:pt x="63818" y="52388"/>
                    </a:moveTo>
                    <a:lnTo>
                      <a:pt x="63818" y="0"/>
                    </a:lnTo>
                    <a:cubicBezTo>
                      <a:pt x="37681" y="17993"/>
                      <a:pt x="15880" y="41586"/>
                      <a:pt x="0" y="69056"/>
                    </a:cubicBezTo>
                    <a:lnTo>
                      <a:pt x="20002" y="99822"/>
                    </a:lnTo>
                    <a:cubicBezTo>
                      <a:pt x="31052" y="81058"/>
                      <a:pt x="45992" y="64884"/>
                      <a:pt x="63818" y="52388"/>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64;p2">
                <a:extLst>
                  <a:ext uri="{FF2B5EF4-FFF2-40B4-BE49-F238E27FC236}">
                    <a16:creationId xmlns:a16="http://schemas.microsoft.com/office/drawing/2014/main" id="{75D1D37E-53E7-1A09-C50F-E400380D8AAF}"/>
                  </a:ext>
                </a:extLst>
              </p:cNvPr>
              <p:cNvSpPr/>
              <p:nvPr/>
            </p:nvSpPr>
            <p:spPr>
              <a:xfrm>
                <a:off x="-4142899" y="3730370"/>
                <a:ext cx="37055" cy="105917"/>
              </a:xfrm>
              <a:custGeom>
                <a:avLst/>
                <a:gdLst/>
                <a:ahLst/>
                <a:cxnLst/>
                <a:rect l="l" t="t" r="r" b="b"/>
                <a:pathLst>
                  <a:path w="37055" h="105917" extrusionOk="0">
                    <a:moveTo>
                      <a:pt x="32290" y="0"/>
                    </a:moveTo>
                    <a:lnTo>
                      <a:pt x="0" y="34861"/>
                    </a:lnTo>
                    <a:cubicBezTo>
                      <a:pt x="2134" y="45977"/>
                      <a:pt x="3191" y="57264"/>
                      <a:pt x="3143" y="68580"/>
                    </a:cubicBezTo>
                    <a:cubicBezTo>
                      <a:pt x="3086" y="81086"/>
                      <a:pt x="2029" y="93573"/>
                      <a:pt x="0" y="105918"/>
                    </a:cubicBezTo>
                    <a:lnTo>
                      <a:pt x="32290" y="103441"/>
                    </a:lnTo>
                    <a:cubicBezTo>
                      <a:pt x="35376" y="85439"/>
                      <a:pt x="36976" y="67218"/>
                      <a:pt x="37052" y="48958"/>
                    </a:cubicBezTo>
                    <a:cubicBezTo>
                      <a:pt x="37138" y="32518"/>
                      <a:pt x="35538" y="16116"/>
                      <a:pt x="32290"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65;p2">
                <a:extLst>
                  <a:ext uri="{FF2B5EF4-FFF2-40B4-BE49-F238E27FC236}">
                    <a16:creationId xmlns:a16="http://schemas.microsoft.com/office/drawing/2014/main" id="{C04D27D8-27D8-9A1B-8CC1-6135C3C3DB9F}"/>
                  </a:ext>
                </a:extLst>
              </p:cNvPr>
              <p:cNvSpPr/>
              <p:nvPr/>
            </p:nvSpPr>
            <p:spPr>
              <a:xfrm>
                <a:off x="-4172332" y="3848099"/>
                <a:ext cx="59531" cy="106013"/>
              </a:xfrm>
              <a:custGeom>
                <a:avLst/>
                <a:gdLst/>
                <a:ahLst/>
                <a:cxnLst/>
                <a:rect l="l" t="t" r="r" b="b"/>
                <a:pathLst>
                  <a:path w="59531" h="106013" extrusionOk="0">
                    <a:moveTo>
                      <a:pt x="0" y="75247"/>
                    </a:moveTo>
                    <a:lnTo>
                      <a:pt x="20003" y="106013"/>
                    </a:lnTo>
                    <a:cubicBezTo>
                      <a:pt x="38414" y="72857"/>
                      <a:pt x="51740" y="37119"/>
                      <a:pt x="59531" y="0"/>
                    </a:cubicBezTo>
                    <a:lnTo>
                      <a:pt x="27146" y="2477"/>
                    </a:lnTo>
                    <a:cubicBezTo>
                      <a:pt x="21622" y="27908"/>
                      <a:pt x="12487" y="52416"/>
                      <a:pt x="0" y="75247"/>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66;p2">
                <a:extLst>
                  <a:ext uri="{FF2B5EF4-FFF2-40B4-BE49-F238E27FC236}">
                    <a16:creationId xmlns:a16="http://schemas.microsoft.com/office/drawing/2014/main" id="{A65AC480-13A1-9D2B-3333-AABC5679F699}"/>
                  </a:ext>
                </a:extLst>
              </p:cNvPr>
              <p:cNvSpPr/>
              <p:nvPr/>
            </p:nvSpPr>
            <p:spPr>
              <a:xfrm>
                <a:off x="-4341591" y="3745229"/>
                <a:ext cx="59531" cy="106394"/>
              </a:xfrm>
              <a:custGeom>
                <a:avLst/>
                <a:gdLst/>
                <a:ahLst/>
                <a:cxnLst/>
                <a:rect l="l" t="t" r="r" b="b"/>
                <a:pathLst>
                  <a:path w="59531" h="106394" extrusionOk="0">
                    <a:moveTo>
                      <a:pt x="59531" y="30766"/>
                    </a:moveTo>
                    <a:lnTo>
                      <a:pt x="39529" y="0"/>
                    </a:lnTo>
                    <a:cubicBezTo>
                      <a:pt x="21079" y="33280"/>
                      <a:pt x="7752" y="69142"/>
                      <a:pt x="0" y="106394"/>
                    </a:cubicBezTo>
                    <a:lnTo>
                      <a:pt x="32385" y="103917"/>
                    </a:lnTo>
                    <a:cubicBezTo>
                      <a:pt x="37903" y="78362"/>
                      <a:pt x="47044" y="53730"/>
                      <a:pt x="59531" y="30766"/>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67;p2">
                <a:extLst>
                  <a:ext uri="{FF2B5EF4-FFF2-40B4-BE49-F238E27FC236}">
                    <a16:creationId xmlns:a16="http://schemas.microsoft.com/office/drawing/2014/main" id="{FD062C5B-7837-FB35-7611-6041D10E8E04}"/>
                  </a:ext>
                </a:extLst>
              </p:cNvPr>
              <p:cNvSpPr/>
              <p:nvPr/>
            </p:nvSpPr>
            <p:spPr>
              <a:xfrm>
                <a:off x="-4349119" y="3863053"/>
                <a:ext cx="37055" cy="105917"/>
              </a:xfrm>
              <a:custGeom>
                <a:avLst/>
                <a:gdLst/>
                <a:ahLst/>
                <a:cxnLst/>
                <a:rect l="l" t="t" r="r" b="b"/>
                <a:pathLst>
                  <a:path w="37055" h="105917" extrusionOk="0">
                    <a:moveTo>
                      <a:pt x="33912" y="37433"/>
                    </a:moveTo>
                    <a:cubicBezTo>
                      <a:pt x="33972" y="24889"/>
                      <a:pt x="35024" y="12373"/>
                      <a:pt x="37056" y="0"/>
                    </a:cubicBezTo>
                    <a:lnTo>
                      <a:pt x="4766" y="2476"/>
                    </a:lnTo>
                    <a:cubicBezTo>
                      <a:pt x="1685" y="20479"/>
                      <a:pt x="92" y="38700"/>
                      <a:pt x="3" y="56959"/>
                    </a:cubicBezTo>
                    <a:cubicBezTo>
                      <a:pt x="-82" y="73400"/>
                      <a:pt x="1513" y="89801"/>
                      <a:pt x="4766" y="105918"/>
                    </a:cubicBezTo>
                    <a:lnTo>
                      <a:pt x="37056" y="70771"/>
                    </a:lnTo>
                    <a:cubicBezTo>
                      <a:pt x="34938" y="59788"/>
                      <a:pt x="33886" y="48625"/>
                      <a:pt x="33912" y="3743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68;p2">
                <a:extLst>
                  <a:ext uri="{FF2B5EF4-FFF2-40B4-BE49-F238E27FC236}">
                    <a16:creationId xmlns:a16="http://schemas.microsoft.com/office/drawing/2014/main" id="{E2CE7AD8-8AB2-14D8-044D-38D2BAE9DC65}"/>
                  </a:ext>
                </a:extLst>
              </p:cNvPr>
              <p:cNvSpPr/>
              <p:nvPr/>
            </p:nvSpPr>
            <p:spPr>
              <a:xfrm>
                <a:off x="-4341781" y="3945063"/>
                <a:ext cx="59531" cy="95631"/>
              </a:xfrm>
              <a:custGeom>
                <a:avLst/>
                <a:gdLst/>
                <a:ahLst/>
                <a:cxnLst/>
                <a:rect l="l" t="t" r="r" b="b"/>
                <a:pathLst>
                  <a:path w="59531" h="95631" extrusionOk="0">
                    <a:moveTo>
                      <a:pt x="32385" y="0"/>
                    </a:moveTo>
                    <a:lnTo>
                      <a:pt x="0" y="34862"/>
                    </a:lnTo>
                    <a:cubicBezTo>
                      <a:pt x="7906" y="63437"/>
                      <a:pt x="21717" y="84392"/>
                      <a:pt x="39529" y="95631"/>
                    </a:cubicBezTo>
                    <a:lnTo>
                      <a:pt x="59531" y="41815"/>
                    </a:lnTo>
                    <a:cubicBezTo>
                      <a:pt x="45835" y="31509"/>
                      <a:pt x="36221" y="16707"/>
                      <a:pt x="32385"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69;p2">
                <a:extLst>
                  <a:ext uri="{FF2B5EF4-FFF2-40B4-BE49-F238E27FC236}">
                    <a16:creationId xmlns:a16="http://schemas.microsoft.com/office/drawing/2014/main" id="{B487F4FE-09EE-AF24-D8B2-1BAF12C526E2}"/>
                  </a:ext>
                </a:extLst>
              </p:cNvPr>
              <p:cNvSpPr/>
              <p:nvPr/>
            </p:nvSpPr>
            <p:spPr>
              <a:xfrm>
                <a:off x="-4223100" y="3934966"/>
                <a:ext cx="63912" cy="99631"/>
              </a:xfrm>
              <a:custGeom>
                <a:avLst/>
                <a:gdLst/>
                <a:ahLst/>
                <a:cxnLst/>
                <a:rect l="l" t="t" r="r" b="b"/>
                <a:pathLst>
                  <a:path w="63912" h="99631" extrusionOk="0">
                    <a:moveTo>
                      <a:pt x="0" y="47339"/>
                    </a:moveTo>
                    <a:lnTo>
                      <a:pt x="0" y="99631"/>
                    </a:lnTo>
                    <a:cubicBezTo>
                      <a:pt x="26165" y="81763"/>
                      <a:pt x="48006" y="58264"/>
                      <a:pt x="63913" y="30861"/>
                    </a:cubicBezTo>
                    <a:lnTo>
                      <a:pt x="43910" y="0"/>
                    </a:lnTo>
                    <a:cubicBezTo>
                      <a:pt x="32823" y="18736"/>
                      <a:pt x="17850" y="34881"/>
                      <a:pt x="0" y="4733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70;p2">
                <a:extLst>
                  <a:ext uri="{FF2B5EF4-FFF2-40B4-BE49-F238E27FC236}">
                    <a16:creationId xmlns:a16="http://schemas.microsoft.com/office/drawing/2014/main" id="{D38A7E0D-0BF0-31E7-93AA-AACDAE1D8FE3}"/>
                  </a:ext>
                </a:extLst>
              </p:cNvPr>
              <p:cNvSpPr/>
              <p:nvPr/>
            </p:nvSpPr>
            <p:spPr>
              <a:xfrm>
                <a:off x="-4302253" y="3733799"/>
                <a:ext cx="26860" cy="42386"/>
              </a:xfrm>
              <a:custGeom>
                <a:avLst/>
                <a:gdLst/>
                <a:ahLst/>
                <a:cxnLst/>
                <a:rect l="l" t="t" r="r" b="b"/>
                <a:pathLst>
                  <a:path w="26860" h="42386" extrusionOk="0">
                    <a:moveTo>
                      <a:pt x="26860" y="30575"/>
                    </a:moveTo>
                    <a:lnTo>
                      <a:pt x="6858" y="0"/>
                    </a:lnTo>
                    <a:cubicBezTo>
                      <a:pt x="4477" y="3715"/>
                      <a:pt x="2286" y="7715"/>
                      <a:pt x="0" y="11621"/>
                    </a:cubicBezTo>
                    <a:lnTo>
                      <a:pt x="20003" y="42386"/>
                    </a:lnTo>
                    <a:cubicBezTo>
                      <a:pt x="22193" y="38100"/>
                      <a:pt x="24479" y="34290"/>
                      <a:pt x="26860" y="30575"/>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71;p2">
                <a:extLst>
                  <a:ext uri="{FF2B5EF4-FFF2-40B4-BE49-F238E27FC236}">
                    <a16:creationId xmlns:a16="http://schemas.microsoft.com/office/drawing/2014/main" id="{747ABEA6-87AD-38D5-0142-C798F5638B22}"/>
                  </a:ext>
                </a:extLst>
              </p:cNvPr>
              <p:cNvSpPr/>
              <p:nvPr/>
            </p:nvSpPr>
            <p:spPr>
              <a:xfrm>
                <a:off x="-4344353" y="3849146"/>
                <a:ext cx="34956" cy="16383"/>
              </a:xfrm>
              <a:custGeom>
                <a:avLst/>
                <a:gdLst/>
                <a:ahLst/>
                <a:cxnLst/>
                <a:rect l="l" t="t" r="r" b="b"/>
                <a:pathLst>
                  <a:path w="34956" h="16383" extrusionOk="0">
                    <a:moveTo>
                      <a:pt x="34957" y="0"/>
                    </a:moveTo>
                    <a:lnTo>
                      <a:pt x="2572" y="2477"/>
                    </a:lnTo>
                    <a:cubicBezTo>
                      <a:pt x="1619" y="7144"/>
                      <a:pt x="762" y="12002"/>
                      <a:pt x="0" y="16383"/>
                    </a:cubicBezTo>
                    <a:lnTo>
                      <a:pt x="32290" y="13907"/>
                    </a:lnTo>
                    <a:cubicBezTo>
                      <a:pt x="33052" y="9239"/>
                      <a:pt x="33719" y="4667"/>
                      <a:pt x="34957"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72;p2">
                <a:extLst>
                  <a:ext uri="{FF2B5EF4-FFF2-40B4-BE49-F238E27FC236}">
                    <a16:creationId xmlns:a16="http://schemas.microsoft.com/office/drawing/2014/main" id="{0AEB389F-FE41-E0BC-3B04-21E5367A17F8}"/>
                  </a:ext>
                </a:extLst>
              </p:cNvPr>
              <p:cNvSpPr/>
              <p:nvPr/>
            </p:nvSpPr>
            <p:spPr>
              <a:xfrm>
                <a:off x="-4344353" y="3933824"/>
                <a:ext cx="34956" cy="45815"/>
              </a:xfrm>
              <a:custGeom>
                <a:avLst/>
                <a:gdLst/>
                <a:ahLst/>
                <a:cxnLst/>
                <a:rect l="l" t="t" r="r" b="b"/>
                <a:pathLst>
                  <a:path w="34956" h="45815" extrusionOk="0">
                    <a:moveTo>
                      <a:pt x="32290" y="0"/>
                    </a:moveTo>
                    <a:lnTo>
                      <a:pt x="0" y="34862"/>
                    </a:lnTo>
                    <a:cubicBezTo>
                      <a:pt x="762" y="38576"/>
                      <a:pt x="1619" y="42291"/>
                      <a:pt x="2572" y="45815"/>
                    </a:cubicBezTo>
                    <a:lnTo>
                      <a:pt x="34957" y="10954"/>
                    </a:lnTo>
                    <a:cubicBezTo>
                      <a:pt x="33719" y="7715"/>
                      <a:pt x="33052" y="4096"/>
                      <a:pt x="32290"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73;p2">
                <a:extLst>
                  <a:ext uri="{FF2B5EF4-FFF2-40B4-BE49-F238E27FC236}">
                    <a16:creationId xmlns:a16="http://schemas.microsoft.com/office/drawing/2014/main" id="{08082685-6D77-CC0B-AE5B-0F9235250B3B}"/>
                  </a:ext>
                </a:extLst>
              </p:cNvPr>
              <p:cNvSpPr/>
              <p:nvPr/>
            </p:nvSpPr>
            <p:spPr>
              <a:xfrm>
                <a:off x="-4302062" y="3986878"/>
                <a:ext cx="26669" cy="57530"/>
              </a:xfrm>
              <a:custGeom>
                <a:avLst/>
                <a:gdLst/>
                <a:ahLst/>
                <a:cxnLst/>
                <a:rect l="l" t="t" r="r" b="b"/>
                <a:pathLst>
                  <a:path w="26669" h="57530" extrusionOk="0">
                    <a:moveTo>
                      <a:pt x="20002" y="0"/>
                    </a:moveTo>
                    <a:lnTo>
                      <a:pt x="0" y="53816"/>
                    </a:lnTo>
                    <a:cubicBezTo>
                      <a:pt x="2214" y="55188"/>
                      <a:pt x="4503" y="56426"/>
                      <a:pt x="6858" y="57531"/>
                    </a:cubicBezTo>
                    <a:lnTo>
                      <a:pt x="26670" y="4096"/>
                    </a:lnTo>
                    <a:cubicBezTo>
                      <a:pt x="24339" y="2915"/>
                      <a:pt x="22108" y="1543"/>
                      <a:pt x="20002"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74;p2">
                <a:extLst>
                  <a:ext uri="{FF2B5EF4-FFF2-40B4-BE49-F238E27FC236}">
                    <a16:creationId xmlns:a16="http://schemas.microsoft.com/office/drawing/2014/main" id="{50166F95-5BF6-2D74-ECA6-3A8CE11D1492}"/>
                  </a:ext>
                </a:extLst>
              </p:cNvPr>
              <p:cNvSpPr/>
              <p:nvPr/>
            </p:nvSpPr>
            <p:spPr>
              <a:xfrm>
                <a:off x="-4231577" y="3982306"/>
                <a:ext cx="8477" cy="57245"/>
              </a:xfrm>
              <a:custGeom>
                <a:avLst/>
                <a:gdLst/>
                <a:ahLst/>
                <a:cxnLst/>
                <a:rect l="l" t="t" r="r" b="b"/>
                <a:pathLst>
                  <a:path w="8477" h="57245" extrusionOk="0">
                    <a:moveTo>
                      <a:pt x="4286" y="2762"/>
                    </a:moveTo>
                    <a:lnTo>
                      <a:pt x="0" y="4858"/>
                    </a:lnTo>
                    <a:lnTo>
                      <a:pt x="0" y="57245"/>
                    </a:lnTo>
                    <a:lnTo>
                      <a:pt x="4286" y="54959"/>
                    </a:lnTo>
                    <a:cubicBezTo>
                      <a:pt x="5715" y="54102"/>
                      <a:pt x="7144" y="53245"/>
                      <a:pt x="8477" y="52292"/>
                    </a:cubicBezTo>
                    <a:lnTo>
                      <a:pt x="8477" y="0"/>
                    </a:ln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75;p2">
                <a:extLst>
                  <a:ext uri="{FF2B5EF4-FFF2-40B4-BE49-F238E27FC236}">
                    <a16:creationId xmlns:a16="http://schemas.microsoft.com/office/drawing/2014/main" id="{4B024394-DA45-C868-41B8-E57779459463}"/>
                  </a:ext>
                </a:extLst>
              </p:cNvPr>
              <p:cNvSpPr/>
              <p:nvPr/>
            </p:nvSpPr>
            <p:spPr>
              <a:xfrm>
                <a:off x="-4179189" y="3923346"/>
                <a:ext cx="26860" cy="42481"/>
              </a:xfrm>
              <a:custGeom>
                <a:avLst/>
                <a:gdLst/>
                <a:ahLst/>
                <a:cxnLst/>
                <a:rect l="l" t="t" r="r" b="b"/>
                <a:pathLst>
                  <a:path w="26860" h="42481" extrusionOk="0">
                    <a:moveTo>
                      <a:pt x="0" y="11621"/>
                    </a:moveTo>
                    <a:lnTo>
                      <a:pt x="20002" y="42481"/>
                    </a:lnTo>
                    <a:cubicBezTo>
                      <a:pt x="22384" y="38671"/>
                      <a:pt x="24574" y="34766"/>
                      <a:pt x="26860" y="30766"/>
                    </a:cubicBezTo>
                    <a:lnTo>
                      <a:pt x="6858" y="0"/>
                    </a:lnTo>
                    <a:cubicBezTo>
                      <a:pt x="4667" y="4001"/>
                      <a:pt x="2381" y="7906"/>
                      <a:pt x="0" y="11621"/>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76;p2">
                <a:extLst>
                  <a:ext uri="{FF2B5EF4-FFF2-40B4-BE49-F238E27FC236}">
                    <a16:creationId xmlns:a16="http://schemas.microsoft.com/office/drawing/2014/main" id="{9934EDF1-A143-D78F-3F98-882CE9E31E18}"/>
                  </a:ext>
                </a:extLst>
              </p:cNvPr>
              <p:cNvSpPr/>
              <p:nvPr/>
            </p:nvSpPr>
            <p:spPr>
              <a:xfrm>
                <a:off x="-4145185" y="3833811"/>
                <a:ext cx="34956" cy="16383"/>
              </a:xfrm>
              <a:custGeom>
                <a:avLst/>
                <a:gdLst/>
                <a:ahLst/>
                <a:cxnLst/>
                <a:rect l="l" t="t" r="r" b="b"/>
                <a:pathLst>
                  <a:path w="34956" h="16383" extrusionOk="0">
                    <a:moveTo>
                      <a:pt x="0" y="16383"/>
                    </a:moveTo>
                    <a:lnTo>
                      <a:pt x="32385" y="13906"/>
                    </a:lnTo>
                    <a:cubicBezTo>
                      <a:pt x="33338" y="9239"/>
                      <a:pt x="34195" y="4381"/>
                      <a:pt x="34957" y="0"/>
                    </a:cubicBezTo>
                    <a:lnTo>
                      <a:pt x="2667" y="2477"/>
                    </a:lnTo>
                    <a:cubicBezTo>
                      <a:pt x="1905" y="7144"/>
                      <a:pt x="1048" y="11811"/>
                      <a:pt x="0" y="1638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77;p2">
                <a:extLst>
                  <a:ext uri="{FF2B5EF4-FFF2-40B4-BE49-F238E27FC236}">
                    <a16:creationId xmlns:a16="http://schemas.microsoft.com/office/drawing/2014/main" id="{5C576C57-0ECC-1F9D-9C84-102670055421}"/>
                  </a:ext>
                </a:extLst>
              </p:cNvPr>
              <p:cNvSpPr/>
              <p:nvPr/>
            </p:nvSpPr>
            <p:spPr>
              <a:xfrm>
                <a:off x="-4145185" y="3719416"/>
                <a:ext cx="34956" cy="45815"/>
              </a:xfrm>
              <a:custGeom>
                <a:avLst/>
                <a:gdLst/>
                <a:ahLst/>
                <a:cxnLst/>
                <a:rect l="l" t="t" r="r" b="b"/>
                <a:pathLst>
                  <a:path w="34956" h="45815" extrusionOk="0">
                    <a:moveTo>
                      <a:pt x="2667" y="45815"/>
                    </a:moveTo>
                    <a:lnTo>
                      <a:pt x="34957" y="10954"/>
                    </a:lnTo>
                    <a:cubicBezTo>
                      <a:pt x="34195" y="7239"/>
                      <a:pt x="33338" y="3524"/>
                      <a:pt x="32385" y="0"/>
                    </a:cubicBezTo>
                    <a:lnTo>
                      <a:pt x="0" y="34957"/>
                    </a:lnTo>
                    <a:cubicBezTo>
                      <a:pt x="1048" y="38386"/>
                      <a:pt x="1905" y="42005"/>
                      <a:pt x="2667" y="45815"/>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8" name="Google Shape;178;p2">
                <a:extLst>
                  <a:ext uri="{FF2B5EF4-FFF2-40B4-BE49-F238E27FC236}">
                    <a16:creationId xmlns:a16="http://schemas.microsoft.com/office/drawing/2014/main" id="{C1753B57-53AD-8141-E7B5-BE689FDE4D26}"/>
                  </a:ext>
                </a:extLst>
              </p:cNvPr>
              <p:cNvGrpSpPr/>
              <p:nvPr/>
            </p:nvGrpSpPr>
            <p:grpSpPr>
              <a:xfrm>
                <a:off x="-4349119" y="3658741"/>
                <a:ext cx="243275" cy="391530"/>
                <a:chOff x="-4349119" y="3658741"/>
                <a:chExt cx="243275" cy="391530"/>
              </a:xfrm>
            </p:grpSpPr>
            <p:sp>
              <p:nvSpPr>
                <p:cNvPr id="221" name="Google Shape;179;p2">
                  <a:extLst>
                    <a:ext uri="{FF2B5EF4-FFF2-40B4-BE49-F238E27FC236}">
                      <a16:creationId xmlns:a16="http://schemas.microsoft.com/office/drawing/2014/main" id="{F850410D-7B55-9A40-B8CA-D6D2DAC1533F}"/>
                    </a:ext>
                  </a:extLst>
                </p:cNvPr>
                <p:cNvSpPr/>
                <p:nvPr/>
              </p:nvSpPr>
              <p:spPr>
                <a:xfrm>
                  <a:off x="-4172332" y="3658741"/>
                  <a:ext cx="59531" cy="95631"/>
                </a:xfrm>
                <a:custGeom>
                  <a:avLst/>
                  <a:gdLst/>
                  <a:ahLst/>
                  <a:cxnLst/>
                  <a:rect l="l" t="t" r="r" b="b"/>
                  <a:pathLst>
                    <a:path w="59531" h="95631" extrusionOk="0">
                      <a:moveTo>
                        <a:pt x="27146" y="95631"/>
                      </a:moveTo>
                      <a:lnTo>
                        <a:pt x="59531" y="60674"/>
                      </a:lnTo>
                      <a:cubicBezTo>
                        <a:pt x="51626" y="32099"/>
                        <a:pt x="37814" y="11144"/>
                        <a:pt x="20003" y="0"/>
                      </a:cubicBezTo>
                      <a:lnTo>
                        <a:pt x="0" y="53721"/>
                      </a:lnTo>
                      <a:cubicBezTo>
                        <a:pt x="13716" y="64046"/>
                        <a:pt x="23327" y="78896"/>
                        <a:pt x="27146" y="956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180;p2">
                  <a:extLst>
                    <a:ext uri="{FF2B5EF4-FFF2-40B4-BE49-F238E27FC236}">
                      <a16:creationId xmlns:a16="http://schemas.microsoft.com/office/drawing/2014/main" id="{ABBB91EC-E2C2-1510-03A7-0929D6E6CB80}"/>
                    </a:ext>
                  </a:extLst>
                </p:cNvPr>
                <p:cNvSpPr/>
                <p:nvPr/>
              </p:nvSpPr>
              <p:spPr>
                <a:xfrm>
                  <a:off x="-4295395" y="3987545"/>
                  <a:ext cx="63817" cy="62726"/>
                </a:xfrm>
                <a:custGeom>
                  <a:avLst/>
                  <a:gdLst/>
                  <a:ahLst/>
                  <a:cxnLst/>
                  <a:rect l="l" t="t" r="r" b="b"/>
                  <a:pathLst>
                    <a:path w="63817" h="62726" extrusionOk="0">
                      <a:moveTo>
                        <a:pt x="20002" y="3429"/>
                      </a:moveTo>
                      <a:lnTo>
                        <a:pt x="0" y="57245"/>
                      </a:lnTo>
                      <a:cubicBezTo>
                        <a:pt x="20813" y="65999"/>
                        <a:pt x="44568" y="64189"/>
                        <a:pt x="63818" y="52388"/>
                      </a:cubicBezTo>
                      <a:lnTo>
                        <a:pt x="63818" y="0"/>
                      </a:lnTo>
                      <a:cubicBezTo>
                        <a:pt x="50498" y="7763"/>
                        <a:pt x="34367" y="9020"/>
                        <a:pt x="20002" y="34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181;p2">
                  <a:extLst>
                    <a:ext uri="{FF2B5EF4-FFF2-40B4-BE49-F238E27FC236}">
                      <a16:creationId xmlns:a16="http://schemas.microsoft.com/office/drawing/2014/main" id="{DF5AF323-7A14-19A3-954A-6A4A2A8E8B50}"/>
                    </a:ext>
                  </a:extLst>
                </p:cNvPr>
                <p:cNvSpPr/>
                <p:nvPr/>
              </p:nvSpPr>
              <p:spPr>
                <a:xfrm>
                  <a:off x="-4295395" y="3664742"/>
                  <a:ext cx="63817" cy="99822"/>
                </a:xfrm>
                <a:custGeom>
                  <a:avLst/>
                  <a:gdLst/>
                  <a:ahLst/>
                  <a:cxnLst/>
                  <a:rect l="l" t="t" r="r" b="b"/>
                  <a:pathLst>
                    <a:path w="63817" h="99822" extrusionOk="0">
                      <a:moveTo>
                        <a:pt x="63818" y="52388"/>
                      </a:moveTo>
                      <a:lnTo>
                        <a:pt x="63818" y="0"/>
                      </a:lnTo>
                      <a:cubicBezTo>
                        <a:pt x="37681" y="17993"/>
                        <a:pt x="15880" y="41586"/>
                        <a:pt x="0" y="69056"/>
                      </a:cubicBezTo>
                      <a:lnTo>
                        <a:pt x="20002" y="99822"/>
                      </a:lnTo>
                      <a:cubicBezTo>
                        <a:pt x="31052" y="81058"/>
                        <a:pt x="45992" y="64884"/>
                        <a:pt x="63818" y="523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182;p2">
                  <a:extLst>
                    <a:ext uri="{FF2B5EF4-FFF2-40B4-BE49-F238E27FC236}">
                      <a16:creationId xmlns:a16="http://schemas.microsoft.com/office/drawing/2014/main" id="{B51C888B-C00E-DD92-CF31-6CF0129EB325}"/>
                    </a:ext>
                  </a:extLst>
                </p:cNvPr>
                <p:cNvSpPr/>
                <p:nvPr/>
              </p:nvSpPr>
              <p:spPr>
                <a:xfrm>
                  <a:off x="-4142899" y="3730370"/>
                  <a:ext cx="37055" cy="105917"/>
                </a:xfrm>
                <a:custGeom>
                  <a:avLst/>
                  <a:gdLst/>
                  <a:ahLst/>
                  <a:cxnLst/>
                  <a:rect l="l" t="t" r="r" b="b"/>
                  <a:pathLst>
                    <a:path w="37055" h="105917" extrusionOk="0">
                      <a:moveTo>
                        <a:pt x="32290" y="0"/>
                      </a:moveTo>
                      <a:lnTo>
                        <a:pt x="0" y="34861"/>
                      </a:lnTo>
                      <a:cubicBezTo>
                        <a:pt x="2134" y="45977"/>
                        <a:pt x="3191" y="57264"/>
                        <a:pt x="3143" y="68580"/>
                      </a:cubicBezTo>
                      <a:cubicBezTo>
                        <a:pt x="3086" y="81086"/>
                        <a:pt x="2029" y="93573"/>
                        <a:pt x="0" y="105918"/>
                      </a:cubicBezTo>
                      <a:lnTo>
                        <a:pt x="32290" y="103441"/>
                      </a:lnTo>
                      <a:cubicBezTo>
                        <a:pt x="35376" y="85439"/>
                        <a:pt x="36976" y="67218"/>
                        <a:pt x="37052" y="48958"/>
                      </a:cubicBezTo>
                      <a:cubicBezTo>
                        <a:pt x="37138" y="32518"/>
                        <a:pt x="35538" y="16116"/>
                        <a:pt x="3229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183;p2">
                  <a:extLst>
                    <a:ext uri="{FF2B5EF4-FFF2-40B4-BE49-F238E27FC236}">
                      <a16:creationId xmlns:a16="http://schemas.microsoft.com/office/drawing/2014/main" id="{013E369E-15E4-955E-D031-A5B05DF2A63D}"/>
                    </a:ext>
                  </a:extLst>
                </p:cNvPr>
                <p:cNvSpPr/>
                <p:nvPr/>
              </p:nvSpPr>
              <p:spPr>
                <a:xfrm>
                  <a:off x="-4172332" y="3848099"/>
                  <a:ext cx="59531" cy="106013"/>
                </a:xfrm>
                <a:custGeom>
                  <a:avLst/>
                  <a:gdLst/>
                  <a:ahLst/>
                  <a:cxnLst/>
                  <a:rect l="l" t="t" r="r" b="b"/>
                  <a:pathLst>
                    <a:path w="59531" h="106013" extrusionOk="0">
                      <a:moveTo>
                        <a:pt x="0" y="75247"/>
                      </a:moveTo>
                      <a:lnTo>
                        <a:pt x="20003" y="106013"/>
                      </a:lnTo>
                      <a:cubicBezTo>
                        <a:pt x="38414" y="72857"/>
                        <a:pt x="51740" y="37119"/>
                        <a:pt x="59531" y="0"/>
                      </a:cubicBezTo>
                      <a:lnTo>
                        <a:pt x="27146" y="2477"/>
                      </a:lnTo>
                      <a:cubicBezTo>
                        <a:pt x="21622" y="27908"/>
                        <a:pt x="12487" y="52416"/>
                        <a:pt x="0" y="752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184;p2">
                  <a:extLst>
                    <a:ext uri="{FF2B5EF4-FFF2-40B4-BE49-F238E27FC236}">
                      <a16:creationId xmlns:a16="http://schemas.microsoft.com/office/drawing/2014/main" id="{3E3BF07B-0177-E42B-E21E-72414DABBD23}"/>
                    </a:ext>
                  </a:extLst>
                </p:cNvPr>
                <p:cNvSpPr/>
                <p:nvPr/>
              </p:nvSpPr>
              <p:spPr>
                <a:xfrm>
                  <a:off x="-4341591" y="3745229"/>
                  <a:ext cx="59531" cy="106394"/>
                </a:xfrm>
                <a:custGeom>
                  <a:avLst/>
                  <a:gdLst/>
                  <a:ahLst/>
                  <a:cxnLst/>
                  <a:rect l="l" t="t" r="r" b="b"/>
                  <a:pathLst>
                    <a:path w="59531" h="106394" extrusionOk="0">
                      <a:moveTo>
                        <a:pt x="59531" y="30766"/>
                      </a:moveTo>
                      <a:lnTo>
                        <a:pt x="39529" y="0"/>
                      </a:lnTo>
                      <a:cubicBezTo>
                        <a:pt x="21079" y="33280"/>
                        <a:pt x="7752" y="69142"/>
                        <a:pt x="0" y="106394"/>
                      </a:cubicBezTo>
                      <a:lnTo>
                        <a:pt x="32385" y="103917"/>
                      </a:lnTo>
                      <a:cubicBezTo>
                        <a:pt x="37903" y="78362"/>
                        <a:pt x="47044" y="53730"/>
                        <a:pt x="59531" y="3076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185;p2">
                  <a:extLst>
                    <a:ext uri="{FF2B5EF4-FFF2-40B4-BE49-F238E27FC236}">
                      <a16:creationId xmlns:a16="http://schemas.microsoft.com/office/drawing/2014/main" id="{752BEC03-AB31-E1C3-C4B4-D7FBA11A5FC3}"/>
                    </a:ext>
                  </a:extLst>
                </p:cNvPr>
                <p:cNvSpPr/>
                <p:nvPr/>
              </p:nvSpPr>
              <p:spPr>
                <a:xfrm>
                  <a:off x="-4349119" y="3863053"/>
                  <a:ext cx="37055" cy="105917"/>
                </a:xfrm>
                <a:custGeom>
                  <a:avLst/>
                  <a:gdLst/>
                  <a:ahLst/>
                  <a:cxnLst/>
                  <a:rect l="l" t="t" r="r" b="b"/>
                  <a:pathLst>
                    <a:path w="37055" h="105917" extrusionOk="0">
                      <a:moveTo>
                        <a:pt x="33912" y="37433"/>
                      </a:moveTo>
                      <a:cubicBezTo>
                        <a:pt x="33972" y="24889"/>
                        <a:pt x="35024" y="12373"/>
                        <a:pt x="37056" y="0"/>
                      </a:cubicBezTo>
                      <a:lnTo>
                        <a:pt x="4766" y="2476"/>
                      </a:lnTo>
                      <a:cubicBezTo>
                        <a:pt x="1685" y="20479"/>
                        <a:pt x="92" y="38700"/>
                        <a:pt x="3" y="56959"/>
                      </a:cubicBezTo>
                      <a:cubicBezTo>
                        <a:pt x="-82" y="73400"/>
                        <a:pt x="1513" y="89801"/>
                        <a:pt x="4766" y="105918"/>
                      </a:cubicBezTo>
                      <a:lnTo>
                        <a:pt x="37056" y="70771"/>
                      </a:lnTo>
                      <a:cubicBezTo>
                        <a:pt x="34938" y="59788"/>
                        <a:pt x="33886" y="48625"/>
                        <a:pt x="33912" y="374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186;p2">
                  <a:extLst>
                    <a:ext uri="{FF2B5EF4-FFF2-40B4-BE49-F238E27FC236}">
                      <a16:creationId xmlns:a16="http://schemas.microsoft.com/office/drawing/2014/main" id="{674FC190-5813-272E-37DC-1B240196D90C}"/>
                    </a:ext>
                  </a:extLst>
                </p:cNvPr>
                <p:cNvSpPr/>
                <p:nvPr/>
              </p:nvSpPr>
              <p:spPr>
                <a:xfrm>
                  <a:off x="-4341781" y="3945063"/>
                  <a:ext cx="59531" cy="95631"/>
                </a:xfrm>
                <a:custGeom>
                  <a:avLst/>
                  <a:gdLst/>
                  <a:ahLst/>
                  <a:cxnLst/>
                  <a:rect l="l" t="t" r="r" b="b"/>
                  <a:pathLst>
                    <a:path w="59531" h="95631" extrusionOk="0">
                      <a:moveTo>
                        <a:pt x="32385" y="0"/>
                      </a:moveTo>
                      <a:lnTo>
                        <a:pt x="0" y="34862"/>
                      </a:lnTo>
                      <a:cubicBezTo>
                        <a:pt x="7906" y="63437"/>
                        <a:pt x="21717" y="84392"/>
                        <a:pt x="39529" y="95631"/>
                      </a:cubicBezTo>
                      <a:lnTo>
                        <a:pt x="59531" y="41815"/>
                      </a:lnTo>
                      <a:cubicBezTo>
                        <a:pt x="45835" y="31509"/>
                        <a:pt x="36221" y="16707"/>
                        <a:pt x="3238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187;p2">
                  <a:extLst>
                    <a:ext uri="{FF2B5EF4-FFF2-40B4-BE49-F238E27FC236}">
                      <a16:creationId xmlns:a16="http://schemas.microsoft.com/office/drawing/2014/main" id="{8E54C5F5-F337-F213-D9AC-FBE2116B906C}"/>
                    </a:ext>
                  </a:extLst>
                </p:cNvPr>
                <p:cNvSpPr/>
                <p:nvPr/>
              </p:nvSpPr>
              <p:spPr>
                <a:xfrm>
                  <a:off x="-4223100" y="3934966"/>
                  <a:ext cx="63912" cy="99631"/>
                </a:xfrm>
                <a:custGeom>
                  <a:avLst/>
                  <a:gdLst/>
                  <a:ahLst/>
                  <a:cxnLst/>
                  <a:rect l="l" t="t" r="r" b="b"/>
                  <a:pathLst>
                    <a:path w="63912" h="99631" extrusionOk="0">
                      <a:moveTo>
                        <a:pt x="0" y="47339"/>
                      </a:moveTo>
                      <a:lnTo>
                        <a:pt x="0" y="99631"/>
                      </a:lnTo>
                      <a:cubicBezTo>
                        <a:pt x="26165" y="81763"/>
                        <a:pt x="48006" y="58264"/>
                        <a:pt x="63913" y="30861"/>
                      </a:cubicBezTo>
                      <a:lnTo>
                        <a:pt x="43910" y="0"/>
                      </a:lnTo>
                      <a:cubicBezTo>
                        <a:pt x="32823" y="18736"/>
                        <a:pt x="17850" y="34881"/>
                        <a:pt x="0" y="4733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188;p2">
                  <a:extLst>
                    <a:ext uri="{FF2B5EF4-FFF2-40B4-BE49-F238E27FC236}">
                      <a16:creationId xmlns:a16="http://schemas.microsoft.com/office/drawing/2014/main" id="{47A1F1F2-1586-1BB6-2D03-6980EDF79FAA}"/>
                    </a:ext>
                  </a:extLst>
                </p:cNvPr>
                <p:cNvSpPr/>
                <p:nvPr/>
              </p:nvSpPr>
              <p:spPr>
                <a:xfrm>
                  <a:off x="-4302253" y="3733799"/>
                  <a:ext cx="26860" cy="42386"/>
                </a:xfrm>
                <a:custGeom>
                  <a:avLst/>
                  <a:gdLst/>
                  <a:ahLst/>
                  <a:cxnLst/>
                  <a:rect l="l" t="t" r="r" b="b"/>
                  <a:pathLst>
                    <a:path w="26860" h="42386" extrusionOk="0">
                      <a:moveTo>
                        <a:pt x="26860" y="30575"/>
                      </a:moveTo>
                      <a:lnTo>
                        <a:pt x="6858" y="0"/>
                      </a:lnTo>
                      <a:cubicBezTo>
                        <a:pt x="4477" y="3715"/>
                        <a:pt x="2286" y="7715"/>
                        <a:pt x="0" y="11621"/>
                      </a:cubicBezTo>
                      <a:lnTo>
                        <a:pt x="20003" y="42386"/>
                      </a:lnTo>
                      <a:cubicBezTo>
                        <a:pt x="22193" y="38100"/>
                        <a:pt x="24479" y="34290"/>
                        <a:pt x="26860" y="305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189;p2">
                  <a:extLst>
                    <a:ext uri="{FF2B5EF4-FFF2-40B4-BE49-F238E27FC236}">
                      <a16:creationId xmlns:a16="http://schemas.microsoft.com/office/drawing/2014/main" id="{A8465CD8-2E22-65A4-7D77-B25BE92ACC52}"/>
                    </a:ext>
                  </a:extLst>
                </p:cNvPr>
                <p:cNvSpPr/>
                <p:nvPr/>
              </p:nvSpPr>
              <p:spPr>
                <a:xfrm>
                  <a:off x="-4344353" y="3849146"/>
                  <a:ext cx="34956" cy="16383"/>
                </a:xfrm>
                <a:custGeom>
                  <a:avLst/>
                  <a:gdLst/>
                  <a:ahLst/>
                  <a:cxnLst/>
                  <a:rect l="l" t="t" r="r" b="b"/>
                  <a:pathLst>
                    <a:path w="34956" h="16383" extrusionOk="0">
                      <a:moveTo>
                        <a:pt x="34957" y="0"/>
                      </a:moveTo>
                      <a:lnTo>
                        <a:pt x="2572" y="2477"/>
                      </a:lnTo>
                      <a:cubicBezTo>
                        <a:pt x="1619" y="7144"/>
                        <a:pt x="762" y="12002"/>
                        <a:pt x="0" y="16383"/>
                      </a:cubicBezTo>
                      <a:lnTo>
                        <a:pt x="32290" y="13907"/>
                      </a:lnTo>
                      <a:cubicBezTo>
                        <a:pt x="33052" y="9239"/>
                        <a:pt x="33719" y="4667"/>
                        <a:pt x="3495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190;p2">
                  <a:extLst>
                    <a:ext uri="{FF2B5EF4-FFF2-40B4-BE49-F238E27FC236}">
                      <a16:creationId xmlns:a16="http://schemas.microsoft.com/office/drawing/2014/main" id="{A70328B5-B78A-330F-A188-780EECED1A07}"/>
                    </a:ext>
                  </a:extLst>
                </p:cNvPr>
                <p:cNvSpPr/>
                <p:nvPr/>
              </p:nvSpPr>
              <p:spPr>
                <a:xfrm>
                  <a:off x="-4344353" y="3933824"/>
                  <a:ext cx="34956" cy="45815"/>
                </a:xfrm>
                <a:custGeom>
                  <a:avLst/>
                  <a:gdLst/>
                  <a:ahLst/>
                  <a:cxnLst/>
                  <a:rect l="l" t="t" r="r" b="b"/>
                  <a:pathLst>
                    <a:path w="34956" h="45815" extrusionOk="0">
                      <a:moveTo>
                        <a:pt x="32290" y="0"/>
                      </a:moveTo>
                      <a:lnTo>
                        <a:pt x="0" y="34862"/>
                      </a:lnTo>
                      <a:cubicBezTo>
                        <a:pt x="762" y="38576"/>
                        <a:pt x="1619" y="42291"/>
                        <a:pt x="2572" y="45815"/>
                      </a:cubicBezTo>
                      <a:lnTo>
                        <a:pt x="34957" y="10954"/>
                      </a:lnTo>
                      <a:cubicBezTo>
                        <a:pt x="33719" y="7715"/>
                        <a:pt x="33052" y="4096"/>
                        <a:pt x="3229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191;p2">
                  <a:extLst>
                    <a:ext uri="{FF2B5EF4-FFF2-40B4-BE49-F238E27FC236}">
                      <a16:creationId xmlns:a16="http://schemas.microsoft.com/office/drawing/2014/main" id="{BA32D12C-F695-26FA-752A-A0A4C52507C2}"/>
                    </a:ext>
                  </a:extLst>
                </p:cNvPr>
                <p:cNvSpPr/>
                <p:nvPr/>
              </p:nvSpPr>
              <p:spPr>
                <a:xfrm>
                  <a:off x="-4302062" y="3986878"/>
                  <a:ext cx="26669" cy="57530"/>
                </a:xfrm>
                <a:custGeom>
                  <a:avLst/>
                  <a:gdLst/>
                  <a:ahLst/>
                  <a:cxnLst/>
                  <a:rect l="l" t="t" r="r" b="b"/>
                  <a:pathLst>
                    <a:path w="26669" h="57530" extrusionOk="0">
                      <a:moveTo>
                        <a:pt x="20002" y="0"/>
                      </a:moveTo>
                      <a:lnTo>
                        <a:pt x="0" y="53816"/>
                      </a:lnTo>
                      <a:cubicBezTo>
                        <a:pt x="2214" y="55188"/>
                        <a:pt x="4503" y="56426"/>
                        <a:pt x="6858" y="57531"/>
                      </a:cubicBezTo>
                      <a:lnTo>
                        <a:pt x="26670" y="4096"/>
                      </a:lnTo>
                      <a:cubicBezTo>
                        <a:pt x="24339" y="2915"/>
                        <a:pt x="22108" y="1543"/>
                        <a:pt x="2000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192;p2">
                  <a:extLst>
                    <a:ext uri="{FF2B5EF4-FFF2-40B4-BE49-F238E27FC236}">
                      <a16:creationId xmlns:a16="http://schemas.microsoft.com/office/drawing/2014/main" id="{3DC9FA82-0F0C-C65C-6DE6-D6150509E94E}"/>
                    </a:ext>
                  </a:extLst>
                </p:cNvPr>
                <p:cNvSpPr/>
                <p:nvPr/>
              </p:nvSpPr>
              <p:spPr>
                <a:xfrm>
                  <a:off x="-4231577" y="3982306"/>
                  <a:ext cx="8477" cy="57245"/>
                </a:xfrm>
                <a:custGeom>
                  <a:avLst/>
                  <a:gdLst/>
                  <a:ahLst/>
                  <a:cxnLst/>
                  <a:rect l="l" t="t" r="r" b="b"/>
                  <a:pathLst>
                    <a:path w="8477" h="57245" extrusionOk="0">
                      <a:moveTo>
                        <a:pt x="4286" y="2762"/>
                      </a:moveTo>
                      <a:lnTo>
                        <a:pt x="0" y="4858"/>
                      </a:lnTo>
                      <a:lnTo>
                        <a:pt x="0" y="57245"/>
                      </a:lnTo>
                      <a:lnTo>
                        <a:pt x="4286" y="54959"/>
                      </a:lnTo>
                      <a:cubicBezTo>
                        <a:pt x="5715" y="54102"/>
                        <a:pt x="7144" y="53245"/>
                        <a:pt x="8477" y="52292"/>
                      </a:cubicBezTo>
                      <a:lnTo>
                        <a:pt x="847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193;p2">
                  <a:extLst>
                    <a:ext uri="{FF2B5EF4-FFF2-40B4-BE49-F238E27FC236}">
                      <a16:creationId xmlns:a16="http://schemas.microsoft.com/office/drawing/2014/main" id="{4D13DB8E-01EF-421C-6C85-ACE50B14CDD1}"/>
                    </a:ext>
                  </a:extLst>
                </p:cNvPr>
                <p:cNvSpPr/>
                <p:nvPr/>
              </p:nvSpPr>
              <p:spPr>
                <a:xfrm>
                  <a:off x="-4179189" y="3923346"/>
                  <a:ext cx="26860" cy="42481"/>
                </a:xfrm>
                <a:custGeom>
                  <a:avLst/>
                  <a:gdLst/>
                  <a:ahLst/>
                  <a:cxnLst/>
                  <a:rect l="l" t="t" r="r" b="b"/>
                  <a:pathLst>
                    <a:path w="26860" h="42481" extrusionOk="0">
                      <a:moveTo>
                        <a:pt x="0" y="11621"/>
                      </a:moveTo>
                      <a:lnTo>
                        <a:pt x="20002" y="42481"/>
                      </a:lnTo>
                      <a:cubicBezTo>
                        <a:pt x="22384" y="38671"/>
                        <a:pt x="24574" y="34766"/>
                        <a:pt x="26860" y="30766"/>
                      </a:cubicBezTo>
                      <a:lnTo>
                        <a:pt x="6858" y="0"/>
                      </a:lnTo>
                      <a:cubicBezTo>
                        <a:pt x="4667" y="4001"/>
                        <a:pt x="2381" y="7906"/>
                        <a:pt x="0" y="116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194;p2">
                  <a:extLst>
                    <a:ext uri="{FF2B5EF4-FFF2-40B4-BE49-F238E27FC236}">
                      <a16:creationId xmlns:a16="http://schemas.microsoft.com/office/drawing/2014/main" id="{C860F372-8391-DDDF-2416-18989C59D400}"/>
                    </a:ext>
                  </a:extLst>
                </p:cNvPr>
                <p:cNvSpPr/>
                <p:nvPr/>
              </p:nvSpPr>
              <p:spPr>
                <a:xfrm>
                  <a:off x="-4145185" y="3833811"/>
                  <a:ext cx="34956" cy="16383"/>
                </a:xfrm>
                <a:custGeom>
                  <a:avLst/>
                  <a:gdLst/>
                  <a:ahLst/>
                  <a:cxnLst/>
                  <a:rect l="l" t="t" r="r" b="b"/>
                  <a:pathLst>
                    <a:path w="34956" h="16383" extrusionOk="0">
                      <a:moveTo>
                        <a:pt x="0" y="16383"/>
                      </a:moveTo>
                      <a:lnTo>
                        <a:pt x="32385" y="13906"/>
                      </a:lnTo>
                      <a:cubicBezTo>
                        <a:pt x="33338" y="9239"/>
                        <a:pt x="34195" y="4381"/>
                        <a:pt x="34957" y="0"/>
                      </a:cubicBezTo>
                      <a:lnTo>
                        <a:pt x="2667" y="2477"/>
                      </a:lnTo>
                      <a:cubicBezTo>
                        <a:pt x="1905" y="7144"/>
                        <a:pt x="1048" y="11811"/>
                        <a:pt x="0" y="163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195;p2">
                  <a:extLst>
                    <a:ext uri="{FF2B5EF4-FFF2-40B4-BE49-F238E27FC236}">
                      <a16:creationId xmlns:a16="http://schemas.microsoft.com/office/drawing/2014/main" id="{FBA0C1FF-1B98-744E-9F96-E5336B5801C8}"/>
                    </a:ext>
                  </a:extLst>
                </p:cNvPr>
                <p:cNvSpPr/>
                <p:nvPr/>
              </p:nvSpPr>
              <p:spPr>
                <a:xfrm>
                  <a:off x="-4145185" y="3719416"/>
                  <a:ext cx="34956" cy="45815"/>
                </a:xfrm>
                <a:custGeom>
                  <a:avLst/>
                  <a:gdLst/>
                  <a:ahLst/>
                  <a:cxnLst/>
                  <a:rect l="l" t="t" r="r" b="b"/>
                  <a:pathLst>
                    <a:path w="34956" h="45815" extrusionOk="0">
                      <a:moveTo>
                        <a:pt x="2667" y="45815"/>
                      </a:moveTo>
                      <a:lnTo>
                        <a:pt x="34957" y="10954"/>
                      </a:lnTo>
                      <a:cubicBezTo>
                        <a:pt x="34195" y="7239"/>
                        <a:pt x="33338" y="3524"/>
                        <a:pt x="32385" y="0"/>
                      </a:cubicBezTo>
                      <a:lnTo>
                        <a:pt x="0" y="34957"/>
                      </a:lnTo>
                      <a:cubicBezTo>
                        <a:pt x="1048" y="38386"/>
                        <a:pt x="1905" y="42005"/>
                        <a:pt x="2667" y="458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9" name="Google Shape;196;p2">
                <a:extLst>
                  <a:ext uri="{FF2B5EF4-FFF2-40B4-BE49-F238E27FC236}">
                    <a16:creationId xmlns:a16="http://schemas.microsoft.com/office/drawing/2014/main" id="{ECBB1719-8F4C-B2DF-7D93-F4BEBDC1E2E0}"/>
                  </a:ext>
                </a:extLst>
              </p:cNvPr>
              <p:cNvSpPr/>
              <p:nvPr/>
            </p:nvSpPr>
            <p:spPr>
              <a:xfrm>
                <a:off x="-4348735" y="4007314"/>
                <a:ext cx="260604" cy="162961"/>
              </a:xfrm>
              <a:custGeom>
                <a:avLst/>
                <a:gdLst/>
                <a:ahLst/>
                <a:cxnLst/>
                <a:rect l="l" t="t" r="r" b="b"/>
                <a:pathLst>
                  <a:path w="260604" h="162961" extrusionOk="0">
                    <a:moveTo>
                      <a:pt x="9525" y="140822"/>
                    </a:moveTo>
                    <a:lnTo>
                      <a:pt x="251079" y="1375"/>
                    </a:lnTo>
                    <a:cubicBezTo>
                      <a:pt x="256413" y="-1672"/>
                      <a:pt x="260604" y="518"/>
                      <a:pt x="260604" y="6233"/>
                    </a:cubicBezTo>
                    <a:cubicBezTo>
                      <a:pt x="260147" y="12748"/>
                      <a:pt x="256613" y="18663"/>
                      <a:pt x="251079" y="22140"/>
                    </a:cubicBezTo>
                    <a:lnTo>
                      <a:pt x="9525" y="161586"/>
                    </a:lnTo>
                    <a:cubicBezTo>
                      <a:pt x="4286" y="164634"/>
                      <a:pt x="0" y="162443"/>
                      <a:pt x="0" y="156729"/>
                    </a:cubicBezTo>
                    <a:cubicBezTo>
                      <a:pt x="486" y="150223"/>
                      <a:pt x="4017" y="144327"/>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97;p2">
                <a:extLst>
                  <a:ext uri="{FF2B5EF4-FFF2-40B4-BE49-F238E27FC236}">
                    <a16:creationId xmlns:a16="http://schemas.microsoft.com/office/drawing/2014/main" id="{6F7BB669-FFC6-4405-5359-C0B9DA8FAA14}"/>
                  </a:ext>
                </a:extLst>
              </p:cNvPr>
              <p:cNvSpPr/>
              <p:nvPr/>
            </p:nvSpPr>
            <p:spPr>
              <a:xfrm>
                <a:off x="-4348735" y="4069132"/>
                <a:ext cx="260604" cy="163247"/>
              </a:xfrm>
              <a:custGeom>
                <a:avLst/>
                <a:gdLst/>
                <a:ahLst/>
                <a:cxnLst/>
                <a:rect l="l" t="t" r="r" b="b"/>
                <a:pathLst>
                  <a:path w="260604" h="163247" extrusionOk="0">
                    <a:moveTo>
                      <a:pt x="9525" y="140917"/>
                    </a:moveTo>
                    <a:lnTo>
                      <a:pt x="251079" y="1376"/>
                    </a:lnTo>
                    <a:cubicBezTo>
                      <a:pt x="256413" y="-1672"/>
                      <a:pt x="260604" y="518"/>
                      <a:pt x="260604" y="6233"/>
                    </a:cubicBezTo>
                    <a:cubicBezTo>
                      <a:pt x="260147" y="12748"/>
                      <a:pt x="256613" y="18664"/>
                      <a:pt x="251079" y="22140"/>
                    </a:cubicBezTo>
                    <a:lnTo>
                      <a:pt x="9525" y="161872"/>
                    </a:lnTo>
                    <a:cubicBezTo>
                      <a:pt x="4286" y="164920"/>
                      <a:pt x="0" y="162729"/>
                      <a:pt x="0" y="157014"/>
                    </a:cubicBezTo>
                    <a:cubicBezTo>
                      <a:pt x="396" y="150423"/>
                      <a:pt x="3941" y="144431"/>
                      <a:pt x="9525" y="14091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98;p2">
                <a:extLst>
                  <a:ext uri="{FF2B5EF4-FFF2-40B4-BE49-F238E27FC236}">
                    <a16:creationId xmlns:a16="http://schemas.microsoft.com/office/drawing/2014/main" id="{DE7B105F-F705-A850-4E93-EE7C50F7A6CF}"/>
                  </a:ext>
                </a:extLst>
              </p:cNvPr>
              <p:cNvSpPr/>
              <p:nvPr/>
            </p:nvSpPr>
            <p:spPr>
              <a:xfrm>
                <a:off x="-4348735" y="4131594"/>
                <a:ext cx="260604" cy="162888"/>
              </a:xfrm>
              <a:custGeom>
                <a:avLst/>
                <a:gdLst/>
                <a:ahLst/>
                <a:cxnLst/>
                <a:rect l="l" t="t" r="r" b="b"/>
                <a:pathLst>
                  <a:path w="260604" h="162888" extrusionOk="0">
                    <a:moveTo>
                      <a:pt x="9525" y="140843"/>
                    </a:moveTo>
                    <a:lnTo>
                      <a:pt x="251079" y="1397"/>
                    </a:lnTo>
                    <a:cubicBezTo>
                      <a:pt x="256413" y="-1651"/>
                      <a:pt x="260604" y="445"/>
                      <a:pt x="260604" y="6160"/>
                    </a:cubicBezTo>
                    <a:cubicBezTo>
                      <a:pt x="260166" y="12684"/>
                      <a:pt x="256623" y="18599"/>
                      <a:pt x="251079" y="22066"/>
                    </a:cubicBezTo>
                    <a:lnTo>
                      <a:pt x="9525" y="161512"/>
                    </a:lnTo>
                    <a:cubicBezTo>
                      <a:pt x="4286" y="164561"/>
                      <a:pt x="0" y="162370"/>
                      <a:pt x="0" y="156655"/>
                    </a:cubicBezTo>
                    <a:cubicBezTo>
                      <a:pt x="485" y="150168"/>
                      <a:pt x="4020" y="144301"/>
                      <a:pt x="9525" y="1408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99;p2">
                <a:extLst>
                  <a:ext uri="{FF2B5EF4-FFF2-40B4-BE49-F238E27FC236}">
                    <a16:creationId xmlns:a16="http://schemas.microsoft.com/office/drawing/2014/main" id="{43DEF84D-4690-EDE3-9E0B-5A23EF38DF8F}"/>
                  </a:ext>
                </a:extLst>
              </p:cNvPr>
              <p:cNvSpPr/>
              <p:nvPr/>
            </p:nvSpPr>
            <p:spPr>
              <a:xfrm>
                <a:off x="-4348735" y="4193719"/>
                <a:ext cx="260604" cy="162888"/>
              </a:xfrm>
              <a:custGeom>
                <a:avLst/>
                <a:gdLst/>
                <a:ahLst/>
                <a:cxnLst/>
                <a:rect l="l" t="t" r="r" b="b"/>
                <a:pathLst>
                  <a:path w="260604" h="162888" extrusionOk="0">
                    <a:moveTo>
                      <a:pt x="9525" y="140822"/>
                    </a:moveTo>
                    <a:lnTo>
                      <a:pt x="251079" y="1376"/>
                    </a:lnTo>
                    <a:cubicBezTo>
                      <a:pt x="256413" y="-1672"/>
                      <a:pt x="260604" y="518"/>
                      <a:pt x="260604" y="6233"/>
                    </a:cubicBezTo>
                    <a:cubicBezTo>
                      <a:pt x="260147" y="12730"/>
                      <a:pt x="256604" y="18607"/>
                      <a:pt x="251079" y="22045"/>
                    </a:cubicBezTo>
                    <a:lnTo>
                      <a:pt x="9525" y="161491"/>
                    </a:lnTo>
                    <a:cubicBezTo>
                      <a:pt x="4286" y="164539"/>
                      <a:pt x="0" y="162443"/>
                      <a:pt x="0" y="156728"/>
                    </a:cubicBezTo>
                    <a:cubicBezTo>
                      <a:pt x="486" y="150223"/>
                      <a:pt x="4017" y="144327"/>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200;p2">
                <a:extLst>
                  <a:ext uri="{FF2B5EF4-FFF2-40B4-BE49-F238E27FC236}">
                    <a16:creationId xmlns:a16="http://schemas.microsoft.com/office/drawing/2014/main" id="{814DEEEA-B50E-7F3D-0F74-D02E74C10F86}"/>
                  </a:ext>
                </a:extLst>
              </p:cNvPr>
              <p:cNvSpPr/>
              <p:nvPr/>
            </p:nvSpPr>
            <p:spPr>
              <a:xfrm>
                <a:off x="-3932906" y="3630833"/>
                <a:ext cx="32737" cy="73659"/>
              </a:xfrm>
              <a:custGeom>
                <a:avLst/>
                <a:gdLst/>
                <a:ahLst/>
                <a:cxnLst/>
                <a:rect l="l" t="t" r="r" b="b"/>
                <a:pathLst>
                  <a:path w="32737" h="73659" extrusionOk="0">
                    <a:moveTo>
                      <a:pt x="31847" y="13525"/>
                    </a:moveTo>
                    <a:cubicBezTo>
                      <a:pt x="31942" y="15240"/>
                      <a:pt x="31942" y="16954"/>
                      <a:pt x="31847" y="18669"/>
                    </a:cubicBezTo>
                    <a:cubicBezTo>
                      <a:pt x="31199" y="22479"/>
                      <a:pt x="30075" y="26184"/>
                      <a:pt x="28513" y="29718"/>
                    </a:cubicBezTo>
                    <a:cubicBezTo>
                      <a:pt x="27561" y="31623"/>
                      <a:pt x="26513" y="33814"/>
                      <a:pt x="25179" y="36004"/>
                    </a:cubicBezTo>
                    <a:lnTo>
                      <a:pt x="17178" y="50006"/>
                    </a:lnTo>
                    <a:lnTo>
                      <a:pt x="31561" y="41720"/>
                    </a:lnTo>
                    <a:cubicBezTo>
                      <a:pt x="31856" y="41443"/>
                      <a:pt x="32314" y="41443"/>
                      <a:pt x="32609" y="41720"/>
                    </a:cubicBezTo>
                    <a:cubicBezTo>
                      <a:pt x="32780" y="42177"/>
                      <a:pt x="32780" y="42691"/>
                      <a:pt x="32609" y="43148"/>
                    </a:cubicBezTo>
                    <a:lnTo>
                      <a:pt x="32609" y="52673"/>
                    </a:lnTo>
                    <a:cubicBezTo>
                      <a:pt x="32742" y="53330"/>
                      <a:pt x="32742" y="54016"/>
                      <a:pt x="32609" y="54673"/>
                    </a:cubicBezTo>
                    <a:cubicBezTo>
                      <a:pt x="32390" y="55207"/>
                      <a:pt x="32028" y="55664"/>
                      <a:pt x="31561" y="56007"/>
                    </a:cubicBezTo>
                    <a:lnTo>
                      <a:pt x="1272" y="73438"/>
                    </a:lnTo>
                    <a:cubicBezTo>
                      <a:pt x="948" y="73733"/>
                      <a:pt x="452" y="73733"/>
                      <a:pt x="129" y="73438"/>
                    </a:cubicBezTo>
                    <a:cubicBezTo>
                      <a:pt x="-43" y="72980"/>
                      <a:pt x="-43" y="72466"/>
                      <a:pt x="129" y="72009"/>
                    </a:cubicBezTo>
                    <a:lnTo>
                      <a:pt x="129" y="64389"/>
                    </a:lnTo>
                    <a:cubicBezTo>
                      <a:pt x="43" y="63379"/>
                      <a:pt x="43" y="62351"/>
                      <a:pt x="129" y="61341"/>
                    </a:cubicBezTo>
                    <a:cubicBezTo>
                      <a:pt x="452" y="60246"/>
                      <a:pt x="900" y="59188"/>
                      <a:pt x="1462" y="58198"/>
                    </a:cubicBezTo>
                    <a:lnTo>
                      <a:pt x="18607" y="29623"/>
                    </a:lnTo>
                    <a:cubicBezTo>
                      <a:pt x="19693" y="27861"/>
                      <a:pt x="20560" y="25975"/>
                      <a:pt x="21179" y="24003"/>
                    </a:cubicBezTo>
                    <a:cubicBezTo>
                      <a:pt x="21293" y="22670"/>
                      <a:pt x="21293" y="21336"/>
                      <a:pt x="21179" y="20003"/>
                    </a:cubicBezTo>
                    <a:cubicBezTo>
                      <a:pt x="21207" y="19460"/>
                      <a:pt x="21207" y="18926"/>
                      <a:pt x="21179" y="18383"/>
                    </a:cubicBezTo>
                    <a:cubicBezTo>
                      <a:pt x="21112" y="17736"/>
                      <a:pt x="20884" y="17107"/>
                      <a:pt x="20512" y="16573"/>
                    </a:cubicBezTo>
                    <a:cubicBezTo>
                      <a:pt x="20255" y="16002"/>
                      <a:pt x="19712" y="15602"/>
                      <a:pt x="19083" y="15526"/>
                    </a:cubicBezTo>
                    <a:cubicBezTo>
                      <a:pt x="18169" y="15383"/>
                      <a:pt x="17236" y="15621"/>
                      <a:pt x="16512" y="16193"/>
                    </a:cubicBezTo>
                    <a:cubicBezTo>
                      <a:pt x="15483" y="16745"/>
                      <a:pt x="14607" y="17526"/>
                      <a:pt x="13940" y="18479"/>
                    </a:cubicBezTo>
                    <a:cubicBezTo>
                      <a:pt x="13283" y="19345"/>
                      <a:pt x="12768" y="20307"/>
                      <a:pt x="12416" y="21336"/>
                    </a:cubicBezTo>
                    <a:cubicBezTo>
                      <a:pt x="12044" y="22165"/>
                      <a:pt x="11759" y="23022"/>
                      <a:pt x="11559" y="23908"/>
                    </a:cubicBezTo>
                    <a:lnTo>
                      <a:pt x="11559" y="25813"/>
                    </a:lnTo>
                    <a:cubicBezTo>
                      <a:pt x="11425" y="26565"/>
                      <a:pt x="11130" y="27279"/>
                      <a:pt x="10701" y="27908"/>
                    </a:cubicBezTo>
                    <a:cubicBezTo>
                      <a:pt x="10320" y="28423"/>
                      <a:pt x="9835" y="28842"/>
                      <a:pt x="9273" y="29146"/>
                    </a:cubicBezTo>
                    <a:lnTo>
                      <a:pt x="2224" y="33242"/>
                    </a:lnTo>
                    <a:cubicBezTo>
                      <a:pt x="2015" y="33480"/>
                      <a:pt x="1653" y="33499"/>
                      <a:pt x="1414" y="33290"/>
                    </a:cubicBezTo>
                    <a:cubicBezTo>
                      <a:pt x="1395" y="33280"/>
                      <a:pt x="1386" y="33261"/>
                      <a:pt x="1367" y="33242"/>
                    </a:cubicBezTo>
                    <a:cubicBezTo>
                      <a:pt x="1214" y="32880"/>
                      <a:pt x="1214" y="32461"/>
                      <a:pt x="1367" y="32099"/>
                    </a:cubicBezTo>
                    <a:cubicBezTo>
                      <a:pt x="1414" y="29404"/>
                      <a:pt x="1767" y="26718"/>
                      <a:pt x="2415" y="24098"/>
                    </a:cubicBezTo>
                    <a:cubicBezTo>
                      <a:pt x="3100" y="21212"/>
                      <a:pt x="4091" y="18402"/>
                      <a:pt x="5367" y="15716"/>
                    </a:cubicBezTo>
                    <a:cubicBezTo>
                      <a:pt x="6691" y="12945"/>
                      <a:pt x="8349" y="10354"/>
                      <a:pt x="10320" y="8001"/>
                    </a:cubicBezTo>
                    <a:cubicBezTo>
                      <a:pt x="12254" y="5639"/>
                      <a:pt x="14607" y="3667"/>
                      <a:pt x="17274" y="2191"/>
                    </a:cubicBezTo>
                    <a:cubicBezTo>
                      <a:pt x="19255" y="867"/>
                      <a:pt x="21560" y="105"/>
                      <a:pt x="23941" y="0"/>
                    </a:cubicBezTo>
                    <a:cubicBezTo>
                      <a:pt x="25722" y="28"/>
                      <a:pt x="27437" y="667"/>
                      <a:pt x="28799" y="1810"/>
                    </a:cubicBezTo>
                    <a:cubicBezTo>
                      <a:pt x="30209" y="3172"/>
                      <a:pt x="31228" y="4877"/>
                      <a:pt x="31752" y="6763"/>
                    </a:cubicBezTo>
                    <a:cubicBezTo>
                      <a:pt x="32104" y="9001"/>
                      <a:pt x="32133" y="11278"/>
                      <a:pt x="31847" y="1352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201;p2">
                <a:extLst>
                  <a:ext uri="{FF2B5EF4-FFF2-40B4-BE49-F238E27FC236}">
                    <a16:creationId xmlns:a16="http://schemas.microsoft.com/office/drawing/2014/main" id="{7F89890C-F749-7D02-3110-074D72C042E9}"/>
                  </a:ext>
                </a:extLst>
              </p:cNvPr>
              <p:cNvSpPr/>
              <p:nvPr/>
            </p:nvSpPr>
            <p:spPr>
              <a:xfrm>
                <a:off x="-3894297" y="3607688"/>
                <a:ext cx="33432" cy="68008"/>
              </a:xfrm>
              <a:custGeom>
                <a:avLst/>
                <a:gdLst/>
                <a:ahLst/>
                <a:cxnLst/>
                <a:rect l="l" t="t" r="r" b="b"/>
                <a:pathLst>
                  <a:path w="33432" h="68008" extrusionOk="0">
                    <a:moveTo>
                      <a:pt x="16764" y="2286"/>
                    </a:moveTo>
                    <a:cubicBezTo>
                      <a:pt x="18955" y="867"/>
                      <a:pt x="21488" y="76"/>
                      <a:pt x="24098" y="0"/>
                    </a:cubicBezTo>
                    <a:cubicBezTo>
                      <a:pt x="26051" y="38"/>
                      <a:pt x="27908" y="857"/>
                      <a:pt x="29242" y="2286"/>
                    </a:cubicBezTo>
                    <a:cubicBezTo>
                      <a:pt x="30737" y="3934"/>
                      <a:pt x="31785" y="5934"/>
                      <a:pt x="32290" y="8096"/>
                    </a:cubicBezTo>
                    <a:cubicBezTo>
                      <a:pt x="32985" y="10868"/>
                      <a:pt x="33376" y="13716"/>
                      <a:pt x="33433" y="16573"/>
                    </a:cubicBezTo>
                    <a:cubicBezTo>
                      <a:pt x="33433" y="19050"/>
                      <a:pt x="33433" y="21717"/>
                      <a:pt x="33433" y="24479"/>
                    </a:cubicBezTo>
                    <a:cubicBezTo>
                      <a:pt x="33433" y="27241"/>
                      <a:pt x="33433" y="29813"/>
                      <a:pt x="33433" y="32290"/>
                    </a:cubicBezTo>
                    <a:cubicBezTo>
                      <a:pt x="33309" y="35490"/>
                      <a:pt x="32928" y="38671"/>
                      <a:pt x="32290" y="41815"/>
                    </a:cubicBezTo>
                    <a:cubicBezTo>
                      <a:pt x="31642" y="45091"/>
                      <a:pt x="30623" y="48292"/>
                      <a:pt x="29242" y="51340"/>
                    </a:cubicBezTo>
                    <a:cubicBezTo>
                      <a:pt x="27918" y="54292"/>
                      <a:pt x="26184" y="57055"/>
                      <a:pt x="24098" y="59531"/>
                    </a:cubicBezTo>
                    <a:cubicBezTo>
                      <a:pt x="22041" y="62017"/>
                      <a:pt x="19555" y="64113"/>
                      <a:pt x="16764" y="65722"/>
                    </a:cubicBezTo>
                    <a:cubicBezTo>
                      <a:pt x="14545" y="67142"/>
                      <a:pt x="11973" y="67932"/>
                      <a:pt x="9334" y="68008"/>
                    </a:cubicBezTo>
                    <a:cubicBezTo>
                      <a:pt x="7401" y="67961"/>
                      <a:pt x="5563" y="67180"/>
                      <a:pt x="4191" y="65818"/>
                    </a:cubicBezTo>
                    <a:cubicBezTo>
                      <a:pt x="2705" y="64122"/>
                      <a:pt x="1667" y="62103"/>
                      <a:pt x="1143" y="59912"/>
                    </a:cubicBezTo>
                    <a:cubicBezTo>
                      <a:pt x="448" y="57140"/>
                      <a:pt x="57" y="54292"/>
                      <a:pt x="0" y="51435"/>
                    </a:cubicBezTo>
                    <a:cubicBezTo>
                      <a:pt x="0" y="49054"/>
                      <a:pt x="0" y="46482"/>
                      <a:pt x="0" y="43720"/>
                    </a:cubicBezTo>
                    <a:cubicBezTo>
                      <a:pt x="0" y="40957"/>
                      <a:pt x="0" y="38290"/>
                      <a:pt x="0" y="35719"/>
                    </a:cubicBezTo>
                    <a:cubicBezTo>
                      <a:pt x="124" y="32518"/>
                      <a:pt x="505" y="29337"/>
                      <a:pt x="1143" y="26194"/>
                    </a:cubicBezTo>
                    <a:cubicBezTo>
                      <a:pt x="1810" y="22917"/>
                      <a:pt x="2829" y="19726"/>
                      <a:pt x="4191" y="16669"/>
                    </a:cubicBezTo>
                    <a:cubicBezTo>
                      <a:pt x="5515" y="13745"/>
                      <a:pt x="7248" y="11020"/>
                      <a:pt x="9334" y="8572"/>
                    </a:cubicBezTo>
                    <a:cubicBezTo>
                      <a:pt x="11420" y="6058"/>
                      <a:pt x="13935" y="3934"/>
                      <a:pt x="16764" y="2286"/>
                    </a:cubicBezTo>
                    <a:close/>
                    <a:moveTo>
                      <a:pt x="22860" y="38005"/>
                    </a:moveTo>
                    <a:cubicBezTo>
                      <a:pt x="22860" y="32861"/>
                      <a:pt x="22860" y="27908"/>
                      <a:pt x="22860" y="23146"/>
                    </a:cubicBezTo>
                    <a:cubicBezTo>
                      <a:pt x="22860" y="21717"/>
                      <a:pt x="22860" y="20479"/>
                      <a:pt x="22860" y="19336"/>
                    </a:cubicBezTo>
                    <a:cubicBezTo>
                      <a:pt x="22679" y="18393"/>
                      <a:pt x="22327" y="17488"/>
                      <a:pt x="21812" y="16669"/>
                    </a:cubicBezTo>
                    <a:cubicBezTo>
                      <a:pt x="21403" y="16059"/>
                      <a:pt x="20736" y="15669"/>
                      <a:pt x="20002" y="15621"/>
                    </a:cubicBezTo>
                    <a:cubicBezTo>
                      <a:pt x="18983" y="15592"/>
                      <a:pt x="17983" y="15897"/>
                      <a:pt x="17145" y="16478"/>
                    </a:cubicBezTo>
                    <a:cubicBezTo>
                      <a:pt x="16002" y="17097"/>
                      <a:pt x="15002" y="17936"/>
                      <a:pt x="14192" y="18955"/>
                    </a:cubicBezTo>
                    <a:cubicBezTo>
                      <a:pt x="13440" y="19907"/>
                      <a:pt x="12830" y="20974"/>
                      <a:pt x="12382" y="22098"/>
                    </a:cubicBezTo>
                    <a:cubicBezTo>
                      <a:pt x="11935" y="23336"/>
                      <a:pt x="11582" y="24612"/>
                      <a:pt x="11335" y="25908"/>
                    </a:cubicBezTo>
                    <a:cubicBezTo>
                      <a:pt x="11335" y="27337"/>
                      <a:pt x="11335" y="28765"/>
                      <a:pt x="11335" y="30194"/>
                    </a:cubicBezTo>
                    <a:cubicBezTo>
                      <a:pt x="11335" y="35271"/>
                      <a:pt x="11335" y="40224"/>
                      <a:pt x="11335" y="45053"/>
                    </a:cubicBezTo>
                    <a:cubicBezTo>
                      <a:pt x="11335" y="46482"/>
                      <a:pt x="11335" y="47815"/>
                      <a:pt x="11335" y="48958"/>
                    </a:cubicBezTo>
                    <a:cubicBezTo>
                      <a:pt x="11487" y="49882"/>
                      <a:pt x="11849" y="50759"/>
                      <a:pt x="12382" y="51530"/>
                    </a:cubicBezTo>
                    <a:cubicBezTo>
                      <a:pt x="12783" y="52168"/>
                      <a:pt x="13449" y="52587"/>
                      <a:pt x="14192" y="52673"/>
                    </a:cubicBezTo>
                    <a:cubicBezTo>
                      <a:pt x="15230" y="52654"/>
                      <a:pt x="16250" y="52359"/>
                      <a:pt x="17145" y="51816"/>
                    </a:cubicBezTo>
                    <a:cubicBezTo>
                      <a:pt x="18240" y="51178"/>
                      <a:pt x="19212" y="50330"/>
                      <a:pt x="20002" y="49339"/>
                    </a:cubicBezTo>
                    <a:cubicBezTo>
                      <a:pt x="20755" y="48349"/>
                      <a:pt x="21365" y="47263"/>
                      <a:pt x="21812" y="46101"/>
                    </a:cubicBezTo>
                    <a:cubicBezTo>
                      <a:pt x="22308" y="44872"/>
                      <a:pt x="22660" y="43596"/>
                      <a:pt x="22860" y="42291"/>
                    </a:cubicBezTo>
                    <a:cubicBezTo>
                      <a:pt x="22946" y="40929"/>
                      <a:pt x="22946" y="39557"/>
                      <a:pt x="22860" y="3819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202;p2">
                <a:extLst>
                  <a:ext uri="{FF2B5EF4-FFF2-40B4-BE49-F238E27FC236}">
                    <a16:creationId xmlns:a16="http://schemas.microsoft.com/office/drawing/2014/main" id="{BA2122D0-EBF2-5899-E7DD-F0C0CCAB1B69}"/>
                  </a:ext>
                </a:extLst>
              </p:cNvPr>
              <p:cNvSpPr/>
              <p:nvPr/>
            </p:nvSpPr>
            <p:spPr>
              <a:xfrm>
                <a:off x="-3855911" y="3575779"/>
                <a:ext cx="44767" cy="81533"/>
              </a:xfrm>
              <a:custGeom>
                <a:avLst/>
                <a:gdLst/>
                <a:ahLst/>
                <a:cxnLst/>
                <a:rect l="l" t="t" r="r" b="b"/>
                <a:pathLst>
                  <a:path w="44767" h="81533" extrusionOk="0">
                    <a:moveTo>
                      <a:pt x="18002" y="24670"/>
                    </a:moveTo>
                    <a:cubicBezTo>
                      <a:pt x="18193" y="26918"/>
                      <a:pt x="18193" y="29185"/>
                      <a:pt x="18002" y="31432"/>
                    </a:cubicBezTo>
                    <a:cubicBezTo>
                      <a:pt x="17916" y="33194"/>
                      <a:pt x="17697" y="34947"/>
                      <a:pt x="17335" y="36671"/>
                    </a:cubicBezTo>
                    <a:cubicBezTo>
                      <a:pt x="17021" y="38386"/>
                      <a:pt x="16478" y="40052"/>
                      <a:pt x="15716" y="41624"/>
                    </a:cubicBezTo>
                    <a:cubicBezTo>
                      <a:pt x="14945" y="43139"/>
                      <a:pt x="14021" y="44577"/>
                      <a:pt x="12954" y="45911"/>
                    </a:cubicBezTo>
                    <a:cubicBezTo>
                      <a:pt x="11840" y="47196"/>
                      <a:pt x="10515" y="48292"/>
                      <a:pt x="9049" y="49149"/>
                    </a:cubicBezTo>
                    <a:cubicBezTo>
                      <a:pt x="7868" y="49882"/>
                      <a:pt x="6525" y="50311"/>
                      <a:pt x="5143" y="50387"/>
                    </a:cubicBezTo>
                    <a:cubicBezTo>
                      <a:pt x="4124" y="50406"/>
                      <a:pt x="3134" y="50025"/>
                      <a:pt x="2381" y="49339"/>
                    </a:cubicBezTo>
                    <a:cubicBezTo>
                      <a:pt x="1600" y="48473"/>
                      <a:pt x="1048" y="47425"/>
                      <a:pt x="762" y="46291"/>
                    </a:cubicBezTo>
                    <a:cubicBezTo>
                      <a:pt x="295" y="44844"/>
                      <a:pt x="38" y="43339"/>
                      <a:pt x="0" y="41815"/>
                    </a:cubicBezTo>
                    <a:cubicBezTo>
                      <a:pt x="0" y="40672"/>
                      <a:pt x="0" y="39529"/>
                      <a:pt x="0" y="38576"/>
                    </a:cubicBezTo>
                    <a:cubicBezTo>
                      <a:pt x="0" y="37624"/>
                      <a:pt x="0" y="36386"/>
                      <a:pt x="0" y="35052"/>
                    </a:cubicBezTo>
                    <a:cubicBezTo>
                      <a:pt x="57" y="33280"/>
                      <a:pt x="314" y="31528"/>
                      <a:pt x="762" y="29813"/>
                    </a:cubicBezTo>
                    <a:cubicBezTo>
                      <a:pt x="1114" y="28032"/>
                      <a:pt x="1686" y="26308"/>
                      <a:pt x="2476" y="24670"/>
                    </a:cubicBezTo>
                    <a:cubicBezTo>
                      <a:pt x="3172" y="23108"/>
                      <a:pt x="4105" y="21660"/>
                      <a:pt x="5239" y="20383"/>
                    </a:cubicBezTo>
                    <a:cubicBezTo>
                      <a:pt x="6315" y="19060"/>
                      <a:pt x="7639" y="17955"/>
                      <a:pt x="9144" y="17145"/>
                    </a:cubicBezTo>
                    <a:cubicBezTo>
                      <a:pt x="10306" y="16383"/>
                      <a:pt x="11659" y="15964"/>
                      <a:pt x="13049" y="15907"/>
                    </a:cubicBezTo>
                    <a:cubicBezTo>
                      <a:pt x="14078" y="15859"/>
                      <a:pt x="15078" y="16240"/>
                      <a:pt x="15811" y="16954"/>
                    </a:cubicBezTo>
                    <a:cubicBezTo>
                      <a:pt x="16573" y="17831"/>
                      <a:pt x="17126" y="18878"/>
                      <a:pt x="17431" y="20003"/>
                    </a:cubicBezTo>
                    <a:cubicBezTo>
                      <a:pt x="17812" y="21527"/>
                      <a:pt x="18002" y="23098"/>
                      <a:pt x="18002" y="24670"/>
                    </a:cubicBezTo>
                    <a:close/>
                    <a:moveTo>
                      <a:pt x="32385" y="5620"/>
                    </a:moveTo>
                    <a:lnTo>
                      <a:pt x="33242" y="3905"/>
                    </a:lnTo>
                    <a:cubicBezTo>
                      <a:pt x="33528" y="3410"/>
                      <a:pt x="33966" y="3010"/>
                      <a:pt x="34480" y="2762"/>
                    </a:cubicBezTo>
                    <a:lnTo>
                      <a:pt x="39148" y="0"/>
                    </a:lnTo>
                    <a:cubicBezTo>
                      <a:pt x="39148" y="0"/>
                      <a:pt x="39910" y="0"/>
                      <a:pt x="40100" y="0"/>
                    </a:cubicBezTo>
                    <a:cubicBezTo>
                      <a:pt x="40272" y="333"/>
                      <a:pt x="40272" y="724"/>
                      <a:pt x="40100" y="1048"/>
                    </a:cubicBezTo>
                    <a:lnTo>
                      <a:pt x="40100" y="1524"/>
                    </a:lnTo>
                    <a:cubicBezTo>
                      <a:pt x="40100" y="1524"/>
                      <a:pt x="40100" y="2000"/>
                      <a:pt x="40100" y="2191"/>
                    </a:cubicBezTo>
                    <a:lnTo>
                      <a:pt x="11525" y="75914"/>
                    </a:lnTo>
                    <a:cubicBezTo>
                      <a:pt x="11344" y="76514"/>
                      <a:pt x="11087" y="77095"/>
                      <a:pt x="10763" y="77629"/>
                    </a:cubicBezTo>
                    <a:cubicBezTo>
                      <a:pt x="10449" y="78105"/>
                      <a:pt x="10020" y="78496"/>
                      <a:pt x="9525" y="78772"/>
                    </a:cubicBezTo>
                    <a:lnTo>
                      <a:pt x="4763" y="81534"/>
                    </a:lnTo>
                    <a:cubicBezTo>
                      <a:pt x="4763" y="81534"/>
                      <a:pt x="4000" y="81534"/>
                      <a:pt x="3810" y="81534"/>
                    </a:cubicBezTo>
                    <a:cubicBezTo>
                      <a:pt x="3638" y="81201"/>
                      <a:pt x="3638" y="80819"/>
                      <a:pt x="3810" y="80486"/>
                    </a:cubicBezTo>
                    <a:cubicBezTo>
                      <a:pt x="3762" y="80334"/>
                      <a:pt x="3762" y="80162"/>
                      <a:pt x="3810" y="80010"/>
                    </a:cubicBezTo>
                    <a:cubicBezTo>
                      <a:pt x="3810" y="80010"/>
                      <a:pt x="3810" y="79534"/>
                      <a:pt x="3810" y="79343"/>
                    </a:cubicBezTo>
                    <a:close/>
                    <a:moveTo>
                      <a:pt x="6667" y="37147"/>
                    </a:moveTo>
                    <a:cubicBezTo>
                      <a:pt x="6687" y="38186"/>
                      <a:pt x="6886" y="39214"/>
                      <a:pt x="7239" y="40196"/>
                    </a:cubicBezTo>
                    <a:cubicBezTo>
                      <a:pt x="7239" y="40767"/>
                      <a:pt x="8192" y="40862"/>
                      <a:pt x="9049" y="40196"/>
                    </a:cubicBezTo>
                    <a:cubicBezTo>
                      <a:pt x="9887" y="39719"/>
                      <a:pt x="10506" y="38938"/>
                      <a:pt x="10763" y="38005"/>
                    </a:cubicBezTo>
                    <a:cubicBezTo>
                      <a:pt x="11135" y="36766"/>
                      <a:pt x="11363" y="35490"/>
                      <a:pt x="11430" y="34195"/>
                    </a:cubicBezTo>
                    <a:cubicBezTo>
                      <a:pt x="11430" y="32195"/>
                      <a:pt x="11430" y="30289"/>
                      <a:pt x="11430" y="28385"/>
                    </a:cubicBezTo>
                    <a:cubicBezTo>
                      <a:pt x="11392" y="27308"/>
                      <a:pt x="11163" y="26241"/>
                      <a:pt x="10763" y="25241"/>
                    </a:cubicBezTo>
                    <a:cubicBezTo>
                      <a:pt x="10763" y="24670"/>
                      <a:pt x="9906" y="24670"/>
                      <a:pt x="9049" y="25241"/>
                    </a:cubicBezTo>
                    <a:cubicBezTo>
                      <a:pt x="8201" y="25737"/>
                      <a:pt x="7563" y="26508"/>
                      <a:pt x="7239" y="27432"/>
                    </a:cubicBezTo>
                    <a:cubicBezTo>
                      <a:pt x="6915" y="28642"/>
                      <a:pt x="6715" y="29889"/>
                      <a:pt x="6667" y="31147"/>
                    </a:cubicBezTo>
                    <a:cubicBezTo>
                      <a:pt x="6572" y="33528"/>
                      <a:pt x="6572" y="35433"/>
                      <a:pt x="6667" y="37338"/>
                    </a:cubicBezTo>
                    <a:close/>
                    <a:moveTo>
                      <a:pt x="44767" y="39814"/>
                    </a:moveTo>
                    <a:cubicBezTo>
                      <a:pt x="44767" y="42100"/>
                      <a:pt x="44767" y="44387"/>
                      <a:pt x="44767" y="46577"/>
                    </a:cubicBezTo>
                    <a:cubicBezTo>
                      <a:pt x="44691" y="48339"/>
                      <a:pt x="44472" y="50092"/>
                      <a:pt x="44101" y="51816"/>
                    </a:cubicBezTo>
                    <a:cubicBezTo>
                      <a:pt x="43720" y="53521"/>
                      <a:pt x="43139" y="55188"/>
                      <a:pt x="42386" y="56769"/>
                    </a:cubicBezTo>
                    <a:cubicBezTo>
                      <a:pt x="41700" y="58341"/>
                      <a:pt x="40776" y="59789"/>
                      <a:pt x="39624" y="61055"/>
                    </a:cubicBezTo>
                    <a:cubicBezTo>
                      <a:pt x="38529" y="62360"/>
                      <a:pt x="37205" y="63455"/>
                      <a:pt x="35719" y="64294"/>
                    </a:cubicBezTo>
                    <a:cubicBezTo>
                      <a:pt x="34576" y="65094"/>
                      <a:pt x="33214" y="65522"/>
                      <a:pt x="31813" y="65532"/>
                    </a:cubicBezTo>
                    <a:cubicBezTo>
                      <a:pt x="30794" y="65532"/>
                      <a:pt x="29813" y="65161"/>
                      <a:pt x="29051" y="64484"/>
                    </a:cubicBezTo>
                    <a:cubicBezTo>
                      <a:pt x="28289" y="63608"/>
                      <a:pt x="27737" y="62560"/>
                      <a:pt x="27432" y="61436"/>
                    </a:cubicBezTo>
                    <a:cubicBezTo>
                      <a:pt x="26994" y="59988"/>
                      <a:pt x="26765" y="58474"/>
                      <a:pt x="26765" y="56960"/>
                    </a:cubicBezTo>
                    <a:cubicBezTo>
                      <a:pt x="26765" y="55816"/>
                      <a:pt x="26765" y="54769"/>
                      <a:pt x="26765" y="53721"/>
                    </a:cubicBezTo>
                    <a:cubicBezTo>
                      <a:pt x="26765" y="52673"/>
                      <a:pt x="26765" y="51530"/>
                      <a:pt x="26765" y="50197"/>
                    </a:cubicBezTo>
                    <a:cubicBezTo>
                      <a:pt x="26794" y="48435"/>
                      <a:pt x="27013" y="46672"/>
                      <a:pt x="27432" y="44958"/>
                    </a:cubicBezTo>
                    <a:cubicBezTo>
                      <a:pt x="27813" y="43262"/>
                      <a:pt x="28356" y="41605"/>
                      <a:pt x="29051" y="40005"/>
                    </a:cubicBezTo>
                    <a:cubicBezTo>
                      <a:pt x="29804" y="38471"/>
                      <a:pt x="30728" y="37033"/>
                      <a:pt x="31813" y="35719"/>
                    </a:cubicBezTo>
                    <a:cubicBezTo>
                      <a:pt x="32956" y="34462"/>
                      <a:pt x="34271" y="33376"/>
                      <a:pt x="35719" y="32480"/>
                    </a:cubicBezTo>
                    <a:cubicBezTo>
                      <a:pt x="36890" y="31737"/>
                      <a:pt x="38233" y="31309"/>
                      <a:pt x="39624" y="31242"/>
                    </a:cubicBezTo>
                    <a:cubicBezTo>
                      <a:pt x="40643" y="31223"/>
                      <a:pt x="41634" y="31604"/>
                      <a:pt x="42386" y="32290"/>
                    </a:cubicBezTo>
                    <a:cubicBezTo>
                      <a:pt x="43196" y="33156"/>
                      <a:pt x="43786" y="34195"/>
                      <a:pt x="44101" y="35338"/>
                    </a:cubicBezTo>
                    <a:cubicBezTo>
                      <a:pt x="44482" y="36862"/>
                      <a:pt x="44672" y="38433"/>
                      <a:pt x="44672" y="40005"/>
                    </a:cubicBezTo>
                    <a:close/>
                    <a:moveTo>
                      <a:pt x="33338" y="53245"/>
                    </a:moveTo>
                    <a:cubicBezTo>
                      <a:pt x="33242" y="54292"/>
                      <a:pt x="33442" y="55350"/>
                      <a:pt x="33909" y="56293"/>
                    </a:cubicBezTo>
                    <a:cubicBezTo>
                      <a:pt x="33909" y="56864"/>
                      <a:pt x="34766" y="56960"/>
                      <a:pt x="35623" y="56293"/>
                    </a:cubicBezTo>
                    <a:cubicBezTo>
                      <a:pt x="36471" y="55797"/>
                      <a:pt x="37109" y="55026"/>
                      <a:pt x="37433" y="54102"/>
                    </a:cubicBezTo>
                    <a:cubicBezTo>
                      <a:pt x="37767" y="52854"/>
                      <a:pt x="37957" y="51578"/>
                      <a:pt x="38005" y="50292"/>
                    </a:cubicBezTo>
                    <a:cubicBezTo>
                      <a:pt x="38005" y="48292"/>
                      <a:pt x="38005" y="46387"/>
                      <a:pt x="38005" y="44482"/>
                    </a:cubicBezTo>
                    <a:cubicBezTo>
                      <a:pt x="37986" y="43444"/>
                      <a:pt x="37786" y="42415"/>
                      <a:pt x="37433" y="41434"/>
                    </a:cubicBezTo>
                    <a:cubicBezTo>
                      <a:pt x="37433" y="40862"/>
                      <a:pt x="36481" y="40767"/>
                      <a:pt x="35623" y="41434"/>
                    </a:cubicBezTo>
                    <a:cubicBezTo>
                      <a:pt x="34785" y="41910"/>
                      <a:pt x="34166" y="42691"/>
                      <a:pt x="33909" y="43624"/>
                    </a:cubicBezTo>
                    <a:cubicBezTo>
                      <a:pt x="33480" y="44844"/>
                      <a:pt x="33290" y="46139"/>
                      <a:pt x="33338" y="47435"/>
                    </a:cubicBezTo>
                    <a:cubicBezTo>
                      <a:pt x="33147" y="49368"/>
                      <a:pt x="33147" y="51311"/>
                      <a:pt x="33338" y="5324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203;p2">
                <a:extLst>
                  <a:ext uri="{FF2B5EF4-FFF2-40B4-BE49-F238E27FC236}">
                    <a16:creationId xmlns:a16="http://schemas.microsoft.com/office/drawing/2014/main" id="{17E2C719-4A8F-109D-2049-B66A1E35D7EC}"/>
                  </a:ext>
                </a:extLst>
              </p:cNvPr>
              <p:cNvSpPr/>
              <p:nvPr/>
            </p:nvSpPr>
            <p:spPr>
              <a:xfrm>
                <a:off x="-3940112" y="3782471"/>
                <a:ext cx="63912" cy="62687"/>
              </a:xfrm>
              <a:custGeom>
                <a:avLst/>
                <a:gdLst/>
                <a:ahLst/>
                <a:cxnLst/>
                <a:rect l="l" t="t" r="r" b="b"/>
                <a:pathLst>
                  <a:path w="63912" h="62687" extrusionOk="0">
                    <a:moveTo>
                      <a:pt x="20002" y="3429"/>
                    </a:moveTo>
                    <a:lnTo>
                      <a:pt x="0" y="57245"/>
                    </a:lnTo>
                    <a:cubicBezTo>
                      <a:pt x="20860" y="65970"/>
                      <a:pt x="44644" y="64123"/>
                      <a:pt x="63913" y="52292"/>
                    </a:cubicBezTo>
                    <a:lnTo>
                      <a:pt x="63913" y="0"/>
                    </a:lnTo>
                    <a:cubicBezTo>
                      <a:pt x="50559" y="7754"/>
                      <a:pt x="34404" y="9011"/>
                      <a:pt x="20002" y="342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204;p2">
                <a:extLst>
                  <a:ext uri="{FF2B5EF4-FFF2-40B4-BE49-F238E27FC236}">
                    <a16:creationId xmlns:a16="http://schemas.microsoft.com/office/drawing/2014/main" id="{E7A9E150-20A4-FDF2-8448-74F3046FF32A}"/>
                  </a:ext>
                </a:extLst>
              </p:cNvPr>
              <p:cNvSpPr/>
              <p:nvPr/>
            </p:nvSpPr>
            <p:spPr>
              <a:xfrm>
                <a:off x="-3940493" y="3460050"/>
                <a:ext cx="63912" cy="99631"/>
              </a:xfrm>
              <a:custGeom>
                <a:avLst/>
                <a:gdLst/>
                <a:ahLst/>
                <a:cxnLst/>
                <a:rect l="l" t="t" r="r" b="b"/>
                <a:pathLst>
                  <a:path w="63912" h="99631" extrusionOk="0">
                    <a:moveTo>
                      <a:pt x="63913" y="52292"/>
                    </a:moveTo>
                    <a:lnTo>
                      <a:pt x="63913" y="0"/>
                    </a:lnTo>
                    <a:cubicBezTo>
                      <a:pt x="37748" y="17869"/>
                      <a:pt x="15907" y="41367"/>
                      <a:pt x="0" y="68771"/>
                    </a:cubicBezTo>
                    <a:lnTo>
                      <a:pt x="20003" y="99632"/>
                    </a:lnTo>
                    <a:cubicBezTo>
                      <a:pt x="31090" y="80896"/>
                      <a:pt x="46063" y="64751"/>
                      <a:pt x="63913" y="52292"/>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205;p2">
                <a:extLst>
                  <a:ext uri="{FF2B5EF4-FFF2-40B4-BE49-F238E27FC236}">
                    <a16:creationId xmlns:a16="http://schemas.microsoft.com/office/drawing/2014/main" id="{4CE1B157-8EBB-805E-08CA-083F5B3FF0FC}"/>
                  </a:ext>
                </a:extLst>
              </p:cNvPr>
              <p:cNvSpPr/>
              <p:nvPr/>
            </p:nvSpPr>
            <p:spPr>
              <a:xfrm>
                <a:off x="-3787617" y="3525677"/>
                <a:ext cx="37055" cy="105917"/>
              </a:xfrm>
              <a:custGeom>
                <a:avLst/>
                <a:gdLst/>
                <a:ahLst/>
                <a:cxnLst/>
                <a:rect l="l" t="t" r="r" b="b"/>
                <a:pathLst>
                  <a:path w="37055" h="105917" extrusionOk="0">
                    <a:moveTo>
                      <a:pt x="32290" y="0"/>
                    </a:moveTo>
                    <a:lnTo>
                      <a:pt x="0" y="34862"/>
                    </a:lnTo>
                    <a:cubicBezTo>
                      <a:pt x="2134" y="45939"/>
                      <a:pt x="3191" y="57198"/>
                      <a:pt x="3143" y="68485"/>
                    </a:cubicBezTo>
                    <a:cubicBezTo>
                      <a:pt x="3086" y="81029"/>
                      <a:pt x="2029" y="93545"/>
                      <a:pt x="0" y="105918"/>
                    </a:cubicBezTo>
                    <a:lnTo>
                      <a:pt x="32290" y="103442"/>
                    </a:lnTo>
                    <a:cubicBezTo>
                      <a:pt x="35366" y="85439"/>
                      <a:pt x="36966" y="67218"/>
                      <a:pt x="37052" y="48959"/>
                    </a:cubicBezTo>
                    <a:cubicBezTo>
                      <a:pt x="37138" y="32518"/>
                      <a:pt x="35538" y="16116"/>
                      <a:pt x="32290"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206;p2">
                <a:extLst>
                  <a:ext uri="{FF2B5EF4-FFF2-40B4-BE49-F238E27FC236}">
                    <a16:creationId xmlns:a16="http://schemas.microsoft.com/office/drawing/2014/main" id="{58B23399-5F6A-BF46-D4E7-42A759504797}"/>
                  </a:ext>
                </a:extLst>
              </p:cNvPr>
              <p:cNvSpPr/>
              <p:nvPr/>
            </p:nvSpPr>
            <p:spPr>
              <a:xfrm>
                <a:off x="-3817430" y="3643025"/>
                <a:ext cx="59245" cy="106394"/>
              </a:xfrm>
              <a:custGeom>
                <a:avLst/>
                <a:gdLst/>
                <a:ahLst/>
                <a:cxnLst/>
                <a:rect l="l" t="t" r="r" b="b"/>
                <a:pathLst>
                  <a:path w="59245" h="106394" extrusionOk="0">
                    <a:moveTo>
                      <a:pt x="0" y="75629"/>
                    </a:moveTo>
                    <a:lnTo>
                      <a:pt x="20003" y="106394"/>
                    </a:lnTo>
                    <a:cubicBezTo>
                      <a:pt x="38357" y="73104"/>
                      <a:pt x="51587" y="37233"/>
                      <a:pt x="59246" y="0"/>
                    </a:cubicBezTo>
                    <a:lnTo>
                      <a:pt x="26861" y="2477"/>
                    </a:lnTo>
                    <a:cubicBezTo>
                      <a:pt x="21431" y="28013"/>
                      <a:pt x="12392" y="52645"/>
                      <a:pt x="0" y="7562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207;p2">
                <a:extLst>
                  <a:ext uri="{FF2B5EF4-FFF2-40B4-BE49-F238E27FC236}">
                    <a16:creationId xmlns:a16="http://schemas.microsoft.com/office/drawing/2014/main" id="{44A1D70B-4C5E-85D8-0B4A-043CF42AA8D5}"/>
                  </a:ext>
                </a:extLst>
              </p:cNvPr>
              <p:cNvSpPr/>
              <p:nvPr/>
            </p:nvSpPr>
            <p:spPr>
              <a:xfrm>
                <a:off x="-3986785" y="3540536"/>
                <a:ext cx="59436" cy="106394"/>
              </a:xfrm>
              <a:custGeom>
                <a:avLst/>
                <a:gdLst/>
                <a:ahLst/>
                <a:cxnLst/>
                <a:rect l="l" t="t" r="r" b="b"/>
                <a:pathLst>
                  <a:path w="59436" h="106394" extrusionOk="0">
                    <a:moveTo>
                      <a:pt x="59436" y="30766"/>
                    </a:moveTo>
                    <a:lnTo>
                      <a:pt x="39433" y="0"/>
                    </a:lnTo>
                    <a:cubicBezTo>
                      <a:pt x="21012" y="33281"/>
                      <a:pt x="7725" y="69152"/>
                      <a:pt x="0" y="106394"/>
                    </a:cubicBezTo>
                    <a:lnTo>
                      <a:pt x="32385" y="103918"/>
                    </a:lnTo>
                    <a:cubicBezTo>
                      <a:pt x="37843" y="78362"/>
                      <a:pt x="46949" y="53721"/>
                      <a:pt x="59436" y="30766"/>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208;p2">
                <a:extLst>
                  <a:ext uri="{FF2B5EF4-FFF2-40B4-BE49-F238E27FC236}">
                    <a16:creationId xmlns:a16="http://schemas.microsoft.com/office/drawing/2014/main" id="{D12E871C-35AE-3C52-080A-C8354362F2C5}"/>
                  </a:ext>
                </a:extLst>
              </p:cNvPr>
              <p:cNvSpPr/>
              <p:nvPr/>
            </p:nvSpPr>
            <p:spPr>
              <a:xfrm>
                <a:off x="-3994217" y="3658360"/>
                <a:ext cx="37055" cy="105918"/>
              </a:xfrm>
              <a:custGeom>
                <a:avLst/>
                <a:gdLst/>
                <a:ahLst/>
                <a:cxnLst/>
                <a:rect l="l" t="t" r="r" b="b"/>
                <a:pathLst>
                  <a:path w="37055" h="105918" extrusionOk="0">
                    <a:moveTo>
                      <a:pt x="33912" y="37338"/>
                    </a:moveTo>
                    <a:cubicBezTo>
                      <a:pt x="33969" y="24832"/>
                      <a:pt x="35027" y="12345"/>
                      <a:pt x="37056" y="0"/>
                    </a:cubicBezTo>
                    <a:lnTo>
                      <a:pt x="4766" y="2477"/>
                    </a:lnTo>
                    <a:cubicBezTo>
                      <a:pt x="1680" y="20479"/>
                      <a:pt x="79" y="38700"/>
                      <a:pt x="3" y="56960"/>
                    </a:cubicBezTo>
                    <a:cubicBezTo>
                      <a:pt x="-82" y="73400"/>
                      <a:pt x="1518" y="89802"/>
                      <a:pt x="4766" y="105918"/>
                    </a:cubicBezTo>
                    <a:lnTo>
                      <a:pt x="37056" y="71057"/>
                    </a:lnTo>
                    <a:cubicBezTo>
                      <a:pt x="34922" y="59941"/>
                      <a:pt x="33865" y="48654"/>
                      <a:pt x="33912" y="37338"/>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209;p2">
                <a:extLst>
                  <a:ext uri="{FF2B5EF4-FFF2-40B4-BE49-F238E27FC236}">
                    <a16:creationId xmlns:a16="http://schemas.microsoft.com/office/drawing/2014/main" id="{908A8EF3-9041-8C46-F539-B33BF4C41074}"/>
                  </a:ext>
                </a:extLst>
              </p:cNvPr>
              <p:cNvSpPr/>
              <p:nvPr/>
            </p:nvSpPr>
            <p:spPr>
              <a:xfrm>
                <a:off x="-3986880" y="3740275"/>
                <a:ext cx="59531" cy="95631"/>
              </a:xfrm>
              <a:custGeom>
                <a:avLst/>
                <a:gdLst/>
                <a:ahLst/>
                <a:cxnLst/>
                <a:rect l="l" t="t" r="r" b="b"/>
                <a:pathLst>
                  <a:path w="59531" h="95631" extrusionOk="0">
                    <a:moveTo>
                      <a:pt x="32385" y="0"/>
                    </a:moveTo>
                    <a:lnTo>
                      <a:pt x="0" y="34957"/>
                    </a:lnTo>
                    <a:cubicBezTo>
                      <a:pt x="7906" y="63532"/>
                      <a:pt x="21717" y="84487"/>
                      <a:pt x="39529" y="95631"/>
                    </a:cubicBezTo>
                    <a:lnTo>
                      <a:pt x="59531" y="41910"/>
                    </a:lnTo>
                    <a:cubicBezTo>
                      <a:pt x="45815" y="31585"/>
                      <a:pt x="36205" y="16736"/>
                      <a:pt x="32385"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210;p2">
                <a:extLst>
                  <a:ext uri="{FF2B5EF4-FFF2-40B4-BE49-F238E27FC236}">
                    <a16:creationId xmlns:a16="http://schemas.microsoft.com/office/drawing/2014/main" id="{C6AFAC22-207B-14AD-2BFC-C58F92B95496}"/>
                  </a:ext>
                </a:extLst>
              </p:cNvPr>
              <p:cNvSpPr/>
              <p:nvPr/>
            </p:nvSpPr>
            <p:spPr>
              <a:xfrm>
                <a:off x="-3868103" y="3730274"/>
                <a:ext cx="63817" cy="99631"/>
              </a:xfrm>
              <a:custGeom>
                <a:avLst/>
                <a:gdLst/>
                <a:ahLst/>
                <a:cxnLst/>
                <a:rect l="l" t="t" r="r" b="b"/>
                <a:pathLst>
                  <a:path w="63817" h="99631" extrusionOk="0">
                    <a:moveTo>
                      <a:pt x="0" y="47244"/>
                    </a:moveTo>
                    <a:lnTo>
                      <a:pt x="0" y="99631"/>
                    </a:lnTo>
                    <a:cubicBezTo>
                      <a:pt x="26117" y="81696"/>
                      <a:pt x="47911" y="58169"/>
                      <a:pt x="63817" y="30766"/>
                    </a:cubicBezTo>
                    <a:lnTo>
                      <a:pt x="43910" y="0"/>
                    </a:lnTo>
                    <a:cubicBezTo>
                      <a:pt x="32795" y="18688"/>
                      <a:pt x="17821" y="34785"/>
                      <a:pt x="0" y="47244"/>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211;p2">
                <a:extLst>
                  <a:ext uri="{FF2B5EF4-FFF2-40B4-BE49-F238E27FC236}">
                    <a16:creationId xmlns:a16="http://schemas.microsoft.com/office/drawing/2014/main" id="{E99A5CAC-4600-A586-8ED7-C01A354C108B}"/>
                  </a:ext>
                </a:extLst>
              </p:cNvPr>
              <p:cNvSpPr/>
              <p:nvPr/>
            </p:nvSpPr>
            <p:spPr>
              <a:xfrm>
                <a:off x="-3946970" y="3528821"/>
                <a:ext cx="26860" cy="42481"/>
              </a:xfrm>
              <a:custGeom>
                <a:avLst/>
                <a:gdLst/>
                <a:ahLst/>
                <a:cxnLst/>
                <a:rect l="l" t="t" r="r" b="b"/>
                <a:pathLst>
                  <a:path w="26860" h="42481" extrusionOk="0">
                    <a:moveTo>
                      <a:pt x="26860" y="30861"/>
                    </a:moveTo>
                    <a:lnTo>
                      <a:pt x="6858" y="0"/>
                    </a:lnTo>
                    <a:cubicBezTo>
                      <a:pt x="4477" y="3810"/>
                      <a:pt x="2286" y="7715"/>
                      <a:pt x="0" y="11716"/>
                    </a:cubicBezTo>
                    <a:lnTo>
                      <a:pt x="20002" y="42481"/>
                    </a:lnTo>
                    <a:cubicBezTo>
                      <a:pt x="21812" y="38481"/>
                      <a:pt x="24098" y="34576"/>
                      <a:pt x="26860" y="30861"/>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212;p2">
                <a:extLst>
                  <a:ext uri="{FF2B5EF4-FFF2-40B4-BE49-F238E27FC236}">
                    <a16:creationId xmlns:a16="http://schemas.microsoft.com/office/drawing/2014/main" id="{23CBFF9B-C0B5-B207-2CA2-DEF65228665D}"/>
                  </a:ext>
                </a:extLst>
              </p:cNvPr>
              <p:cNvSpPr/>
              <p:nvPr/>
            </p:nvSpPr>
            <p:spPr>
              <a:xfrm>
                <a:off x="-3989451" y="3644454"/>
                <a:ext cx="34956" cy="16383"/>
              </a:xfrm>
              <a:custGeom>
                <a:avLst/>
                <a:gdLst/>
                <a:ahLst/>
                <a:cxnLst/>
                <a:rect l="l" t="t" r="r" b="b"/>
                <a:pathLst>
                  <a:path w="34956" h="16383" extrusionOk="0">
                    <a:moveTo>
                      <a:pt x="34957" y="0"/>
                    </a:moveTo>
                    <a:lnTo>
                      <a:pt x="2572" y="2477"/>
                    </a:lnTo>
                    <a:cubicBezTo>
                      <a:pt x="1619" y="7144"/>
                      <a:pt x="762" y="12002"/>
                      <a:pt x="0" y="16383"/>
                    </a:cubicBezTo>
                    <a:lnTo>
                      <a:pt x="32290" y="13906"/>
                    </a:lnTo>
                    <a:cubicBezTo>
                      <a:pt x="33052" y="9239"/>
                      <a:pt x="34004" y="4572"/>
                      <a:pt x="34957"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213;p2">
                <a:extLst>
                  <a:ext uri="{FF2B5EF4-FFF2-40B4-BE49-F238E27FC236}">
                    <a16:creationId xmlns:a16="http://schemas.microsoft.com/office/drawing/2014/main" id="{FB398517-5303-8C2F-A803-75E9F4EA89CA}"/>
                  </a:ext>
                </a:extLst>
              </p:cNvPr>
              <p:cNvSpPr/>
              <p:nvPr/>
            </p:nvSpPr>
            <p:spPr>
              <a:xfrm>
                <a:off x="-3989451" y="3729417"/>
                <a:ext cx="34956" cy="45815"/>
              </a:xfrm>
              <a:custGeom>
                <a:avLst/>
                <a:gdLst/>
                <a:ahLst/>
                <a:cxnLst/>
                <a:rect l="l" t="t" r="r" b="b"/>
                <a:pathLst>
                  <a:path w="34956" h="45815" extrusionOk="0">
                    <a:moveTo>
                      <a:pt x="32290" y="0"/>
                    </a:moveTo>
                    <a:lnTo>
                      <a:pt x="0" y="34862"/>
                    </a:lnTo>
                    <a:cubicBezTo>
                      <a:pt x="762" y="38576"/>
                      <a:pt x="1619" y="42291"/>
                      <a:pt x="2572" y="45815"/>
                    </a:cubicBezTo>
                    <a:lnTo>
                      <a:pt x="34957" y="10858"/>
                    </a:lnTo>
                    <a:cubicBezTo>
                      <a:pt x="34004" y="7429"/>
                      <a:pt x="33052" y="3810"/>
                      <a:pt x="32290"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214;p2">
                <a:extLst>
                  <a:ext uri="{FF2B5EF4-FFF2-40B4-BE49-F238E27FC236}">
                    <a16:creationId xmlns:a16="http://schemas.microsoft.com/office/drawing/2014/main" id="{6DE6AC9C-C59B-822B-BE49-634355F2AD1B}"/>
                  </a:ext>
                </a:extLst>
              </p:cNvPr>
              <p:cNvSpPr/>
              <p:nvPr/>
            </p:nvSpPr>
            <p:spPr>
              <a:xfrm>
                <a:off x="-3947351" y="3782185"/>
                <a:ext cx="26860" cy="57531"/>
              </a:xfrm>
              <a:custGeom>
                <a:avLst/>
                <a:gdLst/>
                <a:ahLst/>
                <a:cxnLst/>
                <a:rect l="l" t="t" r="r" b="b"/>
                <a:pathLst>
                  <a:path w="26860" h="57531" extrusionOk="0">
                    <a:moveTo>
                      <a:pt x="20003" y="0"/>
                    </a:moveTo>
                    <a:lnTo>
                      <a:pt x="0" y="53721"/>
                    </a:lnTo>
                    <a:cubicBezTo>
                      <a:pt x="2191" y="55159"/>
                      <a:pt x="4486" y="56426"/>
                      <a:pt x="6858" y="57531"/>
                    </a:cubicBezTo>
                    <a:lnTo>
                      <a:pt x="26861" y="3715"/>
                    </a:lnTo>
                    <a:cubicBezTo>
                      <a:pt x="24479" y="2667"/>
                      <a:pt x="22184" y="1419"/>
                      <a:pt x="20003"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215;p2">
                <a:extLst>
                  <a:ext uri="{FF2B5EF4-FFF2-40B4-BE49-F238E27FC236}">
                    <a16:creationId xmlns:a16="http://schemas.microsoft.com/office/drawing/2014/main" id="{0BBAC57D-016D-5EA5-CDCC-F920D496A2BD}"/>
                  </a:ext>
                </a:extLst>
              </p:cNvPr>
              <p:cNvSpPr/>
              <p:nvPr/>
            </p:nvSpPr>
            <p:spPr>
              <a:xfrm>
                <a:off x="-3876676" y="3777518"/>
                <a:ext cx="8477" cy="57245"/>
              </a:xfrm>
              <a:custGeom>
                <a:avLst/>
                <a:gdLst/>
                <a:ahLst/>
                <a:cxnLst/>
                <a:rect l="l" t="t" r="r" b="b"/>
                <a:pathLst>
                  <a:path w="8477" h="57245" extrusionOk="0">
                    <a:moveTo>
                      <a:pt x="4191" y="2762"/>
                    </a:moveTo>
                    <a:cubicBezTo>
                      <a:pt x="2762" y="3620"/>
                      <a:pt x="1333" y="4191"/>
                      <a:pt x="0" y="4953"/>
                    </a:cubicBezTo>
                    <a:lnTo>
                      <a:pt x="0" y="57245"/>
                    </a:lnTo>
                    <a:lnTo>
                      <a:pt x="4191" y="54959"/>
                    </a:lnTo>
                    <a:lnTo>
                      <a:pt x="8477" y="52388"/>
                    </a:lnTo>
                    <a:lnTo>
                      <a:pt x="8477" y="0"/>
                    </a:lnTo>
                    <a:cubicBezTo>
                      <a:pt x="7144" y="953"/>
                      <a:pt x="5715" y="2000"/>
                      <a:pt x="4191" y="2762"/>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216;p2">
                <a:extLst>
                  <a:ext uri="{FF2B5EF4-FFF2-40B4-BE49-F238E27FC236}">
                    <a16:creationId xmlns:a16="http://schemas.microsoft.com/office/drawing/2014/main" id="{42BFCF68-5ABB-DB9F-44D9-735D7DB71933}"/>
                  </a:ext>
                </a:extLst>
              </p:cNvPr>
              <p:cNvSpPr/>
              <p:nvPr/>
            </p:nvSpPr>
            <p:spPr>
              <a:xfrm>
                <a:off x="-3824193" y="3718654"/>
                <a:ext cx="26765" cy="42386"/>
              </a:xfrm>
              <a:custGeom>
                <a:avLst/>
                <a:gdLst/>
                <a:ahLst/>
                <a:cxnLst/>
                <a:rect l="l" t="t" r="r" b="b"/>
                <a:pathLst>
                  <a:path w="26765" h="42386" extrusionOk="0">
                    <a:moveTo>
                      <a:pt x="0" y="11621"/>
                    </a:moveTo>
                    <a:lnTo>
                      <a:pt x="19907" y="42386"/>
                    </a:lnTo>
                    <a:cubicBezTo>
                      <a:pt x="22288" y="38576"/>
                      <a:pt x="24574" y="34671"/>
                      <a:pt x="26765" y="30766"/>
                    </a:cubicBezTo>
                    <a:lnTo>
                      <a:pt x="6763" y="0"/>
                    </a:lnTo>
                    <a:cubicBezTo>
                      <a:pt x="4572" y="4000"/>
                      <a:pt x="2286" y="7906"/>
                      <a:pt x="0" y="11621"/>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217;p2">
                <a:extLst>
                  <a:ext uri="{FF2B5EF4-FFF2-40B4-BE49-F238E27FC236}">
                    <a16:creationId xmlns:a16="http://schemas.microsoft.com/office/drawing/2014/main" id="{C01FEF8E-75E1-D309-48B1-2B13597DB6BD}"/>
                  </a:ext>
                </a:extLst>
              </p:cNvPr>
              <p:cNvSpPr/>
              <p:nvPr/>
            </p:nvSpPr>
            <p:spPr>
              <a:xfrm>
                <a:off x="-3790284" y="3629119"/>
                <a:ext cx="34956" cy="16383"/>
              </a:xfrm>
              <a:custGeom>
                <a:avLst/>
                <a:gdLst/>
                <a:ahLst/>
                <a:cxnLst/>
                <a:rect l="l" t="t" r="r" b="b"/>
                <a:pathLst>
                  <a:path w="34956" h="16383" extrusionOk="0">
                    <a:moveTo>
                      <a:pt x="0" y="16383"/>
                    </a:moveTo>
                    <a:lnTo>
                      <a:pt x="32385" y="13906"/>
                    </a:lnTo>
                    <a:cubicBezTo>
                      <a:pt x="33338" y="9239"/>
                      <a:pt x="34195" y="4381"/>
                      <a:pt x="34957" y="0"/>
                    </a:cubicBezTo>
                    <a:lnTo>
                      <a:pt x="2667" y="2476"/>
                    </a:lnTo>
                    <a:cubicBezTo>
                      <a:pt x="1905" y="7144"/>
                      <a:pt x="1048" y="11716"/>
                      <a:pt x="0" y="1638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218;p2">
                <a:extLst>
                  <a:ext uri="{FF2B5EF4-FFF2-40B4-BE49-F238E27FC236}">
                    <a16:creationId xmlns:a16="http://schemas.microsoft.com/office/drawing/2014/main" id="{82C43CDC-9592-9B7F-89F7-32D37D0DE3EE}"/>
                  </a:ext>
                </a:extLst>
              </p:cNvPr>
              <p:cNvSpPr/>
              <p:nvPr/>
            </p:nvSpPr>
            <p:spPr>
              <a:xfrm>
                <a:off x="-3868103" y="3432425"/>
                <a:ext cx="116966" cy="125065"/>
              </a:xfrm>
              <a:custGeom>
                <a:avLst/>
                <a:gdLst/>
                <a:ahLst/>
                <a:cxnLst/>
                <a:rect l="l" t="t" r="r" b="b"/>
                <a:pathLst>
                  <a:path w="116966" h="125065" extrusionOk="0">
                    <a:moveTo>
                      <a:pt x="75057" y="9813"/>
                    </a:moveTo>
                    <a:cubicBezTo>
                      <a:pt x="72771" y="8480"/>
                      <a:pt x="70485" y="7146"/>
                      <a:pt x="68199" y="6099"/>
                    </a:cubicBezTo>
                    <a:cubicBezTo>
                      <a:pt x="48577" y="-3426"/>
                      <a:pt x="25241" y="-1902"/>
                      <a:pt x="0" y="11433"/>
                    </a:cubicBezTo>
                    <a:lnTo>
                      <a:pt x="0" y="86871"/>
                    </a:lnTo>
                    <a:cubicBezTo>
                      <a:pt x="11973" y="79956"/>
                      <a:pt x="26422" y="78803"/>
                      <a:pt x="39338" y="83727"/>
                    </a:cubicBezTo>
                    <a:cubicBezTo>
                      <a:pt x="41738" y="84737"/>
                      <a:pt x="44034" y="85985"/>
                      <a:pt x="46196" y="87442"/>
                    </a:cubicBezTo>
                    <a:cubicBezTo>
                      <a:pt x="58426" y="96796"/>
                      <a:pt x="67037" y="110083"/>
                      <a:pt x="70580" y="125066"/>
                    </a:cubicBezTo>
                    <a:lnTo>
                      <a:pt x="77819" y="117160"/>
                    </a:lnTo>
                    <a:lnTo>
                      <a:pt x="109918" y="82299"/>
                    </a:lnTo>
                    <a:lnTo>
                      <a:pt x="116967" y="74774"/>
                    </a:lnTo>
                    <a:cubicBezTo>
                      <a:pt x="108871" y="44199"/>
                      <a:pt x="94012" y="21720"/>
                      <a:pt x="75057" y="98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219;p2">
                <a:extLst>
                  <a:ext uri="{FF2B5EF4-FFF2-40B4-BE49-F238E27FC236}">
                    <a16:creationId xmlns:a16="http://schemas.microsoft.com/office/drawing/2014/main" id="{CA9DD079-CC67-E42D-4772-7F4918E3E721}"/>
                  </a:ext>
                </a:extLst>
              </p:cNvPr>
              <p:cNvSpPr/>
              <p:nvPr/>
            </p:nvSpPr>
            <p:spPr>
              <a:xfrm>
                <a:off x="-3994500" y="3802527"/>
                <a:ext cx="260604" cy="162866"/>
              </a:xfrm>
              <a:custGeom>
                <a:avLst/>
                <a:gdLst/>
                <a:ahLst/>
                <a:cxnLst/>
                <a:rect l="l" t="t" r="r" b="b"/>
                <a:pathLst>
                  <a:path w="260604" h="162866" extrusionOk="0">
                    <a:moveTo>
                      <a:pt x="9525" y="140822"/>
                    </a:moveTo>
                    <a:lnTo>
                      <a:pt x="251079" y="1375"/>
                    </a:lnTo>
                    <a:cubicBezTo>
                      <a:pt x="256413" y="-1672"/>
                      <a:pt x="260604" y="518"/>
                      <a:pt x="260604" y="6233"/>
                    </a:cubicBezTo>
                    <a:cubicBezTo>
                      <a:pt x="260166" y="12729"/>
                      <a:pt x="256623" y="18616"/>
                      <a:pt x="251079" y="22045"/>
                    </a:cubicBezTo>
                    <a:lnTo>
                      <a:pt x="9525" y="161491"/>
                    </a:lnTo>
                    <a:cubicBezTo>
                      <a:pt x="4286" y="164539"/>
                      <a:pt x="0" y="162348"/>
                      <a:pt x="0" y="156633"/>
                    </a:cubicBezTo>
                    <a:cubicBezTo>
                      <a:pt x="486" y="150147"/>
                      <a:pt x="4020" y="144279"/>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220;p2">
                <a:extLst>
                  <a:ext uri="{FF2B5EF4-FFF2-40B4-BE49-F238E27FC236}">
                    <a16:creationId xmlns:a16="http://schemas.microsoft.com/office/drawing/2014/main" id="{A41EB7D7-23A4-D4F5-5439-790FA7466B23}"/>
                  </a:ext>
                </a:extLst>
              </p:cNvPr>
              <p:cNvSpPr/>
              <p:nvPr/>
            </p:nvSpPr>
            <p:spPr>
              <a:xfrm>
                <a:off x="-3994500" y="3864725"/>
                <a:ext cx="260604" cy="162887"/>
              </a:xfrm>
              <a:custGeom>
                <a:avLst/>
                <a:gdLst/>
                <a:ahLst/>
                <a:cxnLst/>
                <a:rect l="l" t="t" r="r" b="b"/>
                <a:pathLst>
                  <a:path w="260604" h="162887" extrusionOk="0">
                    <a:moveTo>
                      <a:pt x="9525" y="140822"/>
                    </a:moveTo>
                    <a:lnTo>
                      <a:pt x="251079" y="1376"/>
                    </a:lnTo>
                    <a:cubicBezTo>
                      <a:pt x="256413" y="-1672"/>
                      <a:pt x="260604" y="518"/>
                      <a:pt x="260604" y="6233"/>
                    </a:cubicBezTo>
                    <a:cubicBezTo>
                      <a:pt x="260166" y="12729"/>
                      <a:pt x="256623" y="18616"/>
                      <a:pt x="251079" y="22045"/>
                    </a:cubicBezTo>
                    <a:lnTo>
                      <a:pt x="9525" y="161491"/>
                    </a:lnTo>
                    <a:cubicBezTo>
                      <a:pt x="4286" y="164539"/>
                      <a:pt x="0" y="162443"/>
                      <a:pt x="0" y="156728"/>
                    </a:cubicBezTo>
                    <a:cubicBezTo>
                      <a:pt x="486" y="150223"/>
                      <a:pt x="4020" y="144327"/>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221;p2">
                <a:extLst>
                  <a:ext uri="{FF2B5EF4-FFF2-40B4-BE49-F238E27FC236}">
                    <a16:creationId xmlns:a16="http://schemas.microsoft.com/office/drawing/2014/main" id="{75F0892D-18B6-2B21-2DE8-0F48839A1478}"/>
                  </a:ext>
                </a:extLst>
              </p:cNvPr>
              <p:cNvSpPr/>
              <p:nvPr/>
            </p:nvSpPr>
            <p:spPr>
              <a:xfrm>
                <a:off x="-3994500" y="3926828"/>
                <a:ext cx="260604" cy="162961"/>
              </a:xfrm>
              <a:custGeom>
                <a:avLst/>
                <a:gdLst/>
                <a:ahLst/>
                <a:cxnLst/>
                <a:rect l="l" t="t" r="r" b="b"/>
                <a:pathLst>
                  <a:path w="260604" h="162961" extrusionOk="0">
                    <a:moveTo>
                      <a:pt x="9525" y="140821"/>
                    </a:moveTo>
                    <a:lnTo>
                      <a:pt x="251079" y="1376"/>
                    </a:lnTo>
                    <a:cubicBezTo>
                      <a:pt x="256413" y="-1672"/>
                      <a:pt x="260604" y="518"/>
                      <a:pt x="260604" y="6233"/>
                    </a:cubicBezTo>
                    <a:cubicBezTo>
                      <a:pt x="260166" y="12758"/>
                      <a:pt x="256623" y="18673"/>
                      <a:pt x="251079" y="22140"/>
                    </a:cubicBezTo>
                    <a:lnTo>
                      <a:pt x="9525" y="161586"/>
                    </a:lnTo>
                    <a:cubicBezTo>
                      <a:pt x="4286" y="164634"/>
                      <a:pt x="0" y="162443"/>
                      <a:pt x="0" y="156728"/>
                    </a:cubicBezTo>
                    <a:cubicBezTo>
                      <a:pt x="486" y="150223"/>
                      <a:pt x="4020" y="144327"/>
                      <a:pt x="9525" y="14082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222;p2">
                <a:extLst>
                  <a:ext uri="{FF2B5EF4-FFF2-40B4-BE49-F238E27FC236}">
                    <a16:creationId xmlns:a16="http://schemas.microsoft.com/office/drawing/2014/main" id="{CA2D459B-2A70-C366-68E6-44C3D8DC8916}"/>
                  </a:ext>
                </a:extLst>
              </p:cNvPr>
              <p:cNvSpPr/>
              <p:nvPr/>
            </p:nvSpPr>
            <p:spPr>
              <a:xfrm>
                <a:off x="-3994500" y="3989005"/>
                <a:ext cx="260604" cy="162888"/>
              </a:xfrm>
              <a:custGeom>
                <a:avLst/>
                <a:gdLst/>
                <a:ahLst/>
                <a:cxnLst/>
                <a:rect l="l" t="t" r="r" b="b"/>
                <a:pathLst>
                  <a:path w="260604" h="162888" extrusionOk="0">
                    <a:moveTo>
                      <a:pt x="9525" y="140843"/>
                    </a:moveTo>
                    <a:lnTo>
                      <a:pt x="251079" y="1397"/>
                    </a:lnTo>
                    <a:cubicBezTo>
                      <a:pt x="256413" y="-1651"/>
                      <a:pt x="260604" y="445"/>
                      <a:pt x="260604" y="6160"/>
                    </a:cubicBezTo>
                    <a:cubicBezTo>
                      <a:pt x="260166" y="12684"/>
                      <a:pt x="256623" y="18599"/>
                      <a:pt x="251079" y="22066"/>
                    </a:cubicBezTo>
                    <a:lnTo>
                      <a:pt x="9525" y="161512"/>
                    </a:lnTo>
                    <a:cubicBezTo>
                      <a:pt x="4286" y="164561"/>
                      <a:pt x="0" y="162370"/>
                      <a:pt x="0" y="156655"/>
                    </a:cubicBezTo>
                    <a:cubicBezTo>
                      <a:pt x="486" y="150168"/>
                      <a:pt x="4020" y="144301"/>
                      <a:pt x="9525" y="1408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223;p2">
                <a:extLst>
                  <a:ext uri="{FF2B5EF4-FFF2-40B4-BE49-F238E27FC236}">
                    <a16:creationId xmlns:a16="http://schemas.microsoft.com/office/drawing/2014/main" id="{3DF7475A-7CB1-8C64-DA3A-E39F189D2A48}"/>
                  </a:ext>
                </a:extLst>
              </p:cNvPr>
              <p:cNvSpPr/>
              <p:nvPr/>
            </p:nvSpPr>
            <p:spPr>
              <a:xfrm>
                <a:off x="-3575369" y="3418152"/>
                <a:ext cx="34442" cy="73591"/>
              </a:xfrm>
              <a:custGeom>
                <a:avLst/>
                <a:gdLst/>
                <a:ahLst/>
                <a:cxnLst/>
                <a:rect l="l" t="t" r="r" b="b"/>
                <a:pathLst>
                  <a:path w="34442" h="73591" extrusionOk="0">
                    <a:moveTo>
                      <a:pt x="30925" y="179"/>
                    </a:moveTo>
                    <a:cubicBezTo>
                      <a:pt x="31230" y="-60"/>
                      <a:pt x="31668" y="-60"/>
                      <a:pt x="31973" y="179"/>
                    </a:cubicBezTo>
                    <a:cubicBezTo>
                      <a:pt x="32144" y="636"/>
                      <a:pt x="32144" y="1150"/>
                      <a:pt x="31973" y="1607"/>
                    </a:cubicBezTo>
                    <a:lnTo>
                      <a:pt x="31973" y="11132"/>
                    </a:lnTo>
                    <a:cubicBezTo>
                      <a:pt x="32059" y="11799"/>
                      <a:pt x="32059" y="12466"/>
                      <a:pt x="31973" y="13133"/>
                    </a:cubicBezTo>
                    <a:lnTo>
                      <a:pt x="31211" y="14942"/>
                    </a:lnTo>
                    <a:lnTo>
                      <a:pt x="24258" y="29706"/>
                    </a:lnTo>
                    <a:cubicBezTo>
                      <a:pt x="26811" y="29039"/>
                      <a:pt x="29516" y="29678"/>
                      <a:pt x="31497" y="31421"/>
                    </a:cubicBezTo>
                    <a:cubicBezTo>
                      <a:pt x="33726" y="34059"/>
                      <a:pt x="34764" y="37507"/>
                      <a:pt x="34354" y="40946"/>
                    </a:cubicBezTo>
                    <a:cubicBezTo>
                      <a:pt x="34469" y="47089"/>
                      <a:pt x="32926" y="53138"/>
                      <a:pt x="29878" y="58472"/>
                    </a:cubicBezTo>
                    <a:cubicBezTo>
                      <a:pt x="26868" y="63625"/>
                      <a:pt x="22524" y="67873"/>
                      <a:pt x="17305" y="70759"/>
                    </a:cubicBezTo>
                    <a:cubicBezTo>
                      <a:pt x="15104" y="72168"/>
                      <a:pt x="12647" y="73102"/>
                      <a:pt x="10066" y="73521"/>
                    </a:cubicBezTo>
                    <a:cubicBezTo>
                      <a:pt x="8199" y="73750"/>
                      <a:pt x="6313" y="73416"/>
                      <a:pt x="4636" y="72569"/>
                    </a:cubicBezTo>
                    <a:cubicBezTo>
                      <a:pt x="3189" y="71730"/>
                      <a:pt x="2017" y="70464"/>
                      <a:pt x="1303" y="68949"/>
                    </a:cubicBezTo>
                    <a:cubicBezTo>
                      <a:pt x="512" y="67149"/>
                      <a:pt x="93" y="65206"/>
                      <a:pt x="64" y="63234"/>
                    </a:cubicBezTo>
                    <a:cubicBezTo>
                      <a:pt x="-21" y="62729"/>
                      <a:pt x="-21" y="62215"/>
                      <a:pt x="64" y="61710"/>
                    </a:cubicBezTo>
                    <a:cubicBezTo>
                      <a:pt x="255" y="61234"/>
                      <a:pt x="588" y="60834"/>
                      <a:pt x="1017" y="60567"/>
                    </a:cubicBezTo>
                    <a:lnTo>
                      <a:pt x="8161" y="56376"/>
                    </a:lnTo>
                    <a:cubicBezTo>
                      <a:pt x="8742" y="56014"/>
                      <a:pt x="9485" y="56014"/>
                      <a:pt x="10066" y="56376"/>
                    </a:cubicBezTo>
                    <a:lnTo>
                      <a:pt x="11399" y="57329"/>
                    </a:lnTo>
                    <a:cubicBezTo>
                      <a:pt x="12037" y="57719"/>
                      <a:pt x="12752" y="57948"/>
                      <a:pt x="13495" y="57995"/>
                    </a:cubicBezTo>
                    <a:cubicBezTo>
                      <a:pt x="14723" y="57957"/>
                      <a:pt x="15914" y="57557"/>
                      <a:pt x="16924" y="56852"/>
                    </a:cubicBezTo>
                    <a:cubicBezTo>
                      <a:pt x="18743" y="55852"/>
                      <a:pt x="20305" y="54452"/>
                      <a:pt x="21496" y="52757"/>
                    </a:cubicBezTo>
                    <a:cubicBezTo>
                      <a:pt x="22705" y="51175"/>
                      <a:pt x="23353" y="49223"/>
                      <a:pt x="23305" y="47232"/>
                    </a:cubicBezTo>
                    <a:cubicBezTo>
                      <a:pt x="23305" y="45137"/>
                      <a:pt x="22734" y="43994"/>
                      <a:pt x="21496" y="43803"/>
                    </a:cubicBezTo>
                    <a:cubicBezTo>
                      <a:pt x="19867" y="43613"/>
                      <a:pt x="18228" y="44060"/>
                      <a:pt x="16924" y="45041"/>
                    </a:cubicBezTo>
                    <a:lnTo>
                      <a:pt x="12161" y="47708"/>
                    </a:lnTo>
                    <a:cubicBezTo>
                      <a:pt x="11866" y="47985"/>
                      <a:pt x="11409" y="47985"/>
                      <a:pt x="11113" y="47708"/>
                    </a:cubicBezTo>
                    <a:cubicBezTo>
                      <a:pt x="10951" y="47242"/>
                      <a:pt x="10951" y="46746"/>
                      <a:pt x="11113" y="46280"/>
                    </a:cubicBezTo>
                    <a:lnTo>
                      <a:pt x="11113" y="38660"/>
                    </a:lnTo>
                    <a:cubicBezTo>
                      <a:pt x="11028" y="37993"/>
                      <a:pt x="11028" y="37326"/>
                      <a:pt x="11113" y="36659"/>
                    </a:cubicBezTo>
                    <a:lnTo>
                      <a:pt x="11971" y="34754"/>
                    </a:lnTo>
                    <a:lnTo>
                      <a:pt x="18067" y="21800"/>
                    </a:lnTo>
                    <a:lnTo>
                      <a:pt x="3112" y="30468"/>
                    </a:lnTo>
                    <a:cubicBezTo>
                      <a:pt x="2769" y="30725"/>
                      <a:pt x="2312" y="30725"/>
                      <a:pt x="1969" y="30468"/>
                    </a:cubicBezTo>
                    <a:cubicBezTo>
                      <a:pt x="1626" y="30068"/>
                      <a:pt x="1455" y="29563"/>
                      <a:pt x="1493" y="29039"/>
                    </a:cubicBezTo>
                    <a:lnTo>
                      <a:pt x="1493" y="19514"/>
                    </a:lnTo>
                    <a:cubicBezTo>
                      <a:pt x="1503" y="18848"/>
                      <a:pt x="1665" y="18200"/>
                      <a:pt x="1969" y="17609"/>
                    </a:cubicBezTo>
                    <a:cubicBezTo>
                      <a:pt x="2160" y="17028"/>
                      <a:pt x="2569" y="16552"/>
                      <a:pt x="3112" y="1627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224;p2">
                <a:extLst>
                  <a:ext uri="{FF2B5EF4-FFF2-40B4-BE49-F238E27FC236}">
                    <a16:creationId xmlns:a16="http://schemas.microsoft.com/office/drawing/2014/main" id="{826AF11A-4AD9-00C6-6759-AE5803B29861}"/>
                  </a:ext>
                </a:extLst>
              </p:cNvPr>
              <p:cNvSpPr/>
              <p:nvPr/>
            </p:nvSpPr>
            <p:spPr>
              <a:xfrm>
                <a:off x="-3535395" y="3400233"/>
                <a:ext cx="33432" cy="68103"/>
              </a:xfrm>
              <a:custGeom>
                <a:avLst/>
                <a:gdLst/>
                <a:ahLst/>
                <a:cxnLst/>
                <a:rect l="l" t="t" r="r" b="b"/>
                <a:pathLst>
                  <a:path w="33432" h="68103" extrusionOk="0">
                    <a:moveTo>
                      <a:pt x="16669" y="2381"/>
                    </a:moveTo>
                    <a:cubicBezTo>
                      <a:pt x="18859" y="886"/>
                      <a:pt x="21441" y="57"/>
                      <a:pt x="24098" y="0"/>
                    </a:cubicBezTo>
                    <a:cubicBezTo>
                      <a:pt x="26051" y="38"/>
                      <a:pt x="27908" y="857"/>
                      <a:pt x="29242" y="2286"/>
                    </a:cubicBezTo>
                    <a:cubicBezTo>
                      <a:pt x="30766" y="3953"/>
                      <a:pt x="31813" y="5991"/>
                      <a:pt x="32290" y="8192"/>
                    </a:cubicBezTo>
                    <a:cubicBezTo>
                      <a:pt x="32985" y="10935"/>
                      <a:pt x="33376" y="13745"/>
                      <a:pt x="33433" y="16574"/>
                    </a:cubicBezTo>
                    <a:cubicBezTo>
                      <a:pt x="33433" y="19145"/>
                      <a:pt x="33433" y="21717"/>
                      <a:pt x="33433" y="24479"/>
                    </a:cubicBezTo>
                    <a:cubicBezTo>
                      <a:pt x="33433" y="27242"/>
                      <a:pt x="33433" y="29908"/>
                      <a:pt x="33433" y="32290"/>
                    </a:cubicBezTo>
                    <a:cubicBezTo>
                      <a:pt x="33309" y="35490"/>
                      <a:pt x="32928" y="38681"/>
                      <a:pt x="32290" y="41815"/>
                    </a:cubicBezTo>
                    <a:cubicBezTo>
                      <a:pt x="31633" y="45091"/>
                      <a:pt x="30613" y="48292"/>
                      <a:pt x="29242" y="51340"/>
                    </a:cubicBezTo>
                    <a:cubicBezTo>
                      <a:pt x="27918" y="54292"/>
                      <a:pt x="26184" y="57055"/>
                      <a:pt x="24098" y="59531"/>
                    </a:cubicBezTo>
                    <a:cubicBezTo>
                      <a:pt x="22012" y="62017"/>
                      <a:pt x="19488" y="64113"/>
                      <a:pt x="16669" y="65723"/>
                    </a:cubicBezTo>
                    <a:cubicBezTo>
                      <a:pt x="14507" y="67208"/>
                      <a:pt x="11954" y="68037"/>
                      <a:pt x="9334" y="68104"/>
                    </a:cubicBezTo>
                    <a:cubicBezTo>
                      <a:pt x="7382" y="68066"/>
                      <a:pt x="5525" y="67246"/>
                      <a:pt x="4191" y="65818"/>
                    </a:cubicBezTo>
                    <a:cubicBezTo>
                      <a:pt x="2667" y="64151"/>
                      <a:pt x="1619" y="62113"/>
                      <a:pt x="1143" y="59912"/>
                    </a:cubicBezTo>
                    <a:cubicBezTo>
                      <a:pt x="448" y="57169"/>
                      <a:pt x="57" y="54359"/>
                      <a:pt x="0" y="51530"/>
                    </a:cubicBezTo>
                    <a:cubicBezTo>
                      <a:pt x="0" y="49149"/>
                      <a:pt x="0" y="46577"/>
                      <a:pt x="0" y="43815"/>
                    </a:cubicBezTo>
                    <a:cubicBezTo>
                      <a:pt x="0" y="41053"/>
                      <a:pt x="0" y="38291"/>
                      <a:pt x="0" y="35814"/>
                    </a:cubicBezTo>
                    <a:cubicBezTo>
                      <a:pt x="124" y="32614"/>
                      <a:pt x="505" y="29423"/>
                      <a:pt x="1143" y="26289"/>
                    </a:cubicBezTo>
                    <a:cubicBezTo>
                      <a:pt x="1800" y="23012"/>
                      <a:pt x="2819" y="19812"/>
                      <a:pt x="4191" y="16764"/>
                    </a:cubicBezTo>
                    <a:cubicBezTo>
                      <a:pt x="5515" y="13811"/>
                      <a:pt x="7249" y="11049"/>
                      <a:pt x="9334" y="8573"/>
                    </a:cubicBezTo>
                    <a:cubicBezTo>
                      <a:pt x="11363" y="6068"/>
                      <a:pt x="13859" y="3962"/>
                      <a:pt x="16669" y="2381"/>
                    </a:cubicBezTo>
                    <a:close/>
                    <a:moveTo>
                      <a:pt x="22860" y="38005"/>
                    </a:moveTo>
                    <a:cubicBezTo>
                      <a:pt x="22860" y="32985"/>
                      <a:pt x="22860" y="28032"/>
                      <a:pt x="22860" y="23146"/>
                    </a:cubicBezTo>
                    <a:cubicBezTo>
                      <a:pt x="22965" y="21879"/>
                      <a:pt x="22965" y="20603"/>
                      <a:pt x="22860" y="19336"/>
                    </a:cubicBezTo>
                    <a:cubicBezTo>
                      <a:pt x="22755" y="18412"/>
                      <a:pt x="22422" y="17536"/>
                      <a:pt x="21908" y="16764"/>
                    </a:cubicBezTo>
                    <a:cubicBezTo>
                      <a:pt x="21469" y="16126"/>
                      <a:pt x="20774" y="15707"/>
                      <a:pt x="20003" y="15621"/>
                    </a:cubicBezTo>
                    <a:cubicBezTo>
                      <a:pt x="18983" y="15593"/>
                      <a:pt x="17983" y="15897"/>
                      <a:pt x="17145" y="16478"/>
                    </a:cubicBezTo>
                    <a:cubicBezTo>
                      <a:pt x="16050" y="17116"/>
                      <a:pt x="15078" y="17964"/>
                      <a:pt x="14288" y="18955"/>
                    </a:cubicBezTo>
                    <a:cubicBezTo>
                      <a:pt x="13516" y="19936"/>
                      <a:pt x="12906" y="21022"/>
                      <a:pt x="12478" y="22193"/>
                    </a:cubicBezTo>
                    <a:cubicBezTo>
                      <a:pt x="12001" y="23422"/>
                      <a:pt x="11649" y="24698"/>
                      <a:pt x="11430" y="26003"/>
                    </a:cubicBezTo>
                    <a:cubicBezTo>
                      <a:pt x="11325" y="27432"/>
                      <a:pt x="11325" y="28861"/>
                      <a:pt x="11430" y="30290"/>
                    </a:cubicBezTo>
                    <a:cubicBezTo>
                      <a:pt x="11430" y="35242"/>
                      <a:pt x="11430" y="40196"/>
                      <a:pt x="11430" y="45149"/>
                    </a:cubicBezTo>
                    <a:cubicBezTo>
                      <a:pt x="11325" y="46415"/>
                      <a:pt x="11325" y="47692"/>
                      <a:pt x="11430" y="48958"/>
                    </a:cubicBezTo>
                    <a:cubicBezTo>
                      <a:pt x="11573" y="49921"/>
                      <a:pt x="11925" y="50825"/>
                      <a:pt x="12478" y="51625"/>
                    </a:cubicBezTo>
                    <a:cubicBezTo>
                      <a:pt x="12916" y="52197"/>
                      <a:pt x="13573" y="52578"/>
                      <a:pt x="14288" y="52673"/>
                    </a:cubicBezTo>
                    <a:cubicBezTo>
                      <a:pt x="15307" y="52702"/>
                      <a:pt x="16307" y="52397"/>
                      <a:pt x="17145" y="51816"/>
                    </a:cubicBezTo>
                    <a:cubicBezTo>
                      <a:pt x="18240" y="51178"/>
                      <a:pt x="19212" y="50330"/>
                      <a:pt x="20003" y="49340"/>
                    </a:cubicBezTo>
                    <a:cubicBezTo>
                      <a:pt x="20803" y="48368"/>
                      <a:pt x="21441" y="47273"/>
                      <a:pt x="21908" y="46101"/>
                    </a:cubicBezTo>
                    <a:cubicBezTo>
                      <a:pt x="22412" y="44882"/>
                      <a:pt x="22765" y="43596"/>
                      <a:pt x="22955" y="42291"/>
                    </a:cubicBezTo>
                    <a:cubicBezTo>
                      <a:pt x="22670" y="40958"/>
                      <a:pt x="22765" y="39529"/>
                      <a:pt x="22860" y="3829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225;p2">
                <a:extLst>
                  <a:ext uri="{FF2B5EF4-FFF2-40B4-BE49-F238E27FC236}">
                    <a16:creationId xmlns:a16="http://schemas.microsoft.com/office/drawing/2014/main" id="{704FED33-1FD8-6ADD-1441-DE604E563DCF}"/>
                  </a:ext>
                </a:extLst>
              </p:cNvPr>
              <p:cNvSpPr/>
              <p:nvPr/>
            </p:nvSpPr>
            <p:spPr>
              <a:xfrm>
                <a:off x="-3497009" y="3367836"/>
                <a:ext cx="44767" cy="81164"/>
              </a:xfrm>
              <a:custGeom>
                <a:avLst/>
                <a:gdLst/>
                <a:ahLst/>
                <a:cxnLst/>
                <a:rect l="l" t="t" r="r" b="b"/>
                <a:pathLst>
                  <a:path w="44767" h="81164" extrusionOk="0">
                    <a:moveTo>
                      <a:pt x="18002" y="24777"/>
                    </a:moveTo>
                    <a:cubicBezTo>
                      <a:pt x="18002" y="27063"/>
                      <a:pt x="18002" y="29349"/>
                      <a:pt x="18002" y="31540"/>
                    </a:cubicBezTo>
                    <a:cubicBezTo>
                      <a:pt x="17926" y="33302"/>
                      <a:pt x="17707" y="35054"/>
                      <a:pt x="17336" y="36778"/>
                    </a:cubicBezTo>
                    <a:cubicBezTo>
                      <a:pt x="17002" y="38493"/>
                      <a:pt x="16459" y="40150"/>
                      <a:pt x="15716" y="41732"/>
                    </a:cubicBezTo>
                    <a:cubicBezTo>
                      <a:pt x="14992" y="43293"/>
                      <a:pt x="14021" y="44741"/>
                      <a:pt x="12859" y="46018"/>
                    </a:cubicBezTo>
                    <a:cubicBezTo>
                      <a:pt x="11792" y="47323"/>
                      <a:pt x="10506" y="48418"/>
                      <a:pt x="9049" y="49256"/>
                    </a:cubicBezTo>
                    <a:cubicBezTo>
                      <a:pt x="7877" y="50009"/>
                      <a:pt x="6534" y="50466"/>
                      <a:pt x="5144" y="50590"/>
                    </a:cubicBezTo>
                    <a:cubicBezTo>
                      <a:pt x="4096" y="50637"/>
                      <a:pt x="3086" y="50218"/>
                      <a:pt x="2381" y="49447"/>
                    </a:cubicBezTo>
                    <a:cubicBezTo>
                      <a:pt x="1553" y="48599"/>
                      <a:pt x="962" y="47551"/>
                      <a:pt x="667" y="46399"/>
                    </a:cubicBezTo>
                    <a:cubicBezTo>
                      <a:pt x="267" y="44941"/>
                      <a:pt x="48" y="43436"/>
                      <a:pt x="0" y="41922"/>
                    </a:cubicBezTo>
                    <a:cubicBezTo>
                      <a:pt x="0" y="40779"/>
                      <a:pt x="0" y="39731"/>
                      <a:pt x="0" y="38683"/>
                    </a:cubicBezTo>
                    <a:cubicBezTo>
                      <a:pt x="0" y="37636"/>
                      <a:pt x="0" y="36493"/>
                      <a:pt x="0" y="35254"/>
                    </a:cubicBezTo>
                    <a:cubicBezTo>
                      <a:pt x="76" y="33464"/>
                      <a:pt x="295" y="31673"/>
                      <a:pt x="667" y="29920"/>
                    </a:cubicBezTo>
                    <a:cubicBezTo>
                      <a:pt x="1048" y="28215"/>
                      <a:pt x="1629" y="26549"/>
                      <a:pt x="2381" y="24967"/>
                    </a:cubicBezTo>
                    <a:cubicBezTo>
                      <a:pt x="3086" y="23415"/>
                      <a:pt x="4020" y="21967"/>
                      <a:pt x="5144" y="20681"/>
                    </a:cubicBezTo>
                    <a:cubicBezTo>
                      <a:pt x="6248" y="19376"/>
                      <a:pt x="7563" y="18281"/>
                      <a:pt x="9049" y="17443"/>
                    </a:cubicBezTo>
                    <a:cubicBezTo>
                      <a:pt x="10192" y="16700"/>
                      <a:pt x="11506" y="16271"/>
                      <a:pt x="12859" y="16204"/>
                    </a:cubicBezTo>
                    <a:cubicBezTo>
                      <a:pt x="13926" y="16176"/>
                      <a:pt x="14964" y="16595"/>
                      <a:pt x="15716" y="17347"/>
                    </a:cubicBezTo>
                    <a:cubicBezTo>
                      <a:pt x="16478" y="18195"/>
                      <a:pt x="17031" y="19205"/>
                      <a:pt x="17336" y="20300"/>
                    </a:cubicBezTo>
                    <a:cubicBezTo>
                      <a:pt x="17726" y="21767"/>
                      <a:pt x="17945" y="23262"/>
                      <a:pt x="18002" y="24777"/>
                    </a:cubicBezTo>
                    <a:close/>
                    <a:moveTo>
                      <a:pt x="32385" y="5727"/>
                    </a:moveTo>
                    <a:cubicBezTo>
                      <a:pt x="32566" y="5127"/>
                      <a:pt x="32823" y="4546"/>
                      <a:pt x="33147" y="4012"/>
                    </a:cubicBezTo>
                    <a:cubicBezTo>
                      <a:pt x="33461" y="3536"/>
                      <a:pt x="33890" y="3146"/>
                      <a:pt x="34385" y="2869"/>
                    </a:cubicBezTo>
                    <a:lnTo>
                      <a:pt x="39148" y="107"/>
                    </a:lnTo>
                    <a:cubicBezTo>
                      <a:pt x="39453" y="-36"/>
                      <a:pt x="39796" y="-36"/>
                      <a:pt x="40100" y="107"/>
                    </a:cubicBezTo>
                    <a:cubicBezTo>
                      <a:pt x="40100" y="107"/>
                      <a:pt x="40100" y="679"/>
                      <a:pt x="40100" y="1250"/>
                    </a:cubicBezTo>
                    <a:lnTo>
                      <a:pt x="40100" y="1250"/>
                    </a:lnTo>
                    <a:cubicBezTo>
                      <a:pt x="40100" y="1250"/>
                      <a:pt x="40100" y="1250"/>
                      <a:pt x="40100" y="1822"/>
                    </a:cubicBezTo>
                    <a:lnTo>
                      <a:pt x="11525" y="75640"/>
                    </a:lnTo>
                    <a:cubicBezTo>
                      <a:pt x="11344" y="76240"/>
                      <a:pt x="11087" y="76822"/>
                      <a:pt x="10763" y="77355"/>
                    </a:cubicBezTo>
                    <a:cubicBezTo>
                      <a:pt x="10392" y="77784"/>
                      <a:pt x="9982" y="78165"/>
                      <a:pt x="9525" y="78498"/>
                    </a:cubicBezTo>
                    <a:lnTo>
                      <a:pt x="4763" y="81165"/>
                    </a:lnTo>
                    <a:cubicBezTo>
                      <a:pt x="4763" y="81165"/>
                      <a:pt x="4000" y="81165"/>
                      <a:pt x="3810" y="81165"/>
                    </a:cubicBezTo>
                    <a:cubicBezTo>
                      <a:pt x="3620" y="81165"/>
                      <a:pt x="3810" y="80689"/>
                      <a:pt x="3810" y="80117"/>
                    </a:cubicBezTo>
                    <a:lnTo>
                      <a:pt x="3810" y="80212"/>
                    </a:lnTo>
                    <a:cubicBezTo>
                      <a:pt x="3820" y="79993"/>
                      <a:pt x="3820" y="79765"/>
                      <a:pt x="3810" y="79546"/>
                    </a:cubicBezTo>
                    <a:close/>
                    <a:moveTo>
                      <a:pt x="6667" y="37255"/>
                    </a:moveTo>
                    <a:cubicBezTo>
                      <a:pt x="6658" y="38302"/>
                      <a:pt x="6849" y="39331"/>
                      <a:pt x="7239" y="40303"/>
                    </a:cubicBezTo>
                    <a:cubicBezTo>
                      <a:pt x="7239" y="40969"/>
                      <a:pt x="8192" y="40969"/>
                      <a:pt x="9049" y="40303"/>
                    </a:cubicBezTo>
                    <a:cubicBezTo>
                      <a:pt x="9868" y="39798"/>
                      <a:pt x="10468" y="39026"/>
                      <a:pt x="10763" y="38112"/>
                    </a:cubicBezTo>
                    <a:cubicBezTo>
                      <a:pt x="11087" y="36902"/>
                      <a:pt x="11287" y="35655"/>
                      <a:pt x="11335" y="34397"/>
                    </a:cubicBezTo>
                    <a:cubicBezTo>
                      <a:pt x="11335" y="32302"/>
                      <a:pt x="11335" y="30397"/>
                      <a:pt x="11335" y="28492"/>
                    </a:cubicBezTo>
                    <a:cubicBezTo>
                      <a:pt x="11316" y="27453"/>
                      <a:pt x="11116" y="26425"/>
                      <a:pt x="10763" y="25444"/>
                    </a:cubicBezTo>
                    <a:cubicBezTo>
                      <a:pt x="10763" y="24872"/>
                      <a:pt x="9811" y="24777"/>
                      <a:pt x="9049" y="25444"/>
                    </a:cubicBezTo>
                    <a:cubicBezTo>
                      <a:pt x="8230" y="25967"/>
                      <a:pt x="7591" y="26730"/>
                      <a:pt x="7239" y="27634"/>
                    </a:cubicBezTo>
                    <a:cubicBezTo>
                      <a:pt x="6906" y="28882"/>
                      <a:pt x="6715" y="30159"/>
                      <a:pt x="6667" y="31444"/>
                    </a:cubicBezTo>
                    <a:cubicBezTo>
                      <a:pt x="6572" y="33826"/>
                      <a:pt x="6572" y="35731"/>
                      <a:pt x="6667" y="37636"/>
                    </a:cubicBezTo>
                    <a:close/>
                    <a:moveTo>
                      <a:pt x="44767" y="40017"/>
                    </a:moveTo>
                    <a:cubicBezTo>
                      <a:pt x="44767" y="42303"/>
                      <a:pt x="44767" y="44494"/>
                      <a:pt x="44767" y="46684"/>
                    </a:cubicBezTo>
                    <a:cubicBezTo>
                      <a:pt x="44653" y="48446"/>
                      <a:pt x="44425" y="50190"/>
                      <a:pt x="44101" y="51923"/>
                    </a:cubicBezTo>
                    <a:cubicBezTo>
                      <a:pt x="43748" y="53638"/>
                      <a:pt x="43167" y="55305"/>
                      <a:pt x="42386" y="56876"/>
                    </a:cubicBezTo>
                    <a:cubicBezTo>
                      <a:pt x="41691" y="58438"/>
                      <a:pt x="40758" y="59886"/>
                      <a:pt x="39624" y="61162"/>
                    </a:cubicBezTo>
                    <a:cubicBezTo>
                      <a:pt x="38529" y="62467"/>
                      <a:pt x="37205" y="63563"/>
                      <a:pt x="35719" y="64401"/>
                    </a:cubicBezTo>
                    <a:cubicBezTo>
                      <a:pt x="34547" y="65163"/>
                      <a:pt x="33204" y="65630"/>
                      <a:pt x="31813" y="65734"/>
                    </a:cubicBezTo>
                    <a:cubicBezTo>
                      <a:pt x="30775" y="65772"/>
                      <a:pt x="29766" y="65353"/>
                      <a:pt x="29051" y="64591"/>
                    </a:cubicBezTo>
                    <a:cubicBezTo>
                      <a:pt x="28308" y="63734"/>
                      <a:pt x="27756" y="62725"/>
                      <a:pt x="27432" y="61639"/>
                    </a:cubicBezTo>
                    <a:cubicBezTo>
                      <a:pt x="27013" y="60143"/>
                      <a:pt x="26756" y="58610"/>
                      <a:pt x="26670" y="57067"/>
                    </a:cubicBezTo>
                    <a:cubicBezTo>
                      <a:pt x="26670" y="55924"/>
                      <a:pt x="26670" y="54876"/>
                      <a:pt x="26670" y="53828"/>
                    </a:cubicBezTo>
                    <a:cubicBezTo>
                      <a:pt x="26670" y="52780"/>
                      <a:pt x="26670" y="51637"/>
                      <a:pt x="26670" y="50399"/>
                    </a:cubicBezTo>
                    <a:cubicBezTo>
                      <a:pt x="26775" y="48599"/>
                      <a:pt x="27032" y="46818"/>
                      <a:pt x="27432" y="45065"/>
                    </a:cubicBezTo>
                    <a:cubicBezTo>
                      <a:pt x="27832" y="43370"/>
                      <a:pt x="28365" y="41712"/>
                      <a:pt x="29051" y="40112"/>
                    </a:cubicBezTo>
                    <a:cubicBezTo>
                      <a:pt x="29794" y="38579"/>
                      <a:pt x="30718" y="37131"/>
                      <a:pt x="31813" y="35826"/>
                    </a:cubicBezTo>
                    <a:cubicBezTo>
                      <a:pt x="32938" y="34578"/>
                      <a:pt x="34261" y="33511"/>
                      <a:pt x="35719" y="32683"/>
                    </a:cubicBezTo>
                    <a:cubicBezTo>
                      <a:pt x="36862" y="31873"/>
                      <a:pt x="38224" y="31406"/>
                      <a:pt x="39624" y="31349"/>
                    </a:cubicBezTo>
                    <a:cubicBezTo>
                      <a:pt x="40662" y="31311"/>
                      <a:pt x="41672" y="31730"/>
                      <a:pt x="42386" y="32492"/>
                    </a:cubicBezTo>
                    <a:cubicBezTo>
                      <a:pt x="43186" y="33311"/>
                      <a:pt x="43748" y="34331"/>
                      <a:pt x="44005" y="35445"/>
                    </a:cubicBezTo>
                    <a:cubicBezTo>
                      <a:pt x="44425" y="37064"/>
                      <a:pt x="44653" y="38722"/>
                      <a:pt x="44672" y="40398"/>
                    </a:cubicBezTo>
                    <a:close/>
                    <a:moveTo>
                      <a:pt x="33338" y="52780"/>
                    </a:moveTo>
                    <a:cubicBezTo>
                      <a:pt x="33318" y="53866"/>
                      <a:pt x="33547" y="54943"/>
                      <a:pt x="34004" y="55924"/>
                    </a:cubicBezTo>
                    <a:cubicBezTo>
                      <a:pt x="34004" y="56495"/>
                      <a:pt x="34862" y="56495"/>
                      <a:pt x="35719" y="55924"/>
                    </a:cubicBezTo>
                    <a:cubicBezTo>
                      <a:pt x="36557" y="55447"/>
                      <a:pt x="37176" y="54666"/>
                      <a:pt x="37433" y="53733"/>
                    </a:cubicBezTo>
                    <a:cubicBezTo>
                      <a:pt x="37852" y="52542"/>
                      <a:pt x="38081" y="51285"/>
                      <a:pt x="38100" y="50018"/>
                    </a:cubicBezTo>
                    <a:cubicBezTo>
                      <a:pt x="38100" y="48018"/>
                      <a:pt x="38100" y="46018"/>
                      <a:pt x="38100" y="44208"/>
                    </a:cubicBezTo>
                    <a:cubicBezTo>
                      <a:pt x="38119" y="43122"/>
                      <a:pt x="37890" y="42046"/>
                      <a:pt x="37433" y="41065"/>
                    </a:cubicBezTo>
                    <a:cubicBezTo>
                      <a:pt x="37433" y="40493"/>
                      <a:pt x="36576" y="40493"/>
                      <a:pt x="35719" y="41065"/>
                    </a:cubicBezTo>
                    <a:cubicBezTo>
                      <a:pt x="34881" y="41503"/>
                      <a:pt x="34261" y="42255"/>
                      <a:pt x="34004" y="43160"/>
                    </a:cubicBezTo>
                    <a:cubicBezTo>
                      <a:pt x="33595" y="44389"/>
                      <a:pt x="33366" y="45675"/>
                      <a:pt x="33338" y="46970"/>
                    </a:cubicBezTo>
                    <a:cubicBezTo>
                      <a:pt x="33147" y="49351"/>
                      <a:pt x="33147" y="51637"/>
                      <a:pt x="33242" y="5316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226;p2">
                <a:extLst>
                  <a:ext uri="{FF2B5EF4-FFF2-40B4-BE49-F238E27FC236}">
                    <a16:creationId xmlns:a16="http://schemas.microsoft.com/office/drawing/2014/main" id="{356D982C-861E-C9D3-EEC8-A7F167F3ADF8}"/>
                  </a:ext>
                </a:extLst>
              </p:cNvPr>
              <p:cNvSpPr/>
              <p:nvPr/>
            </p:nvSpPr>
            <p:spPr>
              <a:xfrm>
                <a:off x="-3585592" y="3577112"/>
                <a:ext cx="63912" cy="62750"/>
              </a:xfrm>
              <a:custGeom>
                <a:avLst/>
                <a:gdLst/>
                <a:ahLst/>
                <a:cxnLst/>
                <a:rect l="l" t="t" r="r" b="b"/>
                <a:pathLst>
                  <a:path w="63912" h="62750" extrusionOk="0">
                    <a:moveTo>
                      <a:pt x="20003" y="3429"/>
                    </a:moveTo>
                    <a:lnTo>
                      <a:pt x="0" y="57341"/>
                    </a:lnTo>
                    <a:cubicBezTo>
                      <a:pt x="20869" y="66018"/>
                      <a:pt x="44634" y="64180"/>
                      <a:pt x="63913" y="52388"/>
                    </a:cubicBezTo>
                    <a:lnTo>
                      <a:pt x="63913" y="0"/>
                    </a:lnTo>
                    <a:cubicBezTo>
                      <a:pt x="50559" y="7754"/>
                      <a:pt x="34404" y="9011"/>
                      <a:pt x="20003" y="342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227;p2">
                <a:extLst>
                  <a:ext uri="{FF2B5EF4-FFF2-40B4-BE49-F238E27FC236}">
                    <a16:creationId xmlns:a16="http://schemas.microsoft.com/office/drawing/2014/main" id="{A6C2F0D7-10AA-2CAC-4C20-19BF76D5934D}"/>
                  </a:ext>
                </a:extLst>
              </p:cNvPr>
              <p:cNvSpPr/>
              <p:nvPr/>
            </p:nvSpPr>
            <p:spPr>
              <a:xfrm>
                <a:off x="-3585592" y="3254691"/>
                <a:ext cx="63912" cy="99631"/>
              </a:xfrm>
              <a:custGeom>
                <a:avLst/>
                <a:gdLst/>
                <a:ahLst/>
                <a:cxnLst/>
                <a:rect l="l" t="t" r="r" b="b"/>
                <a:pathLst>
                  <a:path w="63912" h="99631" extrusionOk="0">
                    <a:moveTo>
                      <a:pt x="63913" y="52388"/>
                    </a:moveTo>
                    <a:lnTo>
                      <a:pt x="63913" y="0"/>
                    </a:lnTo>
                    <a:cubicBezTo>
                      <a:pt x="37748" y="17907"/>
                      <a:pt x="15907" y="41434"/>
                      <a:pt x="0" y="68866"/>
                    </a:cubicBezTo>
                    <a:lnTo>
                      <a:pt x="20003" y="99632"/>
                    </a:lnTo>
                    <a:cubicBezTo>
                      <a:pt x="31099" y="80934"/>
                      <a:pt x="46072" y="64827"/>
                      <a:pt x="63913" y="52388"/>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228;p2">
                <a:extLst>
                  <a:ext uri="{FF2B5EF4-FFF2-40B4-BE49-F238E27FC236}">
                    <a16:creationId xmlns:a16="http://schemas.microsoft.com/office/drawing/2014/main" id="{1A63AD3B-FC36-FC24-337E-C0D070E86F98}"/>
                  </a:ext>
                </a:extLst>
              </p:cNvPr>
              <p:cNvSpPr/>
              <p:nvPr/>
            </p:nvSpPr>
            <p:spPr>
              <a:xfrm>
                <a:off x="-3462433" y="3437666"/>
                <a:ext cx="59435" cy="106394"/>
              </a:xfrm>
              <a:custGeom>
                <a:avLst/>
                <a:gdLst/>
                <a:ahLst/>
                <a:cxnLst/>
                <a:rect l="l" t="t" r="r" b="b"/>
                <a:pathLst>
                  <a:path w="59435" h="106394" extrusionOk="0">
                    <a:moveTo>
                      <a:pt x="0" y="75629"/>
                    </a:moveTo>
                    <a:lnTo>
                      <a:pt x="19907" y="106394"/>
                    </a:lnTo>
                    <a:cubicBezTo>
                      <a:pt x="38357" y="73114"/>
                      <a:pt x="51683" y="37252"/>
                      <a:pt x="59436" y="0"/>
                    </a:cubicBezTo>
                    <a:lnTo>
                      <a:pt x="27051" y="2476"/>
                    </a:lnTo>
                    <a:cubicBezTo>
                      <a:pt x="21593" y="28032"/>
                      <a:pt x="12487" y="52673"/>
                      <a:pt x="0" y="7562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229;p2">
                <a:extLst>
                  <a:ext uri="{FF2B5EF4-FFF2-40B4-BE49-F238E27FC236}">
                    <a16:creationId xmlns:a16="http://schemas.microsoft.com/office/drawing/2014/main" id="{E83ECFC1-7E9C-BF98-BAA7-E74F8EE60D86}"/>
                  </a:ext>
                </a:extLst>
              </p:cNvPr>
              <p:cNvSpPr/>
              <p:nvPr/>
            </p:nvSpPr>
            <p:spPr>
              <a:xfrm>
                <a:off x="-3631978" y="3335177"/>
                <a:ext cx="59531" cy="106394"/>
              </a:xfrm>
              <a:custGeom>
                <a:avLst/>
                <a:gdLst/>
                <a:ahLst/>
                <a:cxnLst/>
                <a:rect l="l" t="t" r="r" b="b"/>
                <a:pathLst>
                  <a:path w="59531" h="106394" extrusionOk="0">
                    <a:moveTo>
                      <a:pt x="59531" y="30766"/>
                    </a:moveTo>
                    <a:lnTo>
                      <a:pt x="39529" y="0"/>
                    </a:lnTo>
                    <a:cubicBezTo>
                      <a:pt x="21117" y="33290"/>
                      <a:pt x="7791" y="69152"/>
                      <a:pt x="0" y="106394"/>
                    </a:cubicBezTo>
                    <a:lnTo>
                      <a:pt x="32385" y="103918"/>
                    </a:lnTo>
                    <a:cubicBezTo>
                      <a:pt x="37900" y="78362"/>
                      <a:pt x="47044" y="53731"/>
                      <a:pt x="59531" y="30766"/>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230;p2">
                <a:extLst>
                  <a:ext uri="{FF2B5EF4-FFF2-40B4-BE49-F238E27FC236}">
                    <a16:creationId xmlns:a16="http://schemas.microsoft.com/office/drawing/2014/main" id="{5A3DBB0C-64A9-897F-5F15-7DA9949A6A41}"/>
                  </a:ext>
                </a:extLst>
              </p:cNvPr>
              <p:cNvSpPr/>
              <p:nvPr/>
            </p:nvSpPr>
            <p:spPr>
              <a:xfrm>
                <a:off x="-3639697" y="3453002"/>
                <a:ext cx="37151" cy="105918"/>
              </a:xfrm>
              <a:custGeom>
                <a:avLst/>
                <a:gdLst/>
                <a:ahLst/>
                <a:cxnLst/>
                <a:rect l="l" t="t" r="r" b="b"/>
                <a:pathLst>
                  <a:path w="37151" h="105918" extrusionOk="0">
                    <a:moveTo>
                      <a:pt x="33913" y="37433"/>
                    </a:moveTo>
                    <a:cubicBezTo>
                      <a:pt x="34008" y="24889"/>
                      <a:pt x="35085" y="12373"/>
                      <a:pt x="37151" y="0"/>
                    </a:cubicBezTo>
                    <a:lnTo>
                      <a:pt x="4767" y="2572"/>
                    </a:lnTo>
                    <a:cubicBezTo>
                      <a:pt x="1680" y="20536"/>
                      <a:pt x="90" y="38729"/>
                      <a:pt x="4" y="56959"/>
                    </a:cubicBezTo>
                    <a:cubicBezTo>
                      <a:pt x="-91" y="73400"/>
                      <a:pt x="1509" y="89802"/>
                      <a:pt x="4767" y="105918"/>
                    </a:cubicBezTo>
                    <a:lnTo>
                      <a:pt x="37151" y="71057"/>
                    </a:lnTo>
                    <a:cubicBezTo>
                      <a:pt x="34980" y="59979"/>
                      <a:pt x="33894" y="48720"/>
                      <a:pt x="33913" y="3743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231;p2">
                <a:extLst>
                  <a:ext uri="{FF2B5EF4-FFF2-40B4-BE49-F238E27FC236}">
                    <a16:creationId xmlns:a16="http://schemas.microsoft.com/office/drawing/2014/main" id="{9AE0B6CD-47A3-B943-DE50-4953D2843E59}"/>
                  </a:ext>
                </a:extLst>
              </p:cNvPr>
              <p:cNvSpPr/>
              <p:nvPr/>
            </p:nvSpPr>
            <p:spPr>
              <a:xfrm>
                <a:off x="-3631978" y="3535012"/>
                <a:ext cx="59531" cy="95631"/>
              </a:xfrm>
              <a:custGeom>
                <a:avLst/>
                <a:gdLst/>
                <a:ahLst/>
                <a:cxnLst/>
                <a:rect l="l" t="t" r="r" b="b"/>
                <a:pathLst>
                  <a:path w="59531" h="95631" extrusionOk="0">
                    <a:moveTo>
                      <a:pt x="32385" y="0"/>
                    </a:moveTo>
                    <a:lnTo>
                      <a:pt x="0" y="34862"/>
                    </a:lnTo>
                    <a:cubicBezTo>
                      <a:pt x="7906" y="63437"/>
                      <a:pt x="21812" y="84391"/>
                      <a:pt x="39529" y="95631"/>
                    </a:cubicBezTo>
                    <a:lnTo>
                      <a:pt x="59531" y="41815"/>
                    </a:lnTo>
                    <a:cubicBezTo>
                      <a:pt x="45834" y="31509"/>
                      <a:pt x="36224" y="16707"/>
                      <a:pt x="32385"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232;p2">
                <a:extLst>
                  <a:ext uri="{FF2B5EF4-FFF2-40B4-BE49-F238E27FC236}">
                    <a16:creationId xmlns:a16="http://schemas.microsoft.com/office/drawing/2014/main" id="{CF48F56C-B659-31CA-7906-F5C7F3BD8D73}"/>
                  </a:ext>
                </a:extLst>
              </p:cNvPr>
              <p:cNvSpPr/>
              <p:nvPr/>
            </p:nvSpPr>
            <p:spPr>
              <a:xfrm>
                <a:off x="-3513201" y="3524630"/>
                <a:ext cx="63817" cy="99631"/>
              </a:xfrm>
              <a:custGeom>
                <a:avLst/>
                <a:gdLst/>
                <a:ahLst/>
                <a:cxnLst/>
                <a:rect l="l" t="t" r="r" b="b"/>
                <a:pathLst>
                  <a:path w="63817" h="99631" extrusionOk="0">
                    <a:moveTo>
                      <a:pt x="0" y="47244"/>
                    </a:moveTo>
                    <a:lnTo>
                      <a:pt x="0" y="99631"/>
                    </a:lnTo>
                    <a:cubicBezTo>
                      <a:pt x="26118" y="81696"/>
                      <a:pt x="47911" y="58169"/>
                      <a:pt x="63817" y="30766"/>
                    </a:cubicBezTo>
                    <a:lnTo>
                      <a:pt x="43910" y="0"/>
                    </a:lnTo>
                    <a:cubicBezTo>
                      <a:pt x="32737" y="18640"/>
                      <a:pt x="17783" y="34738"/>
                      <a:pt x="0" y="47244"/>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233;p2">
                <a:extLst>
                  <a:ext uri="{FF2B5EF4-FFF2-40B4-BE49-F238E27FC236}">
                    <a16:creationId xmlns:a16="http://schemas.microsoft.com/office/drawing/2014/main" id="{CFB31E40-18D9-A989-3AAF-599D3AEB9579}"/>
                  </a:ext>
                </a:extLst>
              </p:cNvPr>
              <p:cNvSpPr/>
              <p:nvPr/>
            </p:nvSpPr>
            <p:spPr>
              <a:xfrm>
                <a:off x="-3592450" y="3323557"/>
                <a:ext cx="26860" cy="42386"/>
              </a:xfrm>
              <a:custGeom>
                <a:avLst/>
                <a:gdLst/>
                <a:ahLst/>
                <a:cxnLst/>
                <a:rect l="l" t="t" r="r" b="b"/>
                <a:pathLst>
                  <a:path w="26860" h="42386" extrusionOk="0">
                    <a:moveTo>
                      <a:pt x="26861" y="30766"/>
                    </a:moveTo>
                    <a:lnTo>
                      <a:pt x="6858" y="0"/>
                    </a:lnTo>
                    <a:lnTo>
                      <a:pt x="0" y="11621"/>
                    </a:lnTo>
                    <a:lnTo>
                      <a:pt x="20003" y="42386"/>
                    </a:lnTo>
                    <a:cubicBezTo>
                      <a:pt x="22193" y="38767"/>
                      <a:pt x="24765" y="34576"/>
                      <a:pt x="26861" y="30766"/>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234;p2">
                <a:extLst>
                  <a:ext uri="{FF2B5EF4-FFF2-40B4-BE49-F238E27FC236}">
                    <a16:creationId xmlns:a16="http://schemas.microsoft.com/office/drawing/2014/main" id="{5AC1DE58-3E93-511F-074B-F220B7F818CD}"/>
                  </a:ext>
                </a:extLst>
              </p:cNvPr>
              <p:cNvSpPr/>
              <p:nvPr/>
            </p:nvSpPr>
            <p:spPr>
              <a:xfrm>
                <a:off x="-3634550" y="3439095"/>
                <a:ext cx="34956" cy="16478"/>
              </a:xfrm>
              <a:custGeom>
                <a:avLst/>
                <a:gdLst/>
                <a:ahLst/>
                <a:cxnLst/>
                <a:rect l="l" t="t" r="r" b="b"/>
                <a:pathLst>
                  <a:path w="34956" h="16478" extrusionOk="0">
                    <a:moveTo>
                      <a:pt x="34957" y="0"/>
                    </a:moveTo>
                    <a:lnTo>
                      <a:pt x="2572" y="2477"/>
                    </a:lnTo>
                    <a:cubicBezTo>
                      <a:pt x="1619" y="7172"/>
                      <a:pt x="762" y="11840"/>
                      <a:pt x="0" y="16478"/>
                    </a:cubicBezTo>
                    <a:lnTo>
                      <a:pt x="32385" y="13907"/>
                    </a:lnTo>
                    <a:cubicBezTo>
                      <a:pt x="33052" y="8954"/>
                      <a:pt x="34004" y="4667"/>
                      <a:pt x="34957"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235;p2">
                <a:extLst>
                  <a:ext uri="{FF2B5EF4-FFF2-40B4-BE49-F238E27FC236}">
                    <a16:creationId xmlns:a16="http://schemas.microsoft.com/office/drawing/2014/main" id="{D71A36FA-6E79-A144-2324-A2F585405F8A}"/>
                  </a:ext>
                </a:extLst>
              </p:cNvPr>
              <p:cNvSpPr/>
              <p:nvPr/>
            </p:nvSpPr>
            <p:spPr>
              <a:xfrm>
                <a:off x="-3634550" y="3524249"/>
                <a:ext cx="34956" cy="45815"/>
              </a:xfrm>
              <a:custGeom>
                <a:avLst/>
                <a:gdLst/>
                <a:ahLst/>
                <a:cxnLst/>
                <a:rect l="l" t="t" r="r" b="b"/>
                <a:pathLst>
                  <a:path w="34956" h="45815" extrusionOk="0">
                    <a:moveTo>
                      <a:pt x="32385" y="0"/>
                    </a:moveTo>
                    <a:lnTo>
                      <a:pt x="0" y="34862"/>
                    </a:lnTo>
                    <a:cubicBezTo>
                      <a:pt x="762" y="38671"/>
                      <a:pt x="1619" y="42291"/>
                      <a:pt x="2572" y="45815"/>
                    </a:cubicBezTo>
                    <a:lnTo>
                      <a:pt x="34957" y="10954"/>
                    </a:lnTo>
                    <a:cubicBezTo>
                      <a:pt x="34004" y="7239"/>
                      <a:pt x="33052" y="3620"/>
                      <a:pt x="32385"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236;p2">
                <a:extLst>
                  <a:ext uri="{FF2B5EF4-FFF2-40B4-BE49-F238E27FC236}">
                    <a16:creationId xmlns:a16="http://schemas.microsoft.com/office/drawing/2014/main" id="{01A6AF14-65F7-FB25-70C0-C4BF694A289C}"/>
                  </a:ext>
                </a:extLst>
              </p:cNvPr>
              <p:cNvSpPr/>
              <p:nvPr/>
            </p:nvSpPr>
            <p:spPr>
              <a:xfrm>
                <a:off x="-3592450" y="3576826"/>
                <a:ext cx="26860" cy="57626"/>
              </a:xfrm>
              <a:custGeom>
                <a:avLst/>
                <a:gdLst/>
                <a:ahLst/>
                <a:cxnLst/>
                <a:rect l="l" t="t" r="r" b="b"/>
                <a:pathLst>
                  <a:path w="26860" h="57626" extrusionOk="0">
                    <a:moveTo>
                      <a:pt x="20003" y="0"/>
                    </a:moveTo>
                    <a:lnTo>
                      <a:pt x="0" y="53816"/>
                    </a:lnTo>
                    <a:cubicBezTo>
                      <a:pt x="2286" y="55150"/>
                      <a:pt x="4572" y="56483"/>
                      <a:pt x="6858" y="57626"/>
                    </a:cubicBezTo>
                    <a:lnTo>
                      <a:pt x="26861" y="3715"/>
                    </a:lnTo>
                    <a:cubicBezTo>
                      <a:pt x="24479" y="2667"/>
                      <a:pt x="22184" y="1419"/>
                      <a:pt x="20003"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37;p2">
                <a:extLst>
                  <a:ext uri="{FF2B5EF4-FFF2-40B4-BE49-F238E27FC236}">
                    <a16:creationId xmlns:a16="http://schemas.microsoft.com/office/drawing/2014/main" id="{36AD4C9E-7773-182E-E318-BB40C29E0D1A}"/>
                  </a:ext>
                </a:extLst>
              </p:cNvPr>
              <p:cNvSpPr/>
              <p:nvPr/>
            </p:nvSpPr>
            <p:spPr>
              <a:xfrm>
                <a:off x="-3521679" y="3571874"/>
                <a:ext cx="8477" cy="57626"/>
              </a:xfrm>
              <a:custGeom>
                <a:avLst/>
                <a:gdLst/>
                <a:ahLst/>
                <a:cxnLst/>
                <a:rect l="l" t="t" r="r" b="b"/>
                <a:pathLst>
                  <a:path w="8477" h="57626" extrusionOk="0">
                    <a:moveTo>
                      <a:pt x="4191" y="3143"/>
                    </a:moveTo>
                    <a:cubicBezTo>
                      <a:pt x="2829" y="3915"/>
                      <a:pt x="1438" y="4619"/>
                      <a:pt x="0" y="5239"/>
                    </a:cubicBezTo>
                    <a:lnTo>
                      <a:pt x="0" y="57626"/>
                    </a:lnTo>
                    <a:lnTo>
                      <a:pt x="4191" y="55340"/>
                    </a:lnTo>
                    <a:lnTo>
                      <a:pt x="8477" y="52769"/>
                    </a:lnTo>
                    <a:lnTo>
                      <a:pt x="8477" y="0"/>
                    </a:ln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38;p2">
                <a:extLst>
                  <a:ext uri="{FF2B5EF4-FFF2-40B4-BE49-F238E27FC236}">
                    <a16:creationId xmlns:a16="http://schemas.microsoft.com/office/drawing/2014/main" id="{1AF1A248-B6A3-C43A-60FB-A5CDF71B617F}"/>
                  </a:ext>
                </a:extLst>
              </p:cNvPr>
              <p:cNvSpPr/>
              <p:nvPr/>
            </p:nvSpPr>
            <p:spPr>
              <a:xfrm>
                <a:off x="-3469291" y="3513295"/>
                <a:ext cx="26765" cy="42481"/>
              </a:xfrm>
              <a:custGeom>
                <a:avLst/>
                <a:gdLst/>
                <a:ahLst/>
                <a:cxnLst/>
                <a:rect l="l" t="t" r="r" b="b"/>
                <a:pathLst>
                  <a:path w="26765" h="42481" extrusionOk="0">
                    <a:moveTo>
                      <a:pt x="0" y="11716"/>
                    </a:moveTo>
                    <a:lnTo>
                      <a:pt x="19907" y="42481"/>
                    </a:lnTo>
                    <a:cubicBezTo>
                      <a:pt x="22317" y="38671"/>
                      <a:pt x="24603" y="34766"/>
                      <a:pt x="26765" y="30766"/>
                    </a:cubicBezTo>
                    <a:lnTo>
                      <a:pt x="6858" y="0"/>
                    </a:lnTo>
                    <a:cubicBezTo>
                      <a:pt x="4696" y="4000"/>
                      <a:pt x="2410" y="7906"/>
                      <a:pt x="0" y="11716"/>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39;p2">
                <a:extLst>
                  <a:ext uri="{FF2B5EF4-FFF2-40B4-BE49-F238E27FC236}">
                    <a16:creationId xmlns:a16="http://schemas.microsoft.com/office/drawing/2014/main" id="{17E03255-3FCC-1DEF-8775-55D3CFAE504E}"/>
                  </a:ext>
                </a:extLst>
              </p:cNvPr>
              <p:cNvSpPr/>
              <p:nvPr/>
            </p:nvSpPr>
            <p:spPr>
              <a:xfrm>
                <a:off x="-3513201" y="3227066"/>
                <a:ext cx="124880" cy="200218"/>
              </a:xfrm>
              <a:custGeom>
                <a:avLst/>
                <a:gdLst/>
                <a:ahLst/>
                <a:cxnLst/>
                <a:rect l="l" t="t" r="r" b="b"/>
                <a:pathLst>
                  <a:path w="124880" h="200218" extrusionOk="0">
                    <a:moveTo>
                      <a:pt x="119825" y="85728"/>
                    </a:moveTo>
                    <a:cubicBezTo>
                      <a:pt x="119063" y="82013"/>
                      <a:pt x="118205" y="78298"/>
                      <a:pt x="117253" y="74774"/>
                    </a:cubicBezTo>
                    <a:cubicBezTo>
                      <a:pt x="108871" y="44008"/>
                      <a:pt x="94107" y="21720"/>
                      <a:pt x="75057" y="9909"/>
                    </a:cubicBezTo>
                    <a:cubicBezTo>
                      <a:pt x="72847" y="8508"/>
                      <a:pt x="70552" y="7242"/>
                      <a:pt x="68199" y="6099"/>
                    </a:cubicBezTo>
                    <a:cubicBezTo>
                      <a:pt x="48578" y="-3426"/>
                      <a:pt x="25241" y="-1902"/>
                      <a:pt x="0" y="11433"/>
                    </a:cubicBezTo>
                    <a:lnTo>
                      <a:pt x="0" y="86871"/>
                    </a:lnTo>
                    <a:cubicBezTo>
                      <a:pt x="12030" y="80022"/>
                      <a:pt x="26489" y="78908"/>
                      <a:pt x="39433" y="83823"/>
                    </a:cubicBezTo>
                    <a:cubicBezTo>
                      <a:pt x="41824" y="84823"/>
                      <a:pt x="44120" y="86032"/>
                      <a:pt x="46292" y="87442"/>
                    </a:cubicBezTo>
                    <a:cubicBezTo>
                      <a:pt x="58579" y="96929"/>
                      <a:pt x="67161" y="110407"/>
                      <a:pt x="70580" y="125542"/>
                    </a:cubicBezTo>
                    <a:cubicBezTo>
                      <a:pt x="71657" y="129133"/>
                      <a:pt x="72514" y="132800"/>
                      <a:pt x="73152" y="136496"/>
                    </a:cubicBezTo>
                    <a:cubicBezTo>
                      <a:pt x="75086" y="146440"/>
                      <a:pt x="76048" y="156556"/>
                      <a:pt x="76009" y="166690"/>
                    </a:cubicBezTo>
                    <a:cubicBezTo>
                      <a:pt x="75952" y="177920"/>
                      <a:pt x="74990" y="189131"/>
                      <a:pt x="73152" y="200218"/>
                    </a:cubicBezTo>
                    <a:lnTo>
                      <a:pt x="80486" y="199647"/>
                    </a:lnTo>
                    <a:lnTo>
                      <a:pt x="112776" y="197170"/>
                    </a:lnTo>
                    <a:lnTo>
                      <a:pt x="119825" y="196599"/>
                    </a:lnTo>
                    <a:cubicBezTo>
                      <a:pt x="123101" y="177406"/>
                      <a:pt x="124787" y="157965"/>
                      <a:pt x="124873" y="138496"/>
                    </a:cubicBezTo>
                    <a:cubicBezTo>
                      <a:pt x="125006" y="120780"/>
                      <a:pt x="123311" y="103101"/>
                      <a:pt x="119825" y="8572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3" name="Google Shape;240;p2">
                <a:extLst>
                  <a:ext uri="{FF2B5EF4-FFF2-40B4-BE49-F238E27FC236}">
                    <a16:creationId xmlns:a16="http://schemas.microsoft.com/office/drawing/2014/main" id="{2EA3D540-FA7D-8897-65D1-4C0CC2D562FB}"/>
                  </a:ext>
                </a:extLst>
              </p:cNvPr>
              <p:cNvGrpSpPr/>
              <p:nvPr/>
            </p:nvGrpSpPr>
            <p:grpSpPr>
              <a:xfrm>
                <a:off x="-3639697" y="3254691"/>
                <a:ext cx="236699" cy="385171"/>
                <a:chOff x="-3639697" y="3254691"/>
                <a:chExt cx="236699" cy="385171"/>
              </a:xfrm>
            </p:grpSpPr>
            <p:sp>
              <p:nvSpPr>
                <p:cNvPr id="208" name="Google Shape;241;p2">
                  <a:extLst>
                    <a:ext uri="{FF2B5EF4-FFF2-40B4-BE49-F238E27FC236}">
                      <a16:creationId xmlns:a16="http://schemas.microsoft.com/office/drawing/2014/main" id="{30751E2E-E249-A5F6-6751-583E2B4E9CD8}"/>
                    </a:ext>
                  </a:extLst>
                </p:cNvPr>
                <p:cNvSpPr/>
                <p:nvPr/>
              </p:nvSpPr>
              <p:spPr>
                <a:xfrm>
                  <a:off x="-3585592" y="3577112"/>
                  <a:ext cx="63912" cy="62750"/>
                </a:xfrm>
                <a:custGeom>
                  <a:avLst/>
                  <a:gdLst/>
                  <a:ahLst/>
                  <a:cxnLst/>
                  <a:rect l="l" t="t" r="r" b="b"/>
                  <a:pathLst>
                    <a:path w="63912" h="62750" extrusionOk="0">
                      <a:moveTo>
                        <a:pt x="20003" y="3429"/>
                      </a:moveTo>
                      <a:lnTo>
                        <a:pt x="0" y="57341"/>
                      </a:lnTo>
                      <a:cubicBezTo>
                        <a:pt x="20869" y="66018"/>
                        <a:pt x="44634" y="64180"/>
                        <a:pt x="63913" y="52388"/>
                      </a:cubicBezTo>
                      <a:lnTo>
                        <a:pt x="63913" y="0"/>
                      </a:lnTo>
                      <a:cubicBezTo>
                        <a:pt x="50559" y="7754"/>
                        <a:pt x="34404" y="9011"/>
                        <a:pt x="20003" y="34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42;p2">
                  <a:extLst>
                    <a:ext uri="{FF2B5EF4-FFF2-40B4-BE49-F238E27FC236}">
                      <a16:creationId xmlns:a16="http://schemas.microsoft.com/office/drawing/2014/main" id="{EE4A3823-30A0-A13B-6152-97C742E94E87}"/>
                    </a:ext>
                  </a:extLst>
                </p:cNvPr>
                <p:cNvSpPr/>
                <p:nvPr/>
              </p:nvSpPr>
              <p:spPr>
                <a:xfrm>
                  <a:off x="-3585592" y="3254691"/>
                  <a:ext cx="63912" cy="99631"/>
                </a:xfrm>
                <a:custGeom>
                  <a:avLst/>
                  <a:gdLst/>
                  <a:ahLst/>
                  <a:cxnLst/>
                  <a:rect l="l" t="t" r="r" b="b"/>
                  <a:pathLst>
                    <a:path w="63912" h="99631" extrusionOk="0">
                      <a:moveTo>
                        <a:pt x="63913" y="52388"/>
                      </a:moveTo>
                      <a:lnTo>
                        <a:pt x="63913" y="0"/>
                      </a:lnTo>
                      <a:cubicBezTo>
                        <a:pt x="37748" y="17907"/>
                        <a:pt x="15907" y="41434"/>
                        <a:pt x="0" y="68866"/>
                      </a:cubicBezTo>
                      <a:lnTo>
                        <a:pt x="20003" y="99632"/>
                      </a:lnTo>
                      <a:cubicBezTo>
                        <a:pt x="31099" y="80934"/>
                        <a:pt x="46072" y="64827"/>
                        <a:pt x="63913" y="523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43;p2">
                  <a:extLst>
                    <a:ext uri="{FF2B5EF4-FFF2-40B4-BE49-F238E27FC236}">
                      <a16:creationId xmlns:a16="http://schemas.microsoft.com/office/drawing/2014/main" id="{460B9A69-0FBA-F5BE-7809-A4E00059A880}"/>
                    </a:ext>
                  </a:extLst>
                </p:cNvPr>
                <p:cNvSpPr/>
                <p:nvPr/>
              </p:nvSpPr>
              <p:spPr>
                <a:xfrm>
                  <a:off x="-3462433" y="3437666"/>
                  <a:ext cx="59435" cy="106394"/>
                </a:xfrm>
                <a:custGeom>
                  <a:avLst/>
                  <a:gdLst/>
                  <a:ahLst/>
                  <a:cxnLst/>
                  <a:rect l="l" t="t" r="r" b="b"/>
                  <a:pathLst>
                    <a:path w="59435" h="106394" extrusionOk="0">
                      <a:moveTo>
                        <a:pt x="0" y="75629"/>
                      </a:moveTo>
                      <a:lnTo>
                        <a:pt x="19907" y="106394"/>
                      </a:lnTo>
                      <a:cubicBezTo>
                        <a:pt x="38357" y="73114"/>
                        <a:pt x="51683" y="37252"/>
                        <a:pt x="59436" y="0"/>
                      </a:cubicBezTo>
                      <a:lnTo>
                        <a:pt x="27051" y="2476"/>
                      </a:lnTo>
                      <a:cubicBezTo>
                        <a:pt x="21593" y="28032"/>
                        <a:pt x="12487" y="52673"/>
                        <a:pt x="0" y="756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44;p2">
                  <a:extLst>
                    <a:ext uri="{FF2B5EF4-FFF2-40B4-BE49-F238E27FC236}">
                      <a16:creationId xmlns:a16="http://schemas.microsoft.com/office/drawing/2014/main" id="{773045FC-AE24-A1D8-795B-928CD101B05A}"/>
                    </a:ext>
                  </a:extLst>
                </p:cNvPr>
                <p:cNvSpPr/>
                <p:nvPr/>
              </p:nvSpPr>
              <p:spPr>
                <a:xfrm>
                  <a:off x="-3631978" y="3335177"/>
                  <a:ext cx="59531" cy="106394"/>
                </a:xfrm>
                <a:custGeom>
                  <a:avLst/>
                  <a:gdLst/>
                  <a:ahLst/>
                  <a:cxnLst/>
                  <a:rect l="l" t="t" r="r" b="b"/>
                  <a:pathLst>
                    <a:path w="59531" h="106394" extrusionOk="0">
                      <a:moveTo>
                        <a:pt x="59531" y="30766"/>
                      </a:moveTo>
                      <a:lnTo>
                        <a:pt x="39529" y="0"/>
                      </a:lnTo>
                      <a:cubicBezTo>
                        <a:pt x="21117" y="33290"/>
                        <a:pt x="7791" y="69152"/>
                        <a:pt x="0" y="106394"/>
                      </a:cubicBezTo>
                      <a:lnTo>
                        <a:pt x="32385" y="103918"/>
                      </a:lnTo>
                      <a:cubicBezTo>
                        <a:pt x="37900" y="78362"/>
                        <a:pt x="47044" y="53731"/>
                        <a:pt x="59531" y="307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45;p2">
                  <a:extLst>
                    <a:ext uri="{FF2B5EF4-FFF2-40B4-BE49-F238E27FC236}">
                      <a16:creationId xmlns:a16="http://schemas.microsoft.com/office/drawing/2014/main" id="{D02A6956-4552-A19A-B941-59496B77D625}"/>
                    </a:ext>
                  </a:extLst>
                </p:cNvPr>
                <p:cNvSpPr/>
                <p:nvPr/>
              </p:nvSpPr>
              <p:spPr>
                <a:xfrm>
                  <a:off x="-3639697" y="3453002"/>
                  <a:ext cx="37151" cy="105918"/>
                </a:xfrm>
                <a:custGeom>
                  <a:avLst/>
                  <a:gdLst/>
                  <a:ahLst/>
                  <a:cxnLst/>
                  <a:rect l="l" t="t" r="r" b="b"/>
                  <a:pathLst>
                    <a:path w="37151" h="105918" extrusionOk="0">
                      <a:moveTo>
                        <a:pt x="33913" y="37433"/>
                      </a:moveTo>
                      <a:cubicBezTo>
                        <a:pt x="34008" y="24889"/>
                        <a:pt x="35085" y="12373"/>
                        <a:pt x="37151" y="0"/>
                      </a:cubicBezTo>
                      <a:lnTo>
                        <a:pt x="4767" y="2572"/>
                      </a:lnTo>
                      <a:cubicBezTo>
                        <a:pt x="1680" y="20536"/>
                        <a:pt x="90" y="38729"/>
                        <a:pt x="4" y="56959"/>
                      </a:cubicBezTo>
                      <a:cubicBezTo>
                        <a:pt x="-91" y="73400"/>
                        <a:pt x="1509" y="89802"/>
                        <a:pt x="4767" y="105918"/>
                      </a:cubicBezTo>
                      <a:lnTo>
                        <a:pt x="37151" y="71057"/>
                      </a:lnTo>
                      <a:cubicBezTo>
                        <a:pt x="34980" y="59979"/>
                        <a:pt x="33894" y="48720"/>
                        <a:pt x="33913" y="374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46;p2">
                  <a:extLst>
                    <a:ext uri="{FF2B5EF4-FFF2-40B4-BE49-F238E27FC236}">
                      <a16:creationId xmlns:a16="http://schemas.microsoft.com/office/drawing/2014/main" id="{B55E3E83-EE06-64E6-77DA-8082A1F05508}"/>
                    </a:ext>
                  </a:extLst>
                </p:cNvPr>
                <p:cNvSpPr/>
                <p:nvPr/>
              </p:nvSpPr>
              <p:spPr>
                <a:xfrm>
                  <a:off x="-3631978" y="3535012"/>
                  <a:ext cx="59531" cy="95631"/>
                </a:xfrm>
                <a:custGeom>
                  <a:avLst/>
                  <a:gdLst/>
                  <a:ahLst/>
                  <a:cxnLst/>
                  <a:rect l="l" t="t" r="r" b="b"/>
                  <a:pathLst>
                    <a:path w="59531" h="95631" extrusionOk="0">
                      <a:moveTo>
                        <a:pt x="32385" y="0"/>
                      </a:moveTo>
                      <a:lnTo>
                        <a:pt x="0" y="34862"/>
                      </a:lnTo>
                      <a:cubicBezTo>
                        <a:pt x="7906" y="63437"/>
                        <a:pt x="21812" y="84391"/>
                        <a:pt x="39529" y="95631"/>
                      </a:cubicBezTo>
                      <a:lnTo>
                        <a:pt x="59531" y="41815"/>
                      </a:lnTo>
                      <a:cubicBezTo>
                        <a:pt x="45834" y="31509"/>
                        <a:pt x="36224" y="16707"/>
                        <a:pt x="3238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47;p2">
                  <a:extLst>
                    <a:ext uri="{FF2B5EF4-FFF2-40B4-BE49-F238E27FC236}">
                      <a16:creationId xmlns:a16="http://schemas.microsoft.com/office/drawing/2014/main" id="{D6792FE2-0B86-CC56-F8D0-3114A5F7192A}"/>
                    </a:ext>
                  </a:extLst>
                </p:cNvPr>
                <p:cNvSpPr/>
                <p:nvPr/>
              </p:nvSpPr>
              <p:spPr>
                <a:xfrm>
                  <a:off x="-3513201" y="3524630"/>
                  <a:ext cx="63817" cy="99631"/>
                </a:xfrm>
                <a:custGeom>
                  <a:avLst/>
                  <a:gdLst/>
                  <a:ahLst/>
                  <a:cxnLst/>
                  <a:rect l="l" t="t" r="r" b="b"/>
                  <a:pathLst>
                    <a:path w="63817" h="99631" extrusionOk="0">
                      <a:moveTo>
                        <a:pt x="0" y="47244"/>
                      </a:moveTo>
                      <a:lnTo>
                        <a:pt x="0" y="99631"/>
                      </a:lnTo>
                      <a:cubicBezTo>
                        <a:pt x="26118" y="81696"/>
                        <a:pt x="47911" y="58169"/>
                        <a:pt x="63817" y="30766"/>
                      </a:cubicBezTo>
                      <a:lnTo>
                        <a:pt x="43910" y="0"/>
                      </a:lnTo>
                      <a:cubicBezTo>
                        <a:pt x="32737" y="18640"/>
                        <a:pt x="17783" y="34738"/>
                        <a:pt x="0" y="47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48;p2">
                  <a:extLst>
                    <a:ext uri="{FF2B5EF4-FFF2-40B4-BE49-F238E27FC236}">
                      <a16:creationId xmlns:a16="http://schemas.microsoft.com/office/drawing/2014/main" id="{4DFB239D-68CD-39AC-F8D3-E247A88FC196}"/>
                    </a:ext>
                  </a:extLst>
                </p:cNvPr>
                <p:cNvSpPr/>
                <p:nvPr/>
              </p:nvSpPr>
              <p:spPr>
                <a:xfrm>
                  <a:off x="-3592450" y="3323557"/>
                  <a:ext cx="26860" cy="42386"/>
                </a:xfrm>
                <a:custGeom>
                  <a:avLst/>
                  <a:gdLst/>
                  <a:ahLst/>
                  <a:cxnLst/>
                  <a:rect l="l" t="t" r="r" b="b"/>
                  <a:pathLst>
                    <a:path w="26860" h="42386" extrusionOk="0">
                      <a:moveTo>
                        <a:pt x="26861" y="30766"/>
                      </a:moveTo>
                      <a:lnTo>
                        <a:pt x="6858" y="0"/>
                      </a:lnTo>
                      <a:lnTo>
                        <a:pt x="0" y="11621"/>
                      </a:lnTo>
                      <a:lnTo>
                        <a:pt x="20003" y="42386"/>
                      </a:lnTo>
                      <a:cubicBezTo>
                        <a:pt x="22193" y="38767"/>
                        <a:pt x="24765" y="34576"/>
                        <a:pt x="26861" y="307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49;p2">
                  <a:extLst>
                    <a:ext uri="{FF2B5EF4-FFF2-40B4-BE49-F238E27FC236}">
                      <a16:creationId xmlns:a16="http://schemas.microsoft.com/office/drawing/2014/main" id="{A130B9D0-67B7-B6DB-88B1-E1B09726A571}"/>
                    </a:ext>
                  </a:extLst>
                </p:cNvPr>
                <p:cNvSpPr/>
                <p:nvPr/>
              </p:nvSpPr>
              <p:spPr>
                <a:xfrm>
                  <a:off x="-3634550" y="3439095"/>
                  <a:ext cx="34956" cy="16478"/>
                </a:xfrm>
                <a:custGeom>
                  <a:avLst/>
                  <a:gdLst/>
                  <a:ahLst/>
                  <a:cxnLst/>
                  <a:rect l="l" t="t" r="r" b="b"/>
                  <a:pathLst>
                    <a:path w="34956" h="16478" extrusionOk="0">
                      <a:moveTo>
                        <a:pt x="34957" y="0"/>
                      </a:moveTo>
                      <a:lnTo>
                        <a:pt x="2572" y="2477"/>
                      </a:lnTo>
                      <a:cubicBezTo>
                        <a:pt x="1619" y="7172"/>
                        <a:pt x="762" y="11840"/>
                        <a:pt x="0" y="16478"/>
                      </a:cubicBezTo>
                      <a:lnTo>
                        <a:pt x="32385" y="13907"/>
                      </a:lnTo>
                      <a:cubicBezTo>
                        <a:pt x="33052" y="8954"/>
                        <a:pt x="34004" y="4667"/>
                        <a:pt x="349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50;p2">
                  <a:extLst>
                    <a:ext uri="{FF2B5EF4-FFF2-40B4-BE49-F238E27FC236}">
                      <a16:creationId xmlns:a16="http://schemas.microsoft.com/office/drawing/2014/main" id="{E877A5BA-0194-F4D1-946C-F5F1CB45DD6F}"/>
                    </a:ext>
                  </a:extLst>
                </p:cNvPr>
                <p:cNvSpPr/>
                <p:nvPr/>
              </p:nvSpPr>
              <p:spPr>
                <a:xfrm>
                  <a:off x="-3634550" y="3524249"/>
                  <a:ext cx="34956" cy="45815"/>
                </a:xfrm>
                <a:custGeom>
                  <a:avLst/>
                  <a:gdLst/>
                  <a:ahLst/>
                  <a:cxnLst/>
                  <a:rect l="l" t="t" r="r" b="b"/>
                  <a:pathLst>
                    <a:path w="34956" h="45815" extrusionOk="0">
                      <a:moveTo>
                        <a:pt x="32385" y="0"/>
                      </a:moveTo>
                      <a:lnTo>
                        <a:pt x="0" y="34862"/>
                      </a:lnTo>
                      <a:cubicBezTo>
                        <a:pt x="762" y="38671"/>
                        <a:pt x="1619" y="42291"/>
                        <a:pt x="2572" y="45815"/>
                      </a:cubicBezTo>
                      <a:lnTo>
                        <a:pt x="34957" y="10954"/>
                      </a:lnTo>
                      <a:cubicBezTo>
                        <a:pt x="34004" y="7239"/>
                        <a:pt x="33052" y="3620"/>
                        <a:pt x="3238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51;p2">
                  <a:extLst>
                    <a:ext uri="{FF2B5EF4-FFF2-40B4-BE49-F238E27FC236}">
                      <a16:creationId xmlns:a16="http://schemas.microsoft.com/office/drawing/2014/main" id="{09490C32-EA3D-C00C-67F8-1DD287C06B09}"/>
                    </a:ext>
                  </a:extLst>
                </p:cNvPr>
                <p:cNvSpPr/>
                <p:nvPr/>
              </p:nvSpPr>
              <p:spPr>
                <a:xfrm>
                  <a:off x="-3592450" y="3576826"/>
                  <a:ext cx="26860" cy="57626"/>
                </a:xfrm>
                <a:custGeom>
                  <a:avLst/>
                  <a:gdLst/>
                  <a:ahLst/>
                  <a:cxnLst/>
                  <a:rect l="l" t="t" r="r" b="b"/>
                  <a:pathLst>
                    <a:path w="26860" h="57626" extrusionOk="0">
                      <a:moveTo>
                        <a:pt x="20003" y="0"/>
                      </a:moveTo>
                      <a:lnTo>
                        <a:pt x="0" y="53816"/>
                      </a:lnTo>
                      <a:cubicBezTo>
                        <a:pt x="2286" y="55150"/>
                        <a:pt x="4572" y="56483"/>
                        <a:pt x="6858" y="57626"/>
                      </a:cubicBezTo>
                      <a:lnTo>
                        <a:pt x="26861" y="3715"/>
                      </a:lnTo>
                      <a:cubicBezTo>
                        <a:pt x="24479" y="2667"/>
                        <a:pt x="22184" y="1419"/>
                        <a:pt x="2000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52;p2">
                  <a:extLst>
                    <a:ext uri="{FF2B5EF4-FFF2-40B4-BE49-F238E27FC236}">
                      <a16:creationId xmlns:a16="http://schemas.microsoft.com/office/drawing/2014/main" id="{B25712D8-B4F4-4D4C-E8E0-296AEC4D9707}"/>
                    </a:ext>
                  </a:extLst>
                </p:cNvPr>
                <p:cNvSpPr/>
                <p:nvPr/>
              </p:nvSpPr>
              <p:spPr>
                <a:xfrm>
                  <a:off x="-3521679" y="3571874"/>
                  <a:ext cx="8477" cy="57626"/>
                </a:xfrm>
                <a:custGeom>
                  <a:avLst/>
                  <a:gdLst/>
                  <a:ahLst/>
                  <a:cxnLst/>
                  <a:rect l="l" t="t" r="r" b="b"/>
                  <a:pathLst>
                    <a:path w="8477" h="57626" extrusionOk="0">
                      <a:moveTo>
                        <a:pt x="4191" y="3143"/>
                      </a:moveTo>
                      <a:cubicBezTo>
                        <a:pt x="2829" y="3915"/>
                        <a:pt x="1438" y="4619"/>
                        <a:pt x="0" y="5239"/>
                      </a:cubicBezTo>
                      <a:lnTo>
                        <a:pt x="0" y="57626"/>
                      </a:lnTo>
                      <a:lnTo>
                        <a:pt x="4191" y="55340"/>
                      </a:lnTo>
                      <a:lnTo>
                        <a:pt x="8477" y="52769"/>
                      </a:lnTo>
                      <a:lnTo>
                        <a:pt x="847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53;p2">
                  <a:extLst>
                    <a:ext uri="{FF2B5EF4-FFF2-40B4-BE49-F238E27FC236}">
                      <a16:creationId xmlns:a16="http://schemas.microsoft.com/office/drawing/2014/main" id="{7B0294A8-0C6C-9126-6CA4-D1675BAC7386}"/>
                    </a:ext>
                  </a:extLst>
                </p:cNvPr>
                <p:cNvSpPr/>
                <p:nvPr/>
              </p:nvSpPr>
              <p:spPr>
                <a:xfrm>
                  <a:off x="-3469291" y="3513295"/>
                  <a:ext cx="26765" cy="42481"/>
                </a:xfrm>
                <a:custGeom>
                  <a:avLst/>
                  <a:gdLst/>
                  <a:ahLst/>
                  <a:cxnLst/>
                  <a:rect l="l" t="t" r="r" b="b"/>
                  <a:pathLst>
                    <a:path w="26765" h="42481" extrusionOk="0">
                      <a:moveTo>
                        <a:pt x="0" y="11716"/>
                      </a:moveTo>
                      <a:lnTo>
                        <a:pt x="19907" y="42481"/>
                      </a:lnTo>
                      <a:cubicBezTo>
                        <a:pt x="22317" y="38671"/>
                        <a:pt x="24603" y="34766"/>
                        <a:pt x="26765" y="30766"/>
                      </a:cubicBezTo>
                      <a:lnTo>
                        <a:pt x="6858" y="0"/>
                      </a:lnTo>
                      <a:cubicBezTo>
                        <a:pt x="4696" y="4000"/>
                        <a:pt x="2410" y="7906"/>
                        <a:pt x="0" y="117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4" name="Google Shape;254;p2">
                <a:extLst>
                  <a:ext uri="{FF2B5EF4-FFF2-40B4-BE49-F238E27FC236}">
                    <a16:creationId xmlns:a16="http://schemas.microsoft.com/office/drawing/2014/main" id="{BC1F2ED6-1964-FCE5-9678-84FD63850A09}"/>
                  </a:ext>
                </a:extLst>
              </p:cNvPr>
              <p:cNvSpPr/>
              <p:nvPr/>
            </p:nvSpPr>
            <p:spPr>
              <a:xfrm>
                <a:off x="-3639884" y="3597835"/>
                <a:ext cx="260604" cy="162961"/>
              </a:xfrm>
              <a:custGeom>
                <a:avLst/>
                <a:gdLst/>
                <a:ahLst/>
                <a:cxnLst/>
                <a:rect l="l" t="t" r="r" b="b"/>
                <a:pathLst>
                  <a:path w="260604" h="162961" extrusionOk="0">
                    <a:moveTo>
                      <a:pt x="9525" y="140822"/>
                    </a:moveTo>
                    <a:lnTo>
                      <a:pt x="251079" y="1376"/>
                    </a:lnTo>
                    <a:cubicBezTo>
                      <a:pt x="256318" y="-1672"/>
                      <a:pt x="260604" y="518"/>
                      <a:pt x="260604" y="6233"/>
                    </a:cubicBezTo>
                    <a:cubicBezTo>
                      <a:pt x="260118" y="12739"/>
                      <a:pt x="256584" y="18635"/>
                      <a:pt x="251079" y="22140"/>
                    </a:cubicBezTo>
                    <a:lnTo>
                      <a:pt x="9525" y="161586"/>
                    </a:lnTo>
                    <a:cubicBezTo>
                      <a:pt x="4286" y="164634"/>
                      <a:pt x="0" y="162443"/>
                      <a:pt x="0" y="156728"/>
                    </a:cubicBezTo>
                    <a:cubicBezTo>
                      <a:pt x="486" y="150223"/>
                      <a:pt x="4020" y="144327"/>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55;p2">
                <a:extLst>
                  <a:ext uri="{FF2B5EF4-FFF2-40B4-BE49-F238E27FC236}">
                    <a16:creationId xmlns:a16="http://schemas.microsoft.com/office/drawing/2014/main" id="{DFD2FA72-444D-CC4C-B553-7FD29EBF3A1D}"/>
                  </a:ext>
                </a:extLst>
              </p:cNvPr>
              <p:cNvSpPr/>
              <p:nvPr/>
            </p:nvSpPr>
            <p:spPr>
              <a:xfrm>
                <a:off x="-3639884" y="3659630"/>
                <a:ext cx="260604" cy="162888"/>
              </a:xfrm>
              <a:custGeom>
                <a:avLst/>
                <a:gdLst/>
                <a:ahLst/>
                <a:cxnLst/>
                <a:rect l="l" t="t" r="r" b="b"/>
                <a:pathLst>
                  <a:path w="260604" h="162888" extrusionOk="0">
                    <a:moveTo>
                      <a:pt x="9525" y="140843"/>
                    </a:moveTo>
                    <a:lnTo>
                      <a:pt x="251079" y="1397"/>
                    </a:lnTo>
                    <a:cubicBezTo>
                      <a:pt x="256318" y="-1651"/>
                      <a:pt x="260604" y="445"/>
                      <a:pt x="260604" y="6160"/>
                    </a:cubicBezTo>
                    <a:cubicBezTo>
                      <a:pt x="260118" y="12665"/>
                      <a:pt x="256584" y="18561"/>
                      <a:pt x="251079" y="22066"/>
                    </a:cubicBezTo>
                    <a:lnTo>
                      <a:pt x="9525" y="161513"/>
                    </a:lnTo>
                    <a:cubicBezTo>
                      <a:pt x="4286" y="164560"/>
                      <a:pt x="0" y="162370"/>
                      <a:pt x="0" y="156655"/>
                    </a:cubicBezTo>
                    <a:cubicBezTo>
                      <a:pt x="486" y="150168"/>
                      <a:pt x="4020" y="144301"/>
                      <a:pt x="9525" y="1408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56;p2">
                <a:extLst>
                  <a:ext uri="{FF2B5EF4-FFF2-40B4-BE49-F238E27FC236}">
                    <a16:creationId xmlns:a16="http://schemas.microsoft.com/office/drawing/2014/main" id="{A3AC3B17-C770-3FBA-90CC-90D73869511B}"/>
                  </a:ext>
                </a:extLst>
              </p:cNvPr>
              <p:cNvSpPr/>
              <p:nvPr/>
            </p:nvSpPr>
            <p:spPr>
              <a:xfrm>
                <a:off x="-3639884" y="3722136"/>
                <a:ext cx="260604" cy="162887"/>
              </a:xfrm>
              <a:custGeom>
                <a:avLst/>
                <a:gdLst/>
                <a:ahLst/>
                <a:cxnLst/>
                <a:rect l="l" t="t" r="r" b="b"/>
                <a:pathLst>
                  <a:path w="260604" h="162887" extrusionOk="0">
                    <a:moveTo>
                      <a:pt x="9525" y="140822"/>
                    </a:moveTo>
                    <a:lnTo>
                      <a:pt x="251079" y="1376"/>
                    </a:lnTo>
                    <a:cubicBezTo>
                      <a:pt x="256318" y="-1672"/>
                      <a:pt x="260604" y="518"/>
                      <a:pt x="260604" y="6233"/>
                    </a:cubicBezTo>
                    <a:cubicBezTo>
                      <a:pt x="260118" y="12720"/>
                      <a:pt x="256584" y="18587"/>
                      <a:pt x="251079" y="22045"/>
                    </a:cubicBezTo>
                    <a:lnTo>
                      <a:pt x="9525" y="161491"/>
                    </a:lnTo>
                    <a:cubicBezTo>
                      <a:pt x="4286" y="164539"/>
                      <a:pt x="0" y="162443"/>
                      <a:pt x="0" y="156728"/>
                    </a:cubicBezTo>
                    <a:cubicBezTo>
                      <a:pt x="486" y="150223"/>
                      <a:pt x="4020" y="144327"/>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57;p2">
                <a:extLst>
                  <a:ext uri="{FF2B5EF4-FFF2-40B4-BE49-F238E27FC236}">
                    <a16:creationId xmlns:a16="http://schemas.microsoft.com/office/drawing/2014/main" id="{043EEACD-07CE-95F8-FAAA-9DC81CE89E44}"/>
                  </a:ext>
                </a:extLst>
              </p:cNvPr>
              <p:cNvSpPr/>
              <p:nvPr/>
            </p:nvSpPr>
            <p:spPr>
              <a:xfrm>
                <a:off x="-3639884" y="3784239"/>
                <a:ext cx="260604" cy="162961"/>
              </a:xfrm>
              <a:custGeom>
                <a:avLst/>
                <a:gdLst/>
                <a:ahLst/>
                <a:cxnLst/>
                <a:rect l="l" t="t" r="r" b="b"/>
                <a:pathLst>
                  <a:path w="260604" h="162961" extrusionOk="0">
                    <a:moveTo>
                      <a:pt x="9525" y="140821"/>
                    </a:moveTo>
                    <a:lnTo>
                      <a:pt x="251079" y="1376"/>
                    </a:lnTo>
                    <a:cubicBezTo>
                      <a:pt x="256318" y="-1672"/>
                      <a:pt x="260604" y="518"/>
                      <a:pt x="260604" y="6233"/>
                    </a:cubicBezTo>
                    <a:cubicBezTo>
                      <a:pt x="260118" y="12739"/>
                      <a:pt x="256584" y="18635"/>
                      <a:pt x="251079" y="22140"/>
                    </a:cubicBezTo>
                    <a:lnTo>
                      <a:pt x="9525" y="161586"/>
                    </a:lnTo>
                    <a:cubicBezTo>
                      <a:pt x="4286" y="164634"/>
                      <a:pt x="0" y="162443"/>
                      <a:pt x="0" y="156728"/>
                    </a:cubicBezTo>
                    <a:cubicBezTo>
                      <a:pt x="486" y="150223"/>
                      <a:pt x="4020" y="144327"/>
                      <a:pt x="9525" y="14082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60" name="Google Shape;259;p2">
            <a:extLst>
              <a:ext uri="{FF2B5EF4-FFF2-40B4-BE49-F238E27FC236}">
                <a16:creationId xmlns:a16="http://schemas.microsoft.com/office/drawing/2014/main" id="{535DB926-C016-AC1B-2A42-C31E9603041B}"/>
              </a:ext>
            </a:extLst>
          </p:cNvPr>
          <p:cNvSpPr/>
          <p:nvPr/>
        </p:nvSpPr>
        <p:spPr>
          <a:xfrm>
            <a:off x="6655777" y="1609636"/>
            <a:ext cx="4125686" cy="3507803"/>
          </a:xfrm>
          <a:prstGeom prst="roundRect">
            <a:avLst>
              <a:gd name="adj" fmla="val 10862"/>
            </a:avLst>
          </a:prstGeom>
          <a:noFill/>
          <a:ln w="38100" cap="flat" cmpd="sng">
            <a:solidFill>
              <a:schemeClr val="accent1">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0;p2">
            <a:extLst>
              <a:ext uri="{FF2B5EF4-FFF2-40B4-BE49-F238E27FC236}">
                <a16:creationId xmlns:a16="http://schemas.microsoft.com/office/drawing/2014/main" id="{E9B3E227-AC49-93A7-A915-33C28F714D77}"/>
              </a:ext>
            </a:extLst>
          </p:cNvPr>
          <p:cNvSpPr/>
          <p:nvPr/>
        </p:nvSpPr>
        <p:spPr>
          <a:xfrm>
            <a:off x="6784862" y="1749296"/>
            <a:ext cx="3868271" cy="553077"/>
          </a:xfrm>
          <a:prstGeom prst="roundRect">
            <a:avLst>
              <a:gd name="adj" fmla="val 24488"/>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STATISTIK</a:t>
            </a:r>
            <a:endParaRPr/>
          </a:p>
        </p:txBody>
      </p:sp>
      <p:sp>
        <p:nvSpPr>
          <p:cNvPr id="262" name="Google Shape;261;p2">
            <a:extLst>
              <a:ext uri="{FF2B5EF4-FFF2-40B4-BE49-F238E27FC236}">
                <a16:creationId xmlns:a16="http://schemas.microsoft.com/office/drawing/2014/main" id="{DB76538A-2A92-6CBB-3781-8225416D7E30}"/>
              </a:ext>
            </a:extLst>
          </p:cNvPr>
          <p:cNvSpPr/>
          <p:nvPr/>
        </p:nvSpPr>
        <p:spPr>
          <a:xfrm>
            <a:off x="6809358" y="2366302"/>
            <a:ext cx="3868271" cy="2606719"/>
          </a:xfrm>
          <a:prstGeom prst="roundRect">
            <a:avLst>
              <a:gd name="adj" fmla="val 13925"/>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2;p2">
            <a:extLst>
              <a:ext uri="{FF2B5EF4-FFF2-40B4-BE49-F238E27FC236}">
                <a16:creationId xmlns:a16="http://schemas.microsoft.com/office/drawing/2014/main" id="{24B06777-457A-58FC-DF36-D5684C38854E}"/>
              </a:ext>
            </a:extLst>
          </p:cNvPr>
          <p:cNvSpPr/>
          <p:nvPr/>
        </p:nvSpPr>
        <p:spPr>
          <a:xfrm>
            <a:off x="7026572" y="2405947"/>
            <a:ext cx="3433842" cy="225706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boto"/>
                <a:ea typeface="Roboto"/>
                <a:cs typeface="Roboto"/>
                <a:sym typeface="Roboto"/>
              </a:rPr>
              <a:t>Angka-angka atau catatan yang dikumpulkan, dikelompokkan dan ditabulasi sehingga didapatkan informasi berkaitan dengan masalah tertentu.</a:t>
            </a:r>
            <a:endParaRPr/>
          </a:p>
        </p:txBody>
      </p:sp>
      <p:grpSp>
        <p:nvGrpSpPr>
          <p:cNvPr id="264" name="Google Shape;263;p2">
            <a:extLst>
              <a:ext uri="{FF2B5EF4-FFF2-40B4-BE49-F238E27FC236}">
                <a16:creationId xmlns:a16="http://schemas.microsoft.com/office/drawing/2014/main" id="{5027216A-8E0F-103B-0B07-D3C56697661E}"/>
              </a:ext>
            </a:extLst>
          </p:cNvPr>
          <p:cNvGrpSpPr/>
          <p:nvPr/>
        </p:nvGrpSpPr>
        <p:grpSpPr>
          <a:xfrm flipH="1">
            <a:off x="10679761" y="4317942"/>
            <a:ext cx="1149016" cy="2270995"/>
            <a:chOff x="2072827" y="1904259"/>
            <a:chExt cx="1418991" cy="2804590"/>
          </a:xfrm>
        </p:grpSpPr>
        <p:sp>
          <p:nvSpPr>
            <p:cNvPr id="265" name="Google Shape;264;p2">
              <a:extLst>
                <a:ext uri="{FF2B5EF4-FFF2-40B4-BE49-F238E27FC236}">
                  <a16:creationId xmlns:a16="http://schemas.microsoft.com/office/drawing/2014/main" id="{35DFE32C-9561-4599-843E-C1BFFD2C46CE}"/>
                </a:ext>
              </a:extLst>
            </p:cNvPr>
            <p:cNvSpPr/>
            <p:nvPr/>
          </p:nvSpPr>
          <p:spPr>
            <a:xfrm>
              <a:off x="2399847" y="1904259"/>
              <a:ext cx="391230" cy="380866"/>
            </a:xfrm>
            <a:custGeom>
              <a:avLst/>
              <a:gdLst/>
              <a:ahLst/>
              <a:cxnLst/>
              <a:rect l="l" t="t" r="r" b="b"/>
              <a:pathLst>
                <a:path w="11174" h="10878" extrusionOk="0">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66" name="Google Shape;265;p2">
              <a:extLst>
                <a:ext uri="{FF2B5EF4-FFF2-40B4-BE49-F238E27FC236}">
                  <a16:creationId xmlns:a16="http://schemas.microsoft.com/office/drawing/2014/main" id="{594EF90C-3157-3AC8-45D6-B6EE2E9887A1}"/>
                </a:ext>
              </a:extLst>
            </p:cNvPr>
            <p:cNvSpPr/>
            <p:nvPr/>
          </p:nvSpPr>
          <p:spPr>
            <a:xfrm>
              <a:off x="2789784" y="2455395"/>
              <a:ext cx="313327" cy="524242"/>
            </a:xfrm>
            <a:custGeom>
              <a:avLst/>
              <a:gdLst/>
              <a:ahLst/>
              <a:cxnLst/>
              <a:rect l="l" t="t" r="r" b="b"/>
              <a:pathLst>
                <a:path w="8949" h="14973" extrusionOk="0">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67" name="Google Shape;266;p2">
              <a:extLst>
                <a:ext uri="{FF2B5EF4-FFF2-40B4-BE49-F238E27FC236}">
                  <a16:creationId xmlns:a16="http://schemas.microsoft.com/office/drawing/2014/main" id="{A9A8C493-77DA-D59E-8DEF-A40B3C3905E3}"/>
                </a:ext>
              </a:extLst>
            </p:cNvPr>
            <p:cNvSpPr/>
            <p:nvPr/>
          </p:nvSpPr>
          <p:spPr>
            <a:xfrm>
              <a:off x="2724205" y="2358410"/>
              <a:ext cx="176358" cy="233253"/>
            </a:xfrm>
            <a:custGeom>
              <a:avLst/>
              <a:gdLst/>
              <a:ahLst/>
              <a:cxnLst/>
              <a:rect l="l" t="t" r="r" b="b"/>
              <a:pathLst>
                <a:path w="5037" h="6662" extrusionOk="0">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68" name="Google Shape;267;p2">
              <a:extLst>
                <a:ext uri="{FF2B5EF4-FFF2-40B4-BE49-F238E27FC236}">
                  <a16:creationId xmlns:a16="http://schemas.microsoft.com/office/drawing/2014/main" id="{8E57DDF7-0D25-92DC-FC7C-2E70EFBD9344}"/>
                </a:ext>
              </a:extLst>
            </p:cNvPr>
            <p:cNvSpPr/>
            <p:nvPr/>
          </p:nvSpPr>
          <p:spPr>
            <a:xfrm>
              <a:off x="2853507" y="2457531"/>
              <a:ext cx="1646" cy="8858"/>
            </a:xfrm>
            <a:custGeom>
              <a:avLst/>
              <a:gdLst/>
              <a:ahLst/>
              <a:cxnLst/>
              <a:rect l="l" t="t" r="r" b="b"/>
              <a:pathLst>
                <a:path w="47" h="253" extrusionOk="0">
                  <a:moveTo>
                    <a:pt x="0" y="1"/>
                  </a:moveTo>
                  <a:lnTo>
                    <a:pt x="0" y="252"/>
                  </a:lnTo>
                  <a:lnTo>
                    <a:pt x="47" y="252"/>
                  </a:lnTo>
                  <a:lnTo>
                    <a:pt x="47" y="1"/>
                  </a:lnTo>
                  <a:close/>
                </a:path>
              </a:pathLst>
            </a:custGeom>
            <a:solidFill>
              <a:srgbClr val="1E282D"/>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69" name="Google Shape;268;p2">
              <a:extLst>
                <a:ext uri="{FF2B5EF4-FFF2-40B4-BE49-F238E27FC236}">
                  <a16:creationId xmlns:a16="http://schemas.microsoft.com/office/drawing/2014/main" id="{CA899FB8-0F57-E8B5-12E6-AADC2870EA85}"/>
                </a:ext>
              </a:extLst>
            </p:cNvPr>
            <p:cNvSpPr/>
            <p:nvPr/>
          </p:nvSpPr>
          <p:spPr>
            <a:xfrm>
              <a:off x="2759253" y="2491738"/>
              <a:ext cx="149959" cy="113756"/>
            </a:xfrm>
            <a:custGeom>
              <a:avLst/>
              <a:gdLst/>
              <a:ahLst/>
              <a:cxnLst/>
              <a:rect l="l" t="t" r="r" b="b"/>
              <a:pathLst>
                <a:path w="4283" h="3249" extrusionOk="0">
                  <a:moveTo>
                    <a:pt x="4200" y="1"/>
                  </a:moveTo>
                  <a:lnTo>
                    <a:pt x="0" y="2829"/>
                  </a:lnTo>
                  <a:lnTo>
                    <a:pt x="270" y="3248"/>
                  </a:lnTo>
                  <a:lnTo>
                    <a:pt x="4282" y="374"/>
                  </a:lnTo>
                  <a:lnTo>
                    <a:pt x="4200" y="1"/>
                  </a:lnTo>
                  <a:close/>
                </a:path>
              </a:pathLst>
            </a:custGeom>
            <a:solidFill>
              <a:srgbClr val="407B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70" name="Google Shape;269;p2">
              <a:extLst>
                <a:ext uri="{FF2B5EF4-FFF2-40B4-BE49-F238E27FC236}">
                  <a16:creationId xmlns:a16="http://schemas.microsoft.com/office/drawing/2014/main" id="{E14B3C3C-7D26-717B-D6BD-7099B0AF5522}"/>
                </a:ext>
              </a:extLst>
            </p:cNvPr>
            <p:cNvSpPr/>
            <p:nvPr/>
          </p:nvSpPr>
          <p:spPr>
            <a:xfrm>
              <a:off x="3066000" y="2936365"/>
              <a:ext cx="112040" cy="66769"/>
            </a:xfrm>
            <a:custGeom>
              <a:avLst/>
              <a:gdLst/>
              <a:ahLst/>
              <a:cxnLst/>
              <a:rect l="l" t="t" r="r" b="b"/>
              <a:pathLst>
                <a:path w="3200" h="1907" extrusionOk="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71" name="Google Shape;270;p2">
              <a:extLst>
                <a:ext uri="{FF2B5EF4-FFF2-40B4-BE49-F238E27FC236}">
                  <a16:creationId xmlns:a16="http://schemas.microsoft.com/office/drawing/2014/main" id="{9840DE58-D8C6-58CB-B041-21C8E99037E2}"/>
                </a:ext>
              </a:extLst>
            </p:cNvPr>
            <p:cNvSpPr/>
            <p:nvPr/>
          </p:nvSpPr>
          <p:spPr>
            <a:xfrm>
              <a:off x="2668115" y="4444154"/>
              <a:ext cx="84660" cy="183781"/>
            </a:xfrm>
            <a:custGeom>
              <a:avLst/>
              <a:gdLst/>
              <a:ahLst/>
              <a:cxnLst/>
              <a:rect l="l" t="t" r="r" b="b"/>
              <a:pathLst>
                <a:path w="2418" h="5249" extrusionOk="0">
                  <a:moveTo>
                    <a:pt x="152" y="1"/>
                  </a:moveTo>
                  <a:lnTo>
                    <a:pt x="1" y="5249"/>
                  </a:lnTo>
                  <a:lnTo>
                    <a:pt x="2266" y="5249"/>
                  </a:lnTo>
                  <a:lnTo>
                    <a:pt x="2417" y="1"/>
                  </a:lnTo>
                  <a:close/>
                </a:path>
              </a:pathLst>
            </a:custGeom>
            <a:solidFill>
              <a:srgbClr val="FFB5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72" name="Google Shape;271;p2">
              <a:extLst>
                <a:ext uri="{FF2B5EF4-FFF2-40B4-BE49-F238E27FC236}">
                  <a16:creationId xmlns:a16="http://schemas.microsoft.com/office/drawing/2014/main" id="{F107E8A3-6403-5BF3-9ACA-CD09C4BD3961}"/>
                </a:ext>
              </a:extLst>
            </p:cNvPr>
            <p:cNvSpPr/>
            <p:nvPr/>
          </p:nvSpPr>
          <p:spPr>
            <a:xfrm>
              <a:off x="2119709" y="4233657"/>
              <a:ext cx="166414" cy="190433"/>
            </a:xfrm>
            <a:custGeom>
              <a:avLst/>
              <a:gdLst/>
              <a:ahLst/>
              <a:cxnLst/>
              <a:rect l="l" t="t" r="r" b="b"/>
              <a:pathLst>
                <a:path w="4753" h="5439" extrusionOk="0">
                  <a:moveTo>
                    <a:pt x="2656" y="1"/>
                  </a:moveTo>
                  <a:lnTo>
                    <a:pt x="0" y="4585"/>
                  </a:lnTo>
                  <a:lnTo>
                    <a:pt x="2096" y="5438"/>
                  </a:lnTo>
                  <a:lnTo>
                    <a:pt x="4753" y="859"/>
                  </a:lnTo>
                  <a:lnTo>
                    <a:pt x="2656" y="1"/>
                  </a:lnTo>
                  <a:close/>
                </a:path>
              </a:pathLst>
            </a:custGeom>
            <a:solidFill>
              <a:srgbClr val="FFB5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73" name="Google Shape;272;p2">
              <a:extLst>
                <a:ext uri="{FF2B5EF4-FFF2-40B4-BE49-F238E27FC236}">
                  <a16:creationId xmlns:a16="http://schemas.microsoft.com/office/drawing/2014/main" id="{4E9B28F8-0A33-2666-7589-F2BA61D4C056}"/>
                </a:ext>
              </a:extLst>
            </p:cNvPr>
            <p:cNvSpPr/>
            <p:nvPr/>
          </p:nvSpPr>
          <p:spPr>
            <a:xfrm>
              <a:off x="2072827" y="4366600"/>
              <a:ext cx="225516" cy="194775"/>
            </a:xfrm>
            <a:custGeom>
              <a:avLst/>
              <a:gdLst/>
              <a:ahLst/>
              <a:cxnLst/>
              <a:rect l="l" t="t" r="r" b="b"/>
              <a:pathLst>
                <a:path w="6441" h="5563" extrusionOk="0">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74" name="Google Shape;273;p2">
              <a:extLst>
                <a:ext uri="{FF2B5EF4-FFF2-40B4-BE49-F238E27FC236}">
                  <a16:creationId xmlns:a16="http://schemas.microsoft.com/office/drawing/2014/main" id="{15D16C2C-920F-F95F-5A67-C2834C56FC89}"/>
                </a:ext>
              </a:extLst>
            </p:cNvPr>
            <p:cNvSpPr/>
            <p:nvPr/>
          </p:nvSpPr>
          <p:spPr>
            <a:xfrm>
              <a:off x="2643536" y="4618587"/>
              <a:ext cx="241411" cy="90262"/>
            </a:xfrm>
            <a:custGeom>
              <a:avLst/>
              <a:gdLst/>
              <a:ahLst/>
              <a:cxnLst/>
              <a:rect l="l" t="t" r="r" b="b"/>
              <a:pathLst>
                <a:path w="6895" h="2578" extrusionOk="0">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75" name="Google Shape;274;p2">
              <a:extLst>
                <a:ext uri="{FF2B5EF4-FFF2-40B4-BE49-F238E27FC236}">
                  <a16:creationId xmlns:a16="http://schemas.microsoft.com/office/drawing/2014/main" id="{2E22919F-1F2E-3B7D-079A-1C0804D791AF}"/>
                </a:ext>
              </a:extLst>
            </p:cNvPr>
            <p:cNvSpPr/>
            <p:nvPr/>
          </p:nvSpPr>
          <p:spPr>
            <a:xfrm>
              <a:off x="2670670" y="4520551"/>
              <a:ext cx="665" cy="18417"/>
            </a:xfrm>
            <a:custGeom>
              <a:avLst/>
              <a:gdLst/>
              <a:ahLst/>
              <a:cxnLst/>
              <a:rect l="l" t="t" r="r" b="b"/>
              <a:pathLst>
                <a:path w="19" h="526" extrusionOk="0">
                  <a:moveTo>
                    <a:pt x="18" y="1"/>
                  </a:moveTo>
                  <a:lnTo>
                    <a:pt x="0" y="526"/>
                  </a:lnTo>
                  <a:lnTo>
                    <a:pt x="4" y="526"/>
                  </a:lnTo>
                  <a:lnTo>
                    <a:pt x="18" y="1"/>
                  </a:lnTo>
                  <a:close/>
                </a:path>
              </a:pathLst>
            </a:custGeom>
            <a:solidFill>
              <a:srgbClr val="CCCC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76" name="Google Shape;275;p2">
              <a:extLst>
                <a:ext uri="{FF2B5EF4-FFF2-40B4-BE49-F238E27FC236}">
                  <a16:creationId xmlns:a16="http://schemas.microsoft.com/office/drawing/2014/main" id="{7E24511C-988C-5AEA-A929-865F8784D714}"/>
                </a:ext>
              </a:extLst>
            </p:cNvPr>
            <p:cNvSpPr/>
            <p:nvPr/>
          </p:nvSpPr>
          <p:spPr>
            <a:xfrm>
              <a:off x="2670776" y="4520551"/>
              <a:ext cx="79828" cy="18417"/>
            </a:xfrm>
            <a:custGeom>
              <a:avLst/>
              <a:gdLst/>
              <a:ahLst/>
              <a:cxnLst/>
              <a:rect l="l" t="t" r="r" b="b"/>
              <a:pathLst>
                <a:path w="2280" h="526" extrusionOk="0">
                  <a:moveTo>
                    <a:pt x="15" y="1"/>
                  </a:moveTo>
                  <a:lnTo>
                    <a:pt x="1" y="526"/>
                  </a:lnTo>
                  <a:lnTo>
                    <a:pt x="2265" y="526"/>
                  </a:lnTo>
                  <a:lnTo>
                    <a:pt x="2280" y="1"/>
                  </a:lnTo>
                  <a:close/>
                </a:path>
              </a:pathLst>
            </a:custGeom>
            <a:solidFill>
              <a:srgbClr val="CC915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77" name="Google Shape;276;p2">
              <a:extLst>
                <a:ext uri="{FF2B5EF4-FFF2-40B4-BE49-F238E27FC236}">
                  <a16:creationId xmlns:a16="http://schemas.microsoft.com/office/drawing/2014/main" id="{E7EAF296-EB98-69D1-92F1-499C86DAFCB6}"/>
                </a:ext>
              </a:extLst>
            </p:cNvPr>
            <p:cNvSpPr/>
            <p:nvPr/>
          </p:nvSpPr>
          <p:spPr>
            <a:xfrm>
              <a:off x="2164701" y="4300391"/>
              <a:ext cx="9313" cy="16141"/>
            </a:xfrm>
            <a:custGeom>
              <a:avLst/>
              <a:gdLst/>
              <a:ahLst/>
              <a:cxnLst/>
              <a:rect l="l" t="t" r="r" b="b"/>
              <a:pathLst>
                <a:path w="266" h="461" extrusionOk="0">
                  <a:moveTo>
                    <a:pt x="266" y="0"/>
                  </a:moveTo>
                  <a:lnTo>
                    <a:pt x="1" y="456"/>
                  </a:lnTo>
                  <a:lnTo>
                    <a:pt x="1" y="460"/>
                  </a:lnTo>
                  <a:lnTo>
                    <a:pt x="266" y="0"/>
                  </a:lnTo>
                  <a:close/>
                </a:path>
              </a:pathLst>
            </a:custGeom>
            <a:solidFill>
              <a:srgbClr val="CCCC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78" name="Google Shape;277;p2">
              <a:extLst>
                <a:ext uri="{FF2B5EF4-FFF2-40B4-BE49-F238E27FC236}">
                  <a16:creationId xmlns:a16="http://schemas.microsoft.com/office/drawing/2014/main" id="{1C77F939-8C06-A3C7-3EC6-AA030315FDE4}"/>
                </a:ext>
              </a:extLst>
            </p:cNvPr>
            <p:cNvSpPr/>
            <p:nvPr/>
          </p:nvSpPr>
          <p:spPr>
            <a:xfrm>
              <a:off x="2164701" y="4300391"/>
              <a:ext cx="82700" cy="46041"/>
            </a:xfrm>
            <a:custGeom>
              <a:avLst/>
              <a:gdLst/>
              <a:ahLst/>
              <a:cxnLst/>
              <a:rect l="l" t="t" r="r" b="b"/>
              <a:pathLst>
                <a:path w="2362" h="1315" extrusionOk="0">
                  <a:moveTo>
                    <a:pt x="266" y="0"/>
                  </a:moveTo>
                  <a:lnTo>
                    <a:pt x="1" y="460"/>
                  </a:lnTo>
                  <a:lnTo>
                    <a:pt x="2100" y="1314"/>
                  </a:lnTo>
                  <a:lnTo>
                    <a:pt x="2362" y="858"/>
                  </a:lnTo>
                  <a:lnTo>
                    <a:pt x="266" y="0"/>
                  </a:lnTo>
                  <a:close/>
                </a:path>
              </a:pathLst>
            </a:custGeom>
            <a:solidFill>
              <a:srgbClr val="CC915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79" name="Google Shape;278;p2">
              <a:extLst>
                <a:ext uri="{FF2B5EF4-FFF2-40B4-BE49-F238E27FC236}">
                  <a16:creationId xmlns:a16="http://schemas.microsoft.com/office/drawing/2014/main" id="{21609CE5-7908-ED78-09FA-7D1A6A9A280D}"/>
                </a:ext>
              </a:extLst>
            </p:cNvPr>
            <p:cNvSpPr/>
            <p:nvPr/>
          </p:nvSpPr>
          <p:spPr>
            <a:xfrm>
              <a:off x="2427857" y="2340868"/>
              <a:ext cx="454952" cy="501659"/>
            </a:xfrm>
            <a:custGeom>
              <a:avLst/>
              <a:gdLst/>
              <a:ahLst/>
              <a:cxnLst/>
              <a:rect l="l" t="t" r="r" b="b"/>
              <a:pathLst>
                <a:path w="12994" h="14328" extrusionOk="0">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80" name="Google Shape;279;p2">
              <a:extLst>
                <a:ext uri="{FF2B5EF4-FFF2-40B4-BE49-F238E27FC236}">
                  <a16:creationId xmlns:a16="http://schemas.microsoft.com/office/drawing/2014/main" id="{D2BE7B8D-3C2E-9C5F-90A0-76AD647D2210}"/>
                </a:ext>
              </a:extLst>
            </p:cNvPr>
            <p:cNvSpPr/>
            <p:nvPr/>
          </p:nvSpPr>
          <p:spPr>
            <a:xfrm>
              <a:off x="2564687" y="2178829"/>
              <a:ext cx="194599" cy="293475"/>
            </a:xfrm>
            <a:custGeom>
              <a:avLst/>
              <a:gdLst/>
              <a:ahLst/>
              <a:cxnLst/>
              <a:rect l="l" t="t" r="r" b="b"/>
              <a:pathLst>
                <a:path w="5558" h="8382" extrusionOk="0">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81" name="Google Shape;280;p2">
              <a:extLst>
                <a:ext uri="{FF2B5EF4-FFF2-40B4-BE49-F238E27FC236}">
                  <a16:creationId xmlns:a16="http://schemas.microsoft.com/office/drawing/2014/main" id="{F4D7EFF3-87F9-55A7-2E26-533A153B4732}"/>
                </a:ext>
              </a:extLst>
            </p:cNvPr>
            <p:cNvSpPr/>
            <p:nvPr/>
          </p:nvSpPr>
          <p:spPr>
            <a:xfrm>
              <a:off x="2657436" y="2245668"/>
              <a:ext cx="11484" cy="9839"/>
            </a:xfrm>
            <a:custGeom>
              <a:avLst/>
              <a:gdLst/>
              <a:ahLst/>
              <a:cxnLst/>
              <a:rect l="l" t="t" r="r" b="b"/>
              <a:pathLst>
                <a:path w="328" h="281" extrusionOk="0">
                  <a:moveTo>
                    <a:pt x="1" y="0"/>
                  </a:moveTo>
                  <a:lnTo>
                    <a:pt x="327" y="280"/>
                  </a:lnTo>
                  <a:lnTo>
                    <a:pt x="327" y="280"/>
                  </a:lnTo>
                  <a:close/>
                </a:path>
              </a:pathLst>
            </a:custGeom>
            <a:solidFill>
              <a:srgbClr val="1E282D"/>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82" name="Google Shape;281;p2">
              <a:extLst>
                <a:ext uri="{FF2B5EF4-FFF2-40B4-BE49-F238E27FC236}">
                  <a16:creationId xmlns:a16="http://schemas.microsoft.com/office/drawing/2014/main" id="{4385C534-F10A-B6AD-079E-389CDCA48716}"/>
                </a:ext>
              </a:extLst>
            </p:cNvPr>
            <p:cNvSpPr/>
            <p:nvPr/>
          </p:nvSpPr>
          <p:spPr>
            <a:xfrm>
              <a:off x="2664368" y="2279351"/>
              <a:ext cx="280" cy="2066"/>
            </a:xfrm>
            <a:custGeom>
              <a:avLst/>
              <a:gdLst/>
              <a:ahLst/>
              <a:cxnLst/>
              <a:rect l="l" t="t" r="r" b="b"/>
              <a:pathLst>
                <a:path w="8" h="59" extrusionOk="0">
                  <a:moveTo>
                    <a:pt x="8" y="0"/>
                  </a:moveTo>
                  <a:cubicBezTo>
                    <a:pt x="4" y="22"/>
                    <a:pt x="4" y="40"/>
                    <a:pt x="0" y="58"/>
                  </a:cubicBezTo>
                  <a:lnTo>
                    <a:pt x="0" y="58"/>
                  </a:lnTo>
                  <a:cubicBezTo>
                    <a:pt x="4" y="40"/>
                    <a:pt x="4" y="22"/>
                    <a:pt x="8" y="0"/>
                  </a:cubicBezTo>
                  <a:close/>
                </a:path>
              </a:pathLst>
            </a:custGeom>
            <a:solidFill>
              <a:srgbClr val="CCCC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83" name="Google Shape;282;p2">
              <a:extLst>
                <a:ext uri="{FF2B5EF4-FFF2-40B4-BE49-F238E27FC236}">
                  <a16:creationId xmlns:a16="http://schemas.microsoft.com/office/drawing/2014/main" id="{B897139C-5B49-A16E-3C65-E3237016AE99}"/>
                </a:ext>
              </a:extLst>
            </p:cNvPr>
            <p:cNvSpPr/>
            <p:nvPr/>
          </p:nvSpPr>
          <p:spPr>
            <a:xfrm>
              <a:off x="2606562" y="2210096"/>
              <a:ext cx="62357" cy="71320"/>
            </a:xfrm>
            <a:custGeom>
              <a:avLst/>
              <a:gdLst/>
              <a:ahLst/>
              <a:cxnLst/>
              <a:rect l="l" t="t" r="r" b="b"/>
              <a:pathLst>
                <a:path w="1781" h="2037" extrusionOk="0">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84" name="Google Shape;283;p2">
              <a:extLst>
                <a:ext uri="{FF2B5EF4-FFF2-40B4-BE49-F238E27FC236}">
                  <a16:creationId xmlns:a16="http://schemas.microsoft.com/office/drawing/2014/main" id="{7F0B3867-2028-1DE9-2173-BA4B1D319E13}"/>
                </a:ext>
              </a:extLst>
            </p:cNvPr>
            <p:cNvSpPr/>
            <p:nvPr/>
          </p:nvSpPr>
          <p:spPr>
            <a:xfrm>
              <a:off x="2480236" y="1964936"/>
              <a:ext cx="258952" cy="296171"/>
            </a:xfrm>
            <a:custGeom>
              <a:avLst/>
              <a:gdLst/>
              <a:ahLst/>
              <a:cxnLst/>
              <a:rect l="l" t="t" r="r" b="b"/>
              <a:pathLst>
                <a:path w="7396" h="8459" extrusionOk="0">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85" name="Google Shape;284;p2">
              <a:extLst>
                <a:ext uri="{FF2B5EF4-FFF2-40B4-BE49-F238E27FC236}">
                  <a16:creationId xmlns:a16="http://schemas.microsoft.com/office/drawing/2014/main" id="{3B24D974-136E-E214-4EED-0DEDA0EE8EA0}"/>
                </a:ext>
              </a:extLst>
            </p:cNvPr>
            <p:cNvSpPr/>
            <p:nvPr/>
          </p:nvSpPr>
          <p:spPr>
            <a:xfrm>
              <a:off x="2465671" y="1949286"/>
              <a:ext cx="221209" cy="210880"/>
            </a:xfrm>
            <a:custGeom>
              <a:avLst/>
              <a:gdLst/>
              <a:ahLst/>
              <a:cxnLst/>
              <a:rect l="l" t="t" r="r" b="b"/>
              <a:pathLst>
                <a:path w="6318" h="6023" extrusionOk="0">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86" name="Google Shape;285;p2">
              <a:extLst>
                <a:ext uri="{FF2B5EF4-FFF2-40B4-BE49-F238E27FC236}">
                  <a16:creationId xmlns:a16="http://schemas.microsoft.com/office/drawing/2014/main" id="{9E129DBA-F012-A7D9-7FF1-D2AA55DB652F}"/>
                </a:ext>
              </a:extLst>
            </p:cNvPr>
            <p:cNvSpPr/>
            <p:nvPr/>
          </p:nvSpPr>
          <p:spPr>
            <a:xfrm>
              <a:off x="2571234" y="2842496"/>
              <a:ext cx="298517" cy="1678079"/>
            </a:xfrm>
            <a:custGeom>
              <a:avLst/>
              <a:gdLst/>
              <a:ahLst/>
              <a:cxnLst/>
              <a:rect l="l" t="t" r="r" b="b"/>
              <a:pathLst>
                <a:path w="8526" h="47928" extrusionOk="0">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chemeClr val="accent1">
                <a:lumMod val="50000"/>
              </a:scheme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dirty="0">
                <a:solidFill>
                  <a:srgbClr val="000000"/>
                </a:solidFill>
                <a:latin typeface="Arial"/>
                <a:ea typeface="Arial"/>
                <a:cs typeface="Arial"/>
                <a:sym typeface="Arial"/>
              </a:endParaRPr>
            </a:p>
          </p:txBody>
        </p:sp>
        <p:sp>
          <p:nvSpPr>
            <p:cNvPr id="287" name="Google Shape;286;p2">
              <a:extLst>
                <a:ext uri="{FF2B5EF4-FFF2-40B4-BE49-F238E27FC236}">
                  <a16:creationId xmlns:a16="http://schemas.microsoft.com/office/drawing/2014/main" id="{8AD04188-D5AB-447A-4B0A-8BE2507331A4}"/>
                </a:ext>
              </a:extLst>
            </p:cNvPr>
            <p:cNvSpPr/>
            <p:nvPr/>
          </p:nvSpPr>
          <p:spPr>
            <a:xfrm>
              <a:off x="2644516" y="4479376"/>
              <a:ext cx="140925" cy="45131"/>
            </a:xfrm>
            <a:custGeom>
              <a:avLst/>
              <a:gdLst/>
              <a:ahLst/>
              <a:cxnLst/>
              <a:rect l="l" t="t" r="r" b="b"/>
              <a:pathLst>
                <a:path w="4025" h="1289" extrusionOk="0">
                  <a:moveTo>
                    <a:pt x="0" y="0"/>
                  </a:moveTo>
                  <a:lnTo>
                    <a:pt x="166" y="1288"/>
                  </a:lnTo>
                  <a:lnTo>
                    <a:pt x="3762" y="1288"/>
                  </a:lnTo>
                  <a:lnTo>
                    <a:pt x="4024" y="140"/>
                  </a:lnTo>
                  <a:lnTo>
                    <a:pt x="0" y="0"/>
                  </a:ln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88" name="Google Shape;287;p2">
              <a:extLst>
                <a:ext uri="{FF2B5EF4-FFF2-40B4-BE49-F238E27FC236}">
                  <a16:creationId xmlns:a16="http://schemas.microsoft.com/office/drawing/2014/main" id="{6713AD98-20EF-E2F4-EB0E-977DEF2BAF12}"/>
                </a:ext>
              </a:extLst>
            </p:cNvPr>
            <p:cNvSpPr/>
            <p:nvPr/>
          </p:nvSpPr>
          <p:spPr>
            <a:xfrm>
              <a:off x="2643641" y="3424583"/>
              <a:ext cx="4307" cy="41035"/>
            </a:xfrm>
            <a:custGeom>
              <a:avLst/>
              <a:gdLst/>
              <a:ahLst/>
              <a:cxnLst/>
              <a:rect l="l" t="t" r="r" b="b"/>
              <a:pathLst>
                <a:path w="123" h="1172" extrusionOk="0">
                  <a:moveTo>
                    <a:pt x="0" y="1"/>
                  </a:moveTo>
                  <a:lnTo>
                    <a:pt x="0" y="4"/>
                  </a:lnTo>
                  <a:cubicBezTo>
                    <a:pt x="43" y="395"/>
                    <a:pt x="83" y="785"/>
                    <a:pt x="122" y="1172"/>
                  </a:cubicBezTo>
                  <a:lnTo>
                    <a:pt x="122" y="1172"/>
                  </a:lnTo>
                  <a:cubicBezTo>
                    <a:pt x="83" y="785"/>
                    <a:pt x="43" y="395"/>
                    <a:pt x="0" y="1"/>
                  </a:cubicBezTo>
                  <a:close/>
                </a:path>
              </a:pathLst>
            </a:custGeom>
            <a:solidFill>
              <a:srgbClr val="CCCC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89" name="Google Shape;288;p2">
              <a:extLst>
                <a:ext uri="{FF2B5EF4-FFF2-40B4-BE49-F238E27FC236}">
                  <a16:creationId xmlns:a16="http://schemas.microsoft.com/office/drawing/2014/main" id="{6BFDEC51-81F4-F817-14F2-0B51D59F2A1A}"/>
                </a:ext>
              </a:extLst>
            </p:cNvPr>
            <p:cNvSpPr/>
            <p:nvPr/>
          </p:nvSpPr>
          <p:spPr>
            <a:xfrm>
              <a:off x="2643641" y="3130125"/>
              <a:ext cx="72406" cy="421936"/>
            </a:xfrm>
            <a:custGeom>
              <a:avLst/>
              <a:gdLst/>
              <a:ahLst/>
              <a:cxnLst/>
              <a:rect l="l" t="t" r="r" b="b"/>
              <a:pathLst>
                <a:path w="2068" h="12051" extrusionOk="0">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90" name="Google Shape;289;p2">
              <a:extLst>
                <a:ext uri="{FF2B5EF4-FFF2-40B4-BE49-F238E27FC236}">
                  <a16:creationId xmlns:a16="http://schemas.microsoft.com/office/drawing/2014/main" id="{1179012B-B658-5313-4D3D-25EC43346D26}"/>
                </a:ext>
              </a:extLst>
            </p:cNvPr>
            <p:cNvSpPr/>
            <p:nvPr/>
          </p:nvSpPr>
          <p:spPr>
            <a:xfrm>
              <a:off x="2162669" y="2842496"/>
              <a:ext cx="559430" cy="1494229"/>
            </a:xfrm>
            <a:custGeom>
              <a:avLst/>
              <a:gdLst/>
              <a:ahLst/>
              <a:cxnLst/>
              <a:rect l="l" t="t" r="r" b="b"/>
              <a:pathLst>
                <a:path w="15978" h="42677" extrusionOk="0">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chemeClr val="accent1">
                <a:lumMod val="50000"/>
              </a:scheme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91" name="Google Shape;290;p2">
              <a:extLst>
                <a:ext uri="{FF2B5EF4-FFF2-40B4-BE49-F238E27FC236}">
                  <a16:creationId xmlns:a16="http://schemas.microsoft.com/office/drawing/2014/main" id="{84D31095-C27E-5CB4-93C6-4EFCF5FC1370}"/>
                </a:ext>
              </a:extLst>
            </p:cNvPr>
            <p:cNvSpPr/>
            <p:nvPr/>
          </p:nvSpPr>
          <p:spPr>
            <a:xfrm>
              <a:off x="2148980" y="4247137"/>
              <a:ext cx="153460" cy="99926"/>
            </a:xfrm>
            <a:custGeom>
              <a:avLst/>
              <a:gdLst/>
              <a:ahLst/>
              <a:cxnLst/>
              <a:rect l="l" t="t" r="r" b="b"/>
              <a:pathLst>
                <a:path w="4383" h="2854" extrusionOk="0">
                  <a:moveTo>
                    <a:pt x="284" y="0"/>
                  </a:moveTo>
                  <a:lnTo>
                    <a:pt x="1" y="1403"/>
                  </a:lnTo>
                  <a:lnTo>
                    <a:pt x="3551" y="2853"/>
                  </a:lnTo>
                  <a:lnTo>
                    <a:pt x="4383" y="1891"/>
                  </a:lnTo>
                  <a:lnTo>
                    <a:pt x="284" y="0"/>
                  </a:ln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92" name="Google Shape;291;p2">
              <a:extLst>
                <a:ext uri="{FF2B5EF4-FFF2-40B4-BE49-F238E27FC236}">
                  <a16:creationId xmlns:a16="http://schemas.microsoft.com/office/drawing/2014/main" id="{9C94FF15-A6B4-4F7D-5F27-1B4557733F54}"/>
                </a:ext>
              </a:extLst>
            </p:cNvPr>
            <p:cNvSpPr/>
            <p:nvPr/>
          </p:nvSpPr>
          <p:spPr>
            <a:xfrm>
              <a:off x="2625784" y="2083314"/>
              <a:ext cx="17506" cy="22863"/>
            </a:xfrm>
            <a:custGeom>
              <a:avLst/>
              <a:gdLst/>
              <a:ahLst/>
              <a:cxnLst/>
              <a:rect l="l" t="t" r="r" b="b"/>
              <a:pathLst>
                <a:path w="500" h="653" extrusionOk="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93" name="Google Shape;292;p2">
              <a:extLst>
                <a:ext uri="{FF2B5EF4-FFF2-40B4-BE49-F238E27FC236}">
                  <a16:creationId xmlns:a16="http://schemas.microsoft.com/office/drawing/2014/main" id="{35886BAF-244B-485E-B225-A5E2E68F5056}"/>
                </a:ext>
              </a:extLst>
            </p:cNvPr>
            <p:cNvSpPr/>
            <p:nvPr/>
          </p:nvSpPr>
          <p:spPr>
            <a:xfrm>
              <a:off x="2696300" y="2067594"/>
              <a:ext cx="17611" cy="22898"/>
            </a:xfrm>
            <a:custGeom>
              <a:avLst/>
              <a:gdLst/>
              <a:ahLst/>
              <a:cxnLst/>
              <a:rect l="l" t="t" r="r" b="b"/>
              <a:pathLst>
                <a:path w="503" h="654" extrusionOk="0">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94" name="Google Shape;293;p2">
              <a:extLst>
                <a:ext uri="{FF2B5EF4-FFF2-40B4-BE49-F238E27FC236}">
                  <a16:creationId xmlns:a16="http://schemas.microsoft.com/office/drawing/2014/main" id="{935575BB-46D6-35DB-BA51-8E329FF91F57}"/>
                </a:ext>
              </a:extLst>
            </p:cNvPr>
            <p:cNvSpPr/>
            <p:nvPr/>
          </p:nvSpPr>
          <p:spPr>
            <a:xfrm>
              <a:off x="2700817" y="2060801"/>
              <a:ext cx="14110" cy="9138"/>
            </a:xfrm>
            <a:custGeom>
              <a:avLst/>
              <a:gdLst/>
              <a:ahLst/>
              <a:cxnLst/>
              <a:rect l="l" t="t" r="r" b="b"/>
              <a:pathLst>
                <a:path w="403" h="261" extrusionOk="0">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95" name="Google Shape;294;p2">
              <a:extLst>
                <a:ext uri="{FF2B5EF4-FFF2-40B4-BE49-F238E27FC236}">
                  <a16:creationId xmlns:a16="http://schemas.microsoft.com/office/drawing/2014/main" id="{3C700482-ECCD-F95A-0B34-7E904CB6A955}"/>
                </a:ext>
              </a:extLst>
            </p:cNvPr>
            <p:cNvSpPr/>
            <p:nvPr/>
          </p:nvSpPr>
          <p:spPr>
            <a:xfrm>
              <a:off x="2678443" y="2096759"/>
              <a:ext cx="31196" cy="44116"/>
            </a:xfrm>
            <a:custGeom>
              <a:avLst/>
              <a:gdLst/>
              <a:ahLst/>
              <a:cxnLst/>
              <a:rect l="l" t="t" r="r" b="b"/>
              <a:pathLst>
                <a:path w="891" h="1260" extrusionOk="0">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96" name="Google Shape;295;p2">
              <a:extLst>
                <a:ext uri="{FF2B5EF4-FFF2-40B4-BE49-F238E27FC236}">
                  <a16:creationId xmlns:a16="http://schemas.microsoft.com/office/drawing/2014/main" id="{68F9EEE2-D3E1-8392-8E5B-4A2EDF0298D9}"/>
                </a:ext>
              </a:extLst>
            </p:cNvPr>
            <p:cNvSpPr/>
            <p:nvPr/>
          </p:nvSpPr>
          <p:spPr>
            <a:xfrm>
              <a:off x="2620147" y="2156876"/>
              <a:ext cx="50558" cy="16176"/>
            </a:xfrm>
            <a:custGeom>
              <a:avLst/>
              <a:gdLst/>
              <a:ahLst/>
              <a:cxnLst/>
              <a:rect l="l" t="t" r="r" b="b"/>
              <a:pathLst>
                <a:path w="1444" h="462" extrusionOk="0">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97" name="Google Shape;296;p2">
              <a:extLst>
                <a:ext uri="{FF2B5EF4-FFF2-40B4-BE49-F238E27FC236}">
                  <a16:creationId xmlns:a16="http://schemas.microsoft.com/office/drawing/2014/main" id="{408D8D00-AAA3-4BBB-7D43-1150F1ECCCFB}"/>
                </a:ext>
              </a:extLst>
            </p:cNvPr>
            <p:cNvSpPr/>
            <p:nvPr/>
          </p:nvSpPr>
          <p:spPr>
            <a:xfrm>
              <a:off x="2484893" y="2137129"/>
              <a:ext cx="74472" cy="66174"/>
            </a:xfrm>
            <a:custGeom>
              <a:avLst/>
              <a:gdLst/>
              <a:ahLst/>
              <a:cxnLst/>
              <a:rect l="l" t="t" r="r" b="b"/>
              <a:pathLst>
                <a:path w="2127" h="1890" extrusionOk="0">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98" name="Google Shape;297;p2">
              <a:extLst>
                <a:ext uri="{FF2B5EF4-FFF2-40B4-BE49-F238E27FC236}">
                  <a16:creationId xmlns:a16="http://schemas.microsoft.com/office/drawing/2014/main" id="{E7CE6FBD-44DA-E9ED-5AE1-F9C03226FF2F}"/>
                </a:ext>
              </a:extLst>
            </p:cNvPr>
            <p:cNvSpPr/>
            <p:nvPr/>
          </p:nvSpPr>
          <p:spPr>
            <a:xfrm>
              <a:off x="2594623" y="2046096"/>
              <a:ext cx="44011" cy="22968"/>
            </a:xfrm>
            <a:custGeom>
              <a:avLst/>
              <a:gdLst/>
              <a:ahLst/>
              <a:cxnLst/>
              <a:rect l="l" t="t" r="r" b="b"/>
              <a:pathLst>
                <a:path w="1257" h="656" extrusionOk="0">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99" name="Google Shape;298;p2">
              <a:extLst>
                <a:ext uri="{FF2B5EF4-FFF2-40B4-BE49-F238E27FC236}">
                  <a16:creationId xmlns:a16="http://schemas.microsoft.com/office/drawing/2014/main" id="{3D901539-C59B-AFB4-E7DA-5E9E98586AAB}"/>
                </a:ext>
              </a:extLst>
            </p:cNvPr>
            <p:cNvSpPr/>
            <p:nvPr/>
          </p:nvSpPr>
          <p:spPr>
            <a:xfrm>
              <a:off x="2677183" y="2017490"/>
              <a:ext cx="39249" cy="11554"/>
            </a:xfrm>
            <a:custGeom>
              <a:avLst/>
              <a:gdLst/>
              <a:ahLst/>
              <a:cxnLst/>
              <a:rect l="l" t="t" r="r" b="b"/>
              <a:pathLst>
                <a:path w="1121" h="330" extrusionOk="0">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00" name="Google Shape;299;p2">
              <a:extLst>
                <a:ext uri="{FF2B5EF4-FFF2-40B4-BE49-F238E27FC236}">
                  <a16:creationId xmlns:a16="http://schemas.microsoft.com/office/drawing/2014/main" id="{CC2C12FD-0EAD-4BC6-7E66-70F5504AB64E}"/>
                </a:ext>
              </a:extLst>
            </p:cNvPr>
            <p:cNvSpPr/>
            <p:nvPr/>
          </p:nvSpPr>
          <p:spPr>
            <a:xfrm>
              <a:off x="2205911" y="4422306"/>
              <a:ext cx="41490" cy="20972"/>
            </a:xfrm>
            <a:custGeom>
              <a:avLst/>
              <a:gdLst/>
              <a:ahLst/>
              <a:cxnLst/>
              <a:rect l="l" t="t" r="r" b="b"/>
              <a:pathLst>
                <a:path w="1185" h="599" extrusionOk="0">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rgbClr val="BF9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01" name="Google Shape;300;p2">
              <a:extLst>
                <a:ext uri="{FF2B5EF4-FFF2-40B4-BE49-F238E27FC236}">
                  <a16:creationId xmlns:a16="http://schemas.microsoft.com/office/drawing/2014/main" id="{FCBDF96A-9388-6A63-04D2-C76E65E39452}"/>
                </a:ext>
              </a:extLst>
            </p:cNvPr>
            <p:cNvSpPr/>
            <p:nvPr/>
          </p:nvSpPr>
          <p:spPr>
            <a:xfrm>
              <a:off x="2206051" y="4400633"/>
              <a:ext cx="35713" cy="25594"/>
            </a:xfrm>
            <a:custGeom>
              <a:avLst/>
              <a:gdLst/>
              <a:ahLst/>
              <a:cxnLst/>
              <a:rect l="l" t="t" r="r" b="b"/>
              <a:pathLst>
                <a:path w="1020" h="731" extrusionOk="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rgbClr val="FFD966"/>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02" name="Google Shape;301;p2">
              <a:extLst>
                <a:ext uri="{FF2B5EF4-FFF2-40B4-BE49-F238E27FC236}">
                  <a16:creationId xmlns:a16="http://schemas.microsoft.com/office/drawing/2014/main" id="{082D0E0B-F83A-1C04-F61F-53E0481CD024}"/>
                </a:ext>
              </a:extLst>
            </p:cNvPr>
            <p:cNvSpPr/>
            <p:nvPr/>
          </p:nvSpPr>
          <p:spPr>
            <a:xfrm>
              <a:off x="2753336" y="4612390"/>
              <a:ext cx="49683" cy="20202"/>
            </a:xfrm>
            <a:custGeom>
              <a:avLst/>
              <a:gdLst/>
              <a:ahLst/>
              <a:cxnLst/>
              <a:rect l="l" t="t" r="r" b="b"/>
              <a:pathLst>
                <a:path w="1419" h="577" extrusionOk="0">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rgbClr val="BF9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03" name="Google Shape;302;p2">
              <a:extLst>
                <a:ext uri="{FF2B5EF4-FFF2-40B4-BE49-F238E27FC236}">
                  <a16:creationId xmlns:a16="http://schemas.microsoft.com/office/drawing/2014/main" id="{9C015269-21C8-BDF9-E16B-7972899E754B}"/>
                </a:ext>
              </a:extLst>
            </p:cNvPr>
            <p:cNvSpPr/>
            <p:nvPr/>
          </p:nvSpPr>
          <p:spPr>
            <a:xfrm>
              <a:off x="2753476" y="4593763"/>
              <a:ext cx="30811" cy="36063"/>
            </a:xfrm>
            <a:custGeom>
              <a:avLst/>
              <a:gdLst/>
              <a:ahLst/>
              <a:cxnLst/>
              <a:rect l="l" t="t" r="r" b="b"/>
              <a:pathLst>
                <a:path w="880" h="1030" extrusionOk="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rgbClr val="FFD966"/>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04" name="Google Shape;303;p2">
              <a:extLst>
                <a:ext uri="{FF2B5EF4-FFF2-40B4-BE49-F238E27FC236}">
                  <a16:creationId xmlns:a16="http://schemas.microsoft.com/office/drawing/2014/main" id="{A9395AE2-B61B-E3FA-89A9-49436AD6AC59}"/>
                </a:ext>
              </a:extLst>
            </p:cNvPr>
            <p:cNvSpPr/>
            <p:nvPr/>
          </p:nvSpPr>
          <p:spPr>
            <a:xfrm>
              <a:off x="2630301" y="2076522"/>
              <a:ext cx="14005" cy="9138"/>
            </a:xfrm>
            <a:custGeom>
              <a:avLst/>
              <a:gdLst/>
              <a:ahLst/>
              <a:cxnLst/>
              <a:rect l="l" t="t" r="r" b="b"/>
              <a:pathLst>
                <a:path w="400" h="261" extrusionOk="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05" name="Google Shape;304;p2">
              <a:extLst>
                <a:ext uri="{FF2B5EF4-FFF2-40B4-BE49-F238E27FC236}">
                  <a16:creationId xmlns:a16="http://schemas.microsoft.com/office/drawing/2014/main" id="{9636E9CD-8C31-7773-17EB-74B29E573CA1}"/>
                </a:ext>
              </a:extLst>
            </p:cNvPr>
            <p:cNvSpPr/>
            <p:nvPr/>
          </p:nvSpPr>
          <p:spPr>
            <a:xfrm>
              <a:off x="2470853" y="2821103"/>
              <a:ext cx="346484" cy="35853"/>
            </a:xfrm>
            <a:custGeom>
              <a:avLst/>
              <a:gdLst/>
              <a:ahLst/>
              <a:cxnLst/>
              <a:rect l="l" t="t" r="r" b="b"/>
              <a:pathLst>
                <a:path w="9896" h="1024" extrusionOk="0">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rgbClr val="99999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06" name="Google Shape;305;p2">
              <a:extLst>
                <a:ext uri="{FF2B5EF4-FFF2-40B4-BE49-F238E27FC236}">
                  <a16:creationId xmlns:a16="http://schemas.microsoft.com/office/drawing/2014/main" id="{9576CD13-DFFC-BD64-4FEC-50F969CDB3D8}"/>
                </a:ext>
              </a:extLst>
            </p:cNvPr>
            <p:cNvSpPr/>
            <p:nvPr/>
          </p:nvSpPr>
          <p:spPr>
            <a:xfrm>
              <a:off x="2513323" y="2818617"/>
              <a:ext cx="19397" cy="41490"/>
            </a:xfrm>
            <a:custGeom>
              <a:avLst/>
              <a:gdLst/>
              <a:ahLst/>
              <a:cxnLst/>
              <a:rect l="l" t="t" r="r" b="b"/>
              <a:pathLst>
                <a:path w="554" h="1185" extrusionOk="0">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07" name="Google Shape;306;p2">
              <a:extLst>
                <a:ext uri="{FF2B5EF4-FFF2-40B4-BE49-F238E27FC236}">
                  <a16:creationId xmlns:a16="http://schemas.microsoft.com/office/drawing/2014/main" id="{B9F92E5B-A9EB-B84C-91DE-B7C8A32BDE1D}"/>
                </a:ext>
              </a:extLst>
            </p:cNvPr>
            <p:cNvSpPr/>
            <p:nvPr/>
          </p:nvSpPr>
          <p:spPr>
            <a:xfrm>
              <a:off x="2513323" y="2818617"/>
              <a:ext cx="19257" cy="41490"/>
            </a:xfrm>
            <a:custGeom>
              <a:avLst/>
              <a:gdLst/>
              <a:ahLst/>
              <a:cxnLst/>
              <a:rect l="l" t="t" r="r" b="b"/>
              <a:pathLst>
                <a:path w="550" h="1185" extrusionOk="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rgbClr val="F1C23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08" name="Google Shape;307;p2">
              <a:extLst>
                <a:ext uri="{FF2B5EF4-FFF2-40B4-BE49-F238E27FC236}">
                  <a16:creationId xmlns:a16="http://schemas.microsoft.com/office/drawing/2014/main" id="{BA769EC5-7BBF-8E76-4360-5DA1D4E812A4}"/>
                </a:ext>
              </a:extLst>
            </p:cNvPr>
            <p:cNvSpPr/>
            <p:nvPr/>
          </p:nvSpPr>
          <p:spPr>
            <a:xfrm>
              <a:off x="2772348" y="2818617"/>
              <a:ext cx="19467" cy="41490"/>
            </a:xfrm>
            <a:custGeom>
              <a:avLst/>
              <a:gdLst/>
              <a:ahLst/>
              <a:cxnLst/>
              <a:rect l="l" t="t" r="r" b="b"/>
              <a:pathLst>
                <a:path w="556" h="1185" extrusionOk="0">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09" name="Google Shape;308;p2">
              <a:extLst>
                <a:ext uri="{FF2B5EF4-FFF2-40B4-BE49-F238E27FC236}">
                  <a16:creationId xmlns:a16="http://schemas.microsoft.com/office/drawing/2014/main" id="{9C6E7C4D-B2A5-7BB0-9336-9728ECD725E6}"/>
                </a:ext>
              </a:extLst>
            </p:cNvPr>
            <p:cNvSpPr/>
            <p:nvPr/>
          </p:nvSpPr>
          <p:spPr>
            <a:xfrm>
              <a:off x="2643396" y="2818617"/>
              <a:ext cx="19362" cy="41490"/>
            </a:xfrm>
            <a:custGeom>
              <a:avLst/>
              <a:gdLst/>
              <a:ahLst/>
              <a:cxnLst/>
              <a:rect l="l" t="t" r="r" b="b"/>
              <a:pathLst>
                <a:path w="553" h="1185" extrusionOk="0">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10" name="Google Shape;309;p2">
              <a:extLst>
                <a:ext uri="{FF2B5EF4-FFF2-40B4-BE49-F238E27FC236}">
                  <a16:creationId xmlns:a16="http://schemas.microsoft.com/office/drawing/2014/main" id="{0BEF84F6-E107-2C4C-955A-59CE335A2B1B}"/>
                </a:ext>
              </a:extLst>
            </p:cNvPr>
            <p:cNvSpPr/>
            <p:nvPr/>
          </p:nvSpPr>
          <p:spPr>
            <a:xfrm>
              <a:off x="2475381" y="2091484"/>
              <a:ext cx="1013577" cy="907769"/>
            </a:xfrm>
            <a:custGeom>
              <a:avLst/>
              <a:gdLst/>
              <a:ahLst/>
              <a:cxnLst/>
              <a:rect l="l" t="t" r="r" b="b"/>
              <a:pathLst>
                <a:path w="28949" h="25927" extrusionOk="0">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rgbClr val="A0C0BD"/>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11" name="Google Shape;310;p2">
              <a:extLst>
                <a:ext uri="{FF2B5EF4-FFF2-40B4-BE49-F238E27FC236}">
                  <a16:creationId xmlns:a16="http://schemas.microsoft.com/office/drawing/2014/main" id="{56E3BB11-5221-24E0-AE0C-A76313C66EA6}"/>
                </a:ext>
              </a:extLst>
            </p:cNvPr>
            <p:cNvSpPr/>
            <p:nvPr/>
          </p:nvSpPr>
          <p:spPr>
            <a:xfrm>
              <a:off x="2509787" y="2116997"/>
              <a:ext cx="982031" cy="1171798"/>
            </a:xfrm>
            <a:custGeom>
              <a:avLst/>
              <a:gdLst/>
              <a:ahLst/>
              <a:cxnLst/>
              <a:rect l="l" t="t" r="r" b="b"/>
              <a:pathLst>
                <a:path w="28048" h="33468" extrusionOk="0">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rgbClr val="FFE59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12" name="Google Shape;311;p2">
              <a:extLst>
                <a:ext uri="{FF2B5EF4-FFF2-40B4-BE49-F238E27FC236}">
                  <a16:creationId xmlns:a16="http://schemas.microsoft.com/office/drawing/2014/main" id="{94B987E6-AD17-359D-9FD8-E5B2C1759282}"/>
                </a:ext>
              </a:extLst>
            </p:cNvPr>
            <p:cNvSpPr/>
            <p:nvPr/>
          </p:nvSpPr>
          <p:spPr>
            <a:xfrm>
              <a:off x="3247996" y="2515617"/>
              <a:ext cx="9663" cy="52449"/>
            </a:xfrm>
            <a:custGeom>
              <a:avLst/>
              <a:gdLst/>
              <a:ahLst/>
              <a:cxnLst/>
              <a:rect l="l" t="t" r="r" b="b"/>
              <a:pathLst>
                <a:path w="276" h="1498" extrusionOk="0">
                  <a:moveTo>
                    <a:pt x="0" y="0"/>
                  </a:moveTo>
                  <a:lnTo>
                    <a:pt x="14" y="1497"/>
                  </a:lnTo>
                  <a:lnTo>
                    <a:pt x="276" y="1494"/>
                  </a:lnTo>
                  <a:lnTo>
                    <a:pt x="262" y="0"/>
                  </a:lnTo>
                  <a:close/>
                </a:path>
              </a:pathLst>
            </a:custGeom>
            <a:solidFill>
              <a:srgbClr val="43434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13" name="Google Shape;312;p2">
              <a:extLst>
                <a:ext uri="{FF2B5EF4-FFF2-40B4-BE49-F238E27FC236}">
                  <a16:creationId xmlns:a16="http://schemas.microsoft.com/office/drawing/2014/main" id="{9D26D041-BDA6-2274-EEE2-F7107CB2D36E}"/>
                </a:ext>
              </a:extLst>
            </p:cNvPr>
            <p:cNvSpPr/>
            <p:nvPr/>
          </p:nvSpPr>
          <p:spPr>
            <a:xfrm>
              <a:off x="3246315" y="2340798"/>
              <a:ext cx="10364" cy="125065"/>
            </a:xfrm>
            <a:custGeom>
              <a:avLst/>
              <a:gdLst/>
              <a:ahLst/>
              <a:cxnLst/>
              <a:rect l="l" t="t" r="r" b="b"/>
              <a:pathLst>
                <a:path w="296" h="3572" extrusionOk="0">
                  <a:moveTo>
                    <a:pt x="264" y="0"/>
                  </a:moveTo>
                  <a:lnTo>
                    <a:pt x="1" y="4"/>
                  </a:lnTo>
                  <a:lnTo>
                    <a:pt x="34" y="3572"/>
                  </a:lnTo>
                  <a:lnTo>
                    <a:pt x="295" y="3572"/>
                  </a:lnTo>
                  <a:lnTo>
                    <a:pt x="264" y="0"/>
                  </a:lnTo>
                  <a:close/>
                </a:path>
              </a:pathLst>
            </a:custGeom>
            <a:solidFill>
              <a:srgbClr val="43434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14" name="Google Shape;313;p2">
              <a:extLst>
                <a:ext uri="{FF2B5EF4-FFF2-40B4-BE49-F238E27FC236}">
                  <a16:creationId xmlns:a16="http://schemas.microsoft.com/office/drawing/2014/main" id="{8C3A814D-356C-4295-F6D4-BF6CB3B5990A}"/>
                </a:ext>
              </a:extLst>
            </p:cNvPr>
            <p:cNvSpPr/>
            <p:nvPr/>
          </p:nvSpPr>
          <p:spPr>
            <a:xfrm>
              <a:off x="3105459" y="2917633"/>
              <a:ext cx="72581" cy="85501"/>
            </a:xfrm>
            <a:custGeom>
              <a:avLst/>
              <a:gdLst/>
              <a:ahLst/>
              <a:cxnLst/>
              <a:rect l="l" t="t" r="r" b="b"/>
              <a:pathLst>
                <a:path w="2073" h="2442" extrusionOk="0">
                  <a:moveTo>
                    <a:pt x="1375" y="0"/>
                  </a:moveTo>
                  <a:lnTo>
                    <a:pt x="1" y="1486"/>
                  </a:lnTo>
                  <a:lnTo>
                    <a:pt x="539" y="2441"/>
                  </a:lnTo>
                  <a:lnTo>
                    <a:pt x="2072" y="719"/>
                  </a:lnTo>
                  <a:lnTo>
                    <a:pt x="1375" y="0"/>
                  </a:lnTo>
                  <a:close/>
                </a:path>
              </a:pathLst>
            </a:custGeom>
            <a:solidFill>
              <a:srgbClr val="FFB5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15" name="Google Shape;314;p2">
              <a:extLst>
                <a:ext uri="{FF2B5EF4-FFF2-40B4-BE49-F238E27FC236}">
                  <a16:creationId xmlns:a16="http://schemas.microsoft.com/office/drawing/2014/main" id="{09D211F4-1D6B-87BC-86E4-627C1FF58300}"/>
                </a:ext>
              </a:extLst>
            </p:cNvPr>
            <p:cNvSpPr/>
            <p:nvPr/>
          </p:nvSpPr>
          <p:spPr>
            <a:xfrm>
              <a:off x="2592592" y="2194375"/>
              <a:ext cx="843906" cy="1008185"/>
            </a:xfrm>
            <a:custGeom>
              <a:avLst/>
              <a:gdLst/>
              <a:ahLst/>
              <a:cxnLst/>
              <a:rect l="l" t="t" r="r" b="b"/>
              <a:pathLst>
                <a:path w="24103" h="28795" extrusionOk="0">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rgbClr val="43434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16" name="Google Shape;315;p2">
              <a:extLst>
                <a:ext uri="{FF2B5EF4-FFF2-40B4-BE49-F238E27FC236}">
                  <a16:creationId xmlns:a16="http://schemas.microsoft.com/office/drawing/2014/main" id="{ADC73CB6-DD13-2F5F-352A-E15FCBFC37ED}"/>
                </a:ext>
              </a:extLst>
            </p:cNvPr>
            <p:cNvSpPr/>
            <p:nvPr/>
          </p:nvSpPr>
          <p:spPr>
            <a:xfrm>
              <a:off x="2614090" y="2645304"/>
              <a:ext cx="70060" cy="105878"/>
            </a:xfrm>
            <a:custGeom>
              <a:avLst/>
              <a:gdLst/>
              <a:ahLst/>
              <a:cxnLst/>
              <a:rect l="l" t="t" r="r" b="b"/>
              <a:pathLst>
                <a:path w="2001" h="3024" extrusionOk="0">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17" name="Google Shape;316;p2">
              <a:extLst>
                <a:ext uri="{FF2B5EF4-FFF2-40B4-BE49-F238E27FC236}">
                  <a16:creationId xmlns:a16="http://schemas.microsoft.com/office/drawing/2014/main" id="{AF470413-1D9A-7E73-A915-83E974ABBD4C}"/>
                </a:ext>
              </a:extLst>
            </p:cNvPr>
            <p:cNvSpPr/>
            <p:nvPr/>
          </p:nvSpPr>
          <p:spPr>
            <a:xfrm>
              <a:off x="2359722" y="2457075"/>
              <a:ext cx="287488" cy="370957"/>
            </a:xfrm>
            <a:custGeom>
              <a:avLst/>
              <a:gdLst/>
              <a:ahLst/>
              <a:cxnLst/>
              <a:rect l="l" t="t" r="r" b="b"/>
              <a:pathLst>
                <a:path w="8211" h="10595" extrusionOk="0">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18" name="Google Shape;317;p2">
              <a:extLst>
                <a:ext uri="{FF2B5EF4-FFF2-40B4-BE49-F238E27FC236}">
                  <a16:creationId xmlns:a16="http://schemas.microsoft.com/office/drawing/2014/main" id="{5858D08D-1D88-035B-8532-F159FAB58FFD}"/>
                </a:ext>
              </a:extLst>
            </p:cNvPr>
            <p:cNvSpPr/>
            <p:nvPr/>
          </p:nvSpPr>
          <p:spPr>
            <a:xfrm>
              <a:off x="2356851" y="2359775"/>
              <a:ext cx="170931" cy="212176"/>
            </a:xfrm>
            <a:custGeom>
              <a:avLst/>
              <a:gdLst/>
              <a:ahLst/>
              <a:cxnLst/>
              <a:rect l="l" t="t" r="r" b="b"/>
              <a:pathLst>
                <a:path w="4882" h="6060" extrusionOk="0">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19" name="Google Shape;318;p2">
              <a:extLst>
                <a:ext uri="{FF2B5EF4-FFF2-40B4-BE49-F238E27FC236}">
                  <a16:creationId xmlns:a16="http://schemas.microsoft.com/office/drawing/2014/main" id="{BA79525C-32D9-93F7-4A9C-8C5041737FC9}"/>
                </a:ext>
              </a:extLst>
            </p:cNvPr>
            <p:cNvSpPr/>
            <p:nvPr/>
          </p:nvSpPr>
          <p:spPr>
            <a:xfrm>
              <a:off x="2348168" y="2472376"/>
              <a:ext cx="146702" cy="110640"/>
            </a:xfrm>
            <a:custGeom>
              <a:avLst/>
              <a:gdLst/>
              <a:ahLst/>
              <a:cxnLst/>
              <a:rect l="l" t="t" r="r" b="b"/>
              <a:pathLst>
                <a:path w="4190" h="3160" extrusionOk="0">
                  <a:moveTo>
                    <a:pt x="83" y="1"/>
                  </a:moveTo>
                  <a:lnTo>
                    <a:pt x="1" y="370"/>
                  </a:lnTo>
                  <a:lnTo>
                    <a:pt x="3856" y="3160"/>
                  </a:lnTo>
                  <a:lnTo>
                    <a:pt x="4190" y="2786"/>
                  </a:lnTo>
                  <a:lnTo>
                    <a:pt x="83" y="1"/>
                  </a:lnTo>
                  <a:close/>
                </a:path>
              </a:pathLst>
            </a:custGeom>
            <a:solidFill>
              <a:srgbClr val="F1C23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320" name="Google Shape;319;p2">
              <a:extLst>
                <a:ext uri="{FF2B5EF4-FFF2-40B4-BE49-F238E27FC236}">
                  <a16:creationId xmlns:a16="http://schemas.microsoft.com/office/drawing/2014/main" id="{BF09F8EF-A01E-74B6-35CA-FC771DD6FDFF}"/>
                </a:ext>
              </a:extLst>
            </p:cNvPr>
            <p:cNvSpPr/>
            <p:nvPr/>
          </p:nvSpPr>
          <p:spPr>
            <a:xfrm>
              <a:off x="2661112" y="2623946"/>
              <a:ext cx="78953" cy="98700"/>
            </a:xfrm>
            <a:custGeom>
              <a:avLst/>
              <a:gdLst/>
              <a:ahLst/>
              <a:cxnLst/>
              <a:rect l="l" t="t" r="r" b="b"/>
              <a:pathLst>
                <a:path w="2255" h="2819" extrusionOk="0">
                  <a:moveTo>
                    <a:pt x="1802" y="0"/>
                  </a:moveTo>
                  <a:lnTo>
                    <a:pt x="0" y="610"/>
                  </a:lnTo>
                  <a:lnTo>
                    <a:pt x="657" y="2818"/>
                  </a:lnTo>
                  <a:lnTo>
                    <a:pt x="2254" y="1881"/>
                  </a:lnTo>
                  <a:lnTo>
                    <a:pt x="1802" y="0"/>
                  </a:lnTo>
                  <a:close/>
                </a:path>
              </a:pathLst>
            </a:custGeom>
            <a:solidFill>
              <a:srgbClr val="FFB5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19697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C50B3D-AE3A-1474-7B40-B31E8EFA73F0}"/>
              </a:ext>
            </a:extLst>
          </p:cNvPr>
          <p:cNvSpPr>
            <a:spLocks noGrp="1"/>
          </p:cNvSpPr>
          <p:nvPr>
            <p:ph type="sldNum" sz="quarter" idx="12"/>
          </p:nvPr>
        </p:nvSpPr>
        <p:spPr/>
        <p:txBody>
          <a:bodyPr/>
          <a:lstStyle/>
          <a:p>
            <a:pPr>
              <a:defRPr/>
            </a:pPr>
            <a:fld id="{A88EA908-BA59-4183-8648-53219FC00D5C}" type="slidenum">
              <a:rPr lang="en-AU" b="1" smtClean="0"/>
              <a:pPr>
                <a:defRPr/>
              </a:pPr>
              <a:t>5</a:t>
            </a:fld>
            <a:endParaRPr lang="en-AU" b="1"/>
          </a:p>
        </p:txBody>
      </p:sp>
      <p:sp>
        <p:nvSpPr>
          <p:cNvPr id="3" name="Title 2">
            <a:extLst>
              <a:ext uri="{FF2B5EF4-FFF2-40B4-BE49-F238E27FC236}">
                <a16:creationId xmlns:a16="http://schemas.microsoft.com/office/drawing/2014/main" id="{823CC701-EA5D-18B2-C444-F5C1464D4300}"/>
              </a:ext>
            </a:extLst>
          </p:cNvPr>
          <p:cNvSpPr>
            <a:spLocks noGrp="1"/>
          </p:cNvSpPr>
          <p:nvPr>
            <p:ph type="title"/>
          </p:nvPr>
        </p:nvSpPr>
        <p:spPr/>
        <p:txBody>
          <a:bodyPr>
            <a:normAutofit fontScale="90000"/>
          </a:bodyPr>
          <a:lstStyle/>
          <a:p>
            <a:r>
              <a:rPr lang="en-US" dirty="0" err="1"/>
              <a:t>Syarat</a:t>
            </a:r>
            <a:r>
              <a:rPr lang="en-US" dirty="0"/>
              <a:t> Data dan </a:t>
            </a:r>
            <a:r>
              <a:rPr lang="en-US" dirty="0" err="1"/>
              <a:t>Statistik</a:t>
            </a:r>
            <a:r>
              <a:rPr lang="en-US" dirty="0"/>
              <a:t> yang Baik</a:t>
            </a:r>
          </a:p>
        </p:txBody>
      </p:sp>
      <p:grpSp>
        <p:nvGrpSpPr>
          <p:cNvPr id="330" name="Google Shape;330;p3"/>
          <p:cNvGrpSpPr/>
          <p:nvPr/>
        </p:nvGrpSpPr>
        <p:grpSpPr>
          <a:xfrm>
            <a:off x="228763" y="1571967"/>
            <a:ext cx="5151045" cy="963403"/>
            <a:chOff x="171572" y="1178975"/>
            <a:chExt cx="3863284" cy="722552"/>
          </a:xfrm>
        </p:grpSpPr>
        <p:sp>
          <p:nvSpPr>
            <p:cNvPr id="331" name="Google Shape;331;p3"/>
            <p:cNvSpPr txBox="1"/>
            <p:nvPr/>
          </p:nvSpPr>
          <p:spPr>
            <a:xfrm flipH="1">
              <a:off x="419100" y="1178975"/>
              <a:ext cx="2393400" cy="3405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400" dirty="0" err="1">
                  <a:solidFill>
                    <a:schemeClr val="accent1">
                      <a:lumMod val="50000"/>
                    </a:schemeClr>
                  </a:solidFill>
                  <a:latin typeface="Fira Sans Extra Condensed"/>
                  <a:ea typeface="Fira Sans Extra Condensed"/>
                  <a:cs typeface="Fira Sans Extra Condensed"/>
                  <a:sym typeface="Fira Sans Extra Condensed"/>
                </a:rPr>
                <a:t>Objektif</a:t>
              </a:r>
              <a:endParaRPr sz="2400" dirty="0">
                <a:solidFill>
                  <a:schemeClr val="accent1">
                    <a:lumMod val="50000"/>
                  </a:schemeClr>
                </a:solidFill>
                <a:latin typeface="Fira Sans Extra Condensed"/>
                <a:ea typeface="Fira Sans Extra Condensed"/>
                <a:cs typeface="Fira Sans Extra Condensed"/>
                <a:sym typeface="Fira Sans Extra Condensed"/>
              </a:endParaRPr>
            </a:p>
          </p:txBody>
        </p:sp>
        <p:sp>
          <p:nvSpPr>
            <p:cNvPr id="332" name="Google Shape;332;p3"/>
            <p:cNvSpPr txBox="1"/>
            <p:nvPr/>
          </p:nvSpPr>
          <p:spPr>
            <a:xfrm flipH="1">
              <a:off x="171572" y="1518427"/>
              <a:ext cx="2640927" cy="3831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1600" dirty="0">
                  <a:solidFill>
                    <a:schemeClr val="dk1"/>
                  </a:solidFill>
                  <a:latin typeface="Roboto"/>
                  <a:ea typeface="Roboto"/>
                  <a:cs typeface="Roboto"/>
                  <a:sym typeface="Roboto"/>
                </a:rPr>
                <a:t>Data </a:t>
              </a:r>
              <a:r>
                <a:rPr lang="en-US" sz="1600" dirty="0" err="1">
                  <a:solidFill>
                    <a:schemeClr val="dk1"/>
                  </a:solidFill>
                  <a:latin typeface="Roboto"/>
                  <a:ea typeface="Roboto"/>
                  <a:cs typeface="Roboto"/>
                  <a:sym typeface="Roboto"/>
                </a:rPr>
                <a:t>harus</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sesuai</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dengan</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keadaan</a:t>
              </a:r>
              <a:r>
                <a:rPr lang="en-US" sz="1600" dirty="0">
                  <a:solidFill>
                    <a:schemeClr val="dk1"/>
                  </a:solidFill>
                  <a:latin typeface="Roboto"/>
                  <a:ea typeface="Roboto"/>
                  <a:cs typeface="Roboto"/>
                  <a:sym typeface="Roboto"/>
                </a:rPr>
                <a:t> yang </a:t>
              </a:r>
              <a:r>
                <a:rPr lang="en-US" sz="1600" dirty="0" err="1">
                  <a:solidFill>
                    <a:schemeClr val="dk1"/>
                  </a:solidFill>
                  <a:latin typeface="Roboto"/>
                  <a:ea typeface="Roboto"/>
                  <a:cs typeface="Roboto"/>
                  <a:sym typeface="Roboto"/>
                </a:rPr>
                <a:t>sebenarnya</a:t>
              </a:r>
              <a:r>
                <a:rPr lang="en-US" sz="1600" dirty="0">
                  <a:solidFill>
                    <a:schemeClr val="dk1"/>
                  </a:solidFill>
                  <a:latin typeface="Roboto"/>
                  <a:ea typeface="Roboto"/>
                  <a:cs typeface="Roboto"/>
                  <a:sym typeface="Roboto"/>
                </a:rPr>
                <a:t> (</a:t>
              </a:r>
              <a:r>
                <a:rPr lang="en-US" sz="1600" i="1" dirty="0">
                  <a:solidFill>
                    <a:schemeClr val="dk1"/>
                  </a:solidFill>
                  <a:latin typeface="Roboto"/>
                  <a:ea typeface="Roboto"/>
                  <a:cs typeface="Roboto"/>
                  <a:sym typeface="Roboto"/>
                </a:rPr>
                <a:t>as it is</a:t>
              </a:r>
              <a:r>
                <a:rPr lang="en-US" sz="1600" dirty="0">
                  <a:solidFill>
                    <a:schemeClr val="dk1"/>
                  </a:solidFill>
                  <a:latin typeface="Roboto"/>
                  <a:ea typeface="Roboto"/>
                  <a:cs typeface="Roboto"/>
                  <a:sym typeface="Roboto"/>
                </a:rPr>
                <a:t>)</a:t>
              </a:r>
              <a:endParaRPr sz="1600" dirty="0">
                <a:solidFill>
                  <a:schemeClr val="dk1"/>
                </a:solidFill>
                <a:latin typeface="Roboto"/>
                <a:ea typeface="Roboto"/>
                <a:cs typeface="Roboto"/>
                <a:sym typeface="Roboto"/>
              </a:endParaRPr>
            </a:p>
          </p:txBody>
        </p:sp>
        <p:sp>
          <p:nvSpPr>
            <p:cNvPr id="333" name="Google Shape;333;p3"/>
            <p:cNvSpPr/>
            <p:nvPr/>
          </p:nvSpPr>
          <p:spPr>
            <a:xfrm flipH="1">
              <a:off x="2866935" y="1271700"/>
              <a:ext cx="587700" cy="587700"/>
            </a:xfrm>
            <a:prstGeom prst="rect">
              <a:avLst/>
            </a:prstGeom>
            <a:solidFill>
              <a:schemeClr val="accent3">
                <a:lumMod val="60000"/>
                <a:lumOff val="40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3466" dirty="0">
                  <a:solidFill>
                    <a:srgbClr val="FFFFFF"/>
                  </a:solidFill>
                  <a:latin typeface="Fira Sans Extra Condensed"/>
                  <a:ea typeface="Fira Sans Extra Condensed"/>
                  <a:cs typeface="Fira Sans Extra Condensed"/>
                  <a:sym typeface="Fira Sans Extra Condensed"/>
                </a:rPr>
                <a:t>01</a:t>
              </a:r>
              <a:endParaRPr sz="3466" dirty="0">
                <a:solidFill>
                  <a:srgbClr val="FFFFFF"/>
                </a:solidFill>
                <a:latin typeface="Calibri"/>
                <a:ea typeface="Calibri"/>
                <a:cs typeface="Calibri"/>
                <a:sym typeface="Calibri"/>
              </a:endParaRPr>
            </a:p>
          </p:txBody>
        </p:sp>
        <p:sp>
          <p:nvSpPr>
            <p:cNvPr id="334" name="Google Shape;334;p3"/>
            <p:cNvSpPr/>
            <p:nvPr/>
          </p:nvSpPr>
          <p:spPr>
            <a:xfrm>
              <a:off x="3976356" y="1536300"/>
              <a:ext cx="58500" cy="585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335" name="Google Shape;335;p3"/>
            <p:cNvCxnSpPr>
              <a:stCxn id="333" idx="1"/>
              <a:endCxn id="334" idx="1"/>
            </p:cNvCxnSpPr>
            <p:nvPr/>
          </p:nvCxnSpPr>
          <p:spPr>
            <a:xfrm>
              <a:off x="3454635" y="1565550"/>
              <a:ext cx="521700" cy="0"/>
            </a:xfrm>
            <a:prstGeom prst="straightConnector1">
              <a:avLst/>
            </a:prstGeom>
            <a:noFill/>
            <a:ln w="9525" cap="flat" cmpd="sng">
              <a:solidFill>
                <a:schemeClr val="accent4"/>
              </a:solidFill>
              <a:prstDash val="solid"/>
              <a:round/>
              <a:headEnd type="none" w="sm" len="sm"/>
              <a:tailEnd type="none" w="sm" len="sm"/>
            </a:ln>
          </p:spPr>
        </p:cxnSp>
      </p:grpSp>
      <p:grpSp>
        <p:nvGrpSpPr>
          <p:cNvPr id="336" name="Google Shape;336;p3"/>
          <p:cNvGrpSpPr/>
          <p:nvPr/>
        </p:nvGrpSpPr>
        <p:grpSpPr>
          <a:xfrm>
            <a:off x="521226" y="3207673"/>
            <a:ext cx="4798575" cy="962083"/>
            <a:chOff x="402819" y="2086599"/>
            <a:chExt cx="3598931" cy="721562"/>
          </a:xfrm>
        </p:grpSpPr>
        <p:sp>
          <p:nvSpPr>
            <p:cNvPr id="337" name="Google Shape;337;p3"/>
            <p:cNvSpPr txBox="1"/>
            <p:nvPr/>
          </p:nvSpPr>
          <p:spPr>
            <a:xfrm flipH="1">
              <a:off x="419100" y="2086599"/>
              <a:ext cx="2393400" cy="3405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400" dirty="0" err="1">
                  <a:solidFill>
                    <a:schemeClr val="accent1">
                      <a:lumMod val="50000"/>
                    </a:schemeClr>
                  </a:solidFill>
                  <a:latin typeface="Fira Sans Extra Condensed"/>
                  <a:ea typeface="Fira Sans Extra Condensed"/>
                  <a:cs typeface="Fira Sans Extra Condensed"/>
                  <a:sym typeface="Fira Sans Extra Condensed"/>
                </a:rPr>
                <a:t>Representatif</a:t>
              </a:r>
              <a:endParaRPr sz="2400" dirty="0">
                <a:solidFill>
                  <a:schemeClr val="accent1">
                    <a:lumMod val="50000"/>
                  </a:schemeClr>
                </a:solidFill>
                <a:latin typeface="Fira Sans Extra Condensed"/>
                <a:ea typeface="Fira Sans Extra Condensed"/>
                <a:cs typeface="Fira Sans Extra Condensed"/>
                <a:sym typeface="Fira Sans Extra Condensed"/>
              </a:endParaRPr>
            </a:p>
          </p:txBody>
        </p:sp>
        <p:sp>
          <p:nvSpPr>
            <p:cNvPr id="338" name="Google Shape;338;p3"/>
            <p:cNvSpPr txBox="1"/>
            <p:nvPr/>
          </p:nvSpPr>
          <p:spPr>
            <a:xfrm flipH="1">
              <a:off x="402819" y="2425061"/>
              <a:ext cx="2393400" cy="3831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1600" dirty="0">
                  <a:solidFill>
                    <a:schemeClr val="dk1"/>
                  </a:solidFill>
                  <a:latin typeface="Roboto"/>
                  <a:ea typeface="Roboto"/>
                  <a:cs typeface="Roboto"/>
                  <a:sym typeface="Roboto"/>
                </a:rPr>
                <a:t>Data </a:t>
              </a:r>
              <a:r>
                <a:rPr lang="en-US" sz="1600" dirty="0" err="1">
                  <a:solidFill>
                    <a:schemeClr val="dk1"/>
                  </a:solidFill>
                  <a:latin typeface="Roboto"/>
                  <a:ea typeface="Roboto"/>
                  <a:cs typeface="Roboto"/>
                  <a:sym typeface="Roboto"/>
                </a:rPr>
                <a:t>statistik</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harus</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mewakili</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kelompok</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objek</a:t>
              </a:r>
              <a:r>
                <a:rPr lang="en-US" sz="1600" dirty="0">
                  <a:solidFill>
                    <a:schemeClr val="dk1"/>
                  </a:solidFill>
                  <a:latin typeface="Roboto"/>
                  <a:ea typeface="Roboto"/>
                  <a:cs typeface="Roboto"/>
                  <a:sym typeface="Roboto"/>
                </a:rPr>
                <a:t> yang di </a:t>
              </a:r>
              <a:r>
                <a:rPr lang="en-US" sz="1600" dirty="0" err="1">
                  <a:solidFill>
                    <a:schemeClr val="dk1"/>
                  </a:solidFill>
                  <a:latin typeface="Roboto"/>
                  <a:ea typeface="Roboto"/>
                  <a:cs typeface="Roboto"/>
                  <a:sym typeface="Roboto"/>
                </a:rPr>
                <a:t>amati</a:t>
              </a:r>
              <a:endParaRPr sz="1600" dirty="0">
                <a:solidFill>
                  <a:schemeClr val="dk1"/>
                </a:solidFill>
                <a:latin typeface="Roboto"/>
                <a:ea typeface="Roboto"/>
                <a:cs typeface="Roboto"/>
                <a:sym typeface="Roboto"/>
              </a:endParaRPr>
            </a:p>
          </p:txBody>
        </p:sp>
        <p:sp>
          <p:nvSpPr>
            <p:cNvPr id="339" name="Google Shape;339;p3"/>
            <p:cNvSpPr/>
            <p:nvPr/>
          </p:nvSpPr>
          <p:spPr>
            <a:xfrm flipH="1">
              <a:off x="2866935" y="2179331"/>
              <a:ext cx="587700" cy="587700"/>
            </a:xfrm>
            <a:prstGeom prst="rect">
              <a:avLst/>
            </a:prstGeom>
            <a:solidFill>
              <a:schemeClr val="accent1">
                <a:lumMod val="75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3466" dirty="0">
                  <a:solidFill>
                    <a:srgbClr val="FFFFFF"/>
                  </a:solidFill>
                  <a:latin typeface="Fira Sans Extra Condensed"/>
                  <a:ea typeface="Fira Sans Extra Condensed"/>
                  <a:cs typeface="Fira Sans Extra Condensed"/>
                  <a:sym typeface="Fira Sans Extra Condensed"/>
                </a:rPr>
                <a:t>02</a:t>
              </a:r>
              <a:endParaRPr sz="3466" dirty="0">
                <a:solidFill>
                  <a:srgbClr val="FFFFFF"/>
                </a:solidFill>
                <a:latin typeface="Calibri"/>
                <a:ea typeface="Calibri"/>
                <a:cs typeface="Calibri"/>
                <a:sym typeface="Calibri"/>
              </a:endParaRPr>
            </a:p>
          </p:txBody>
        </p:sp>
        <p:sp>
          <p:nvSpPr>
            <p:cNvPr id="340" name="Google Shape;340;p3"/>
            <p:cNvSpPr/>
            <p:nvPr/>
          </p:nvSpPr>
          <p:spPr>
            <a:xfrm>
              <a:off x="3943250" y="2443931"/>
              <a:ext cx="58500" cy="585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341" name="Google Shape;341;p3"/>
            <p:cNvCxnSpPr>
              <a:stCxn id="339" idx="1"/>
              <a:endCxn id="340" idx="1"/>
            </p:cNvCxnSpPr>
            <p:nvPr/>
          </p:nvCxnSpPr>
          <p:spPr>
            <a:xfrm>
              <a:off x="3454635" y="2473181"/>
              <a:ext cx="488700" cy="0"/>
            </a:xfrm>
            <a:prstGeom prst="straightConnector1">
              <a:avLst/>
            </a:prstGeom>
            <a:noFill/>
            <a:ln w="9525" cap="flat" cmpd="sng">
              <a:solidFill>
                <a:schemeClr val="accent4"/>
              </a:solidFill>
              <a:prstDash val="solid"/>
              <a:round/>
              <a:headEnd type="none" w="sm" len="sm"/>
              <a:tailEnd type="none" w="sm" len="sm"/>
            </a:ln>
          </p:spPr>
        </p:cxnSp>
      </p:grpSp>
      <p:grpSp>
        <p:nvGrpSpPr>
          <p:cNvPr id="342" name="Google Shape;342;p3"/>
          <p:cNvGrpSpPr/>
          <p:nvPr/>
        </p:nvGrpSpPr>
        <p:grpSpPr>
          <a:xfrm>
            <a:off x="558800" y="4899056"/>
            <a:ext cx="4776867" cy="1305875"/>
            <a:chOff x="419100" y="2994224"/>
            <a:chExt cx="3582650" cy="979406"/>
          </a:xfrm>
        </p:grpSpPr>
        <p:sp>
          <p:nvSpPr>
            <p:cNvPr id="343" name="Google Shape;343;p3"/>
            <p:cNvSpPr txBox="1"/>
            <p:nvPr/>
          </p:nvSpPr>
          <p:spPr>
            <a:xfrm flipH="1">
              <a:off x="419100" y="2994224"/>
              <a:ext cx="2393400" cy="3405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400" dirty="0" err="1">
                  <a:solidFill>
                    <a:srgbClr val="6C8486"/>
                  </a:solidFill>
                  <a:latin typeface="Fira Sans Extra Condensed"/>
                  <a:ea typeface="Fira Sans Extra Condensed"/>
                  <a:cs typeface="Fira Sans Extra Condensed"/>
                  <a:sym typeface="Fira Sans Extra Condensed"/>
                </a:rPr>
                <a:t>Bergalat</a:t>
              </a:r>
              <a:r>
                <a:rPr lang="en-US" sz="2400" dirty="0">
                  <a:solidFill>
                    <a:srgbClr val="6C8486"/>
                  </a:solidFill>
                  <a:latin typeface="Fira Sans Extra Condensed"/>
                  <a:ea typeface="Fira Sans Extra Condensed"/>
                  <a:cs typeface="Fira Sans Extra Condensed"/>
                  <a:sym typeface="Fira Sans Extra Condensed"/>
                </a:rPr>
                <a:t> (</a:t>
              </a:r>
              <a:r>
                <a:rPr lang="en-US" sz="2400" i="1" dirty="0">
                  <a:solidFill>
                    <a:srgbClr val="6C8486"/>
                  </a:solidFill>
                  <a:latin typeface="Fira Sans Extra Condensed"/>
                  <a:ea typeface="Fira Sans Extra Condensed"/>
                  <a:cs typeface="Fira Sans Extra Condensed"/>
                  <a:sym typeface="Fira Sans Extra Condensed"/>
                </a:rPr>
                <a:t>error</a:t>
              </a:r>
              <a:r>
                <a:rPr lang="en-US" sz="2400" dirty="0">
                  <a:solidFill>
                    <a:srgbClr val="6C8486"/>
                  </a:solidFill>
                  <a:latin typeface="Fira Sans Extra Condensed"/>
                  <a:ea typeface="Fira Sans Extra Condensed"/>
                  <a:cs typeface="Fira Sans Extra Condensed"/>
                  <a:sym typeface="Fira Sans Extra Condensed"/>
                </a:rPr>
                <a:t>) </a:t>
              </a:r>
              <a:r>
                <a:rPr lang="en-US" sz="2400" dirty="0" err="1">
                  <a:solidFill>
                    <a:srgbClr val="6C8486"/>
                  </a:solidFill>
                  <a:latin typeface="Fira Sans Extra Condensed"/>
                  <a:ea typeface="Fira Sans Extra Condensed"/>
                  <a:cs typeface="Fira Sans Extra Condensed"/>
                  <a:sym typeface="Fira Sans Extra Condensed"/>
                </a:rPr>
                <a:t>kecil</a:t>
              </a:r>
              <a:endParaRPr sz="2400" dirty="0">
                <a:solidFill>
                  <a:srgbClr val="6C8486"/>
                </a:solidFill>
                <a:latin typeface="Fira Sans Extra Condensed"/>
                <a:ea typeface="Fira Sans Extra Condensed"/>
                <a:cs typeface="Fira Sans Extra Condensed"/>
                <a:sym typeface="Fira Sans Extra Condensed"/>
              </a:endParaRPr>
            </a:p>
          </p:txBody>
        </p:sp>
        <p:sp>
          <p:nvSpPr>
            <p:cNvPr id="344" name="Google Shape;344;p3"/>
            <p:cNvSpPr txBox="1"/>
            <p:nvPr/>
          </p:nvSpPr>
          <p:spPr>
            <a:xfrm flipH="1">
              <a:off x="428349" y="3590530"/>
              <a:ext cx="2393400" cy="3831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1600" dirty="0" err="1">
                  <a:solidFill>
                    <a:schemeClr val="dk1"/>
                  </a:solidFill>
                  <a:latin typeface="Roboto"/>
                  <a:ea typeface="Roboto"/>
                  <a:cs typeface="Roboto"/>
                  <a:sym typeface="Roboto"/>
                </a:rPr>
                <a:t>Suatu</a:t>
              </a:r>
              <a:r>
                <a:rPr lang="en-US" sz="1600" dirty="0">
                  <a:solidFill>
                    <a:schemeClr val="dk1"/>
                  </a:solidFill>
                  <a:latin typeface="Roboto"/>
                  <a:ea typeface="Roboto"/>
                  <a:cs typeface="Roboto"/>
                  <a:sym typeface="Roboto"/>
                </a:rPr>
                <a:t> data yang </a:t>
              </a:r>
              <a:r>
                <a:rPr lang="en-US" sz="1600" dirty="0" err="1">
                  <a:solidFill>
                    <a:schemeClr val="dk1"/>
                  </a:solidFill>
                  <a:latin typeface="Roboto"/>
                  <a:ea typeface="Roboto"/>
                  <a:cs typeface="Roboto"/>
                  <a:sym typeface="Roboto"/>
                </a:rPr>
                <a:t>baik</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bila</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mempunyai</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tingkat</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kesalahan</a:t>
              </a:r>
              <a:r>
                <a:rPr lang="en-US" sz="1600" dirty="0">
                  <a:solidFill>
                    <a:schemeClr val="dk1"/>
                  </a:solidFill>
                  <a:latin typeface="Roboto"/>
                  <a:ea typeface="Roboto"/>
                  <a:cs typeface="Roboto"/>
                  <a:sym typeface="Roboto"/>
                </a:rPr>
                <a:t> yang </a:t>
              </a:r>
              <a:r>
                <a:rPr lang="en-US" sz="1600" dirty="0" err="1">
                  <a:solidFill>
                    <a:schemeClr val="dk1"/>
                  </a:solidFill>
                  <a:latin typeface="Roboto"/>
                  <a:ea typeface="Roboto"/>
                  <a:cs typeface="Roboto"/>
                  <a:sym typeface="Roboto"/>
                </a:rPr>
                <a:t>kecil</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yaitu</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beda</a:t>
              </a:r>
              <a:r>
                <a:rPr lang="en-US" sz="1600" dirty="0">
                  <a:solidFill>
                    <a:schemeClr val="dk1"/>
                  </a:solidFill>
                  <a:latin typeface="Roboto"/>
                  <a:ea typeface="Roboto"/>
                  <a:cs typeface="Roboto"/>
                  <a:sym typeface="Roboto"/>
                </a:rPr>
                <a:t> yang </a:t>
              </a:r>
              <a:r>
                <a:rPr lang="en-US" sz="1600" dirty="0" err="1">
                  <a:solidFill>
                    <a:schemeClr val="dk1"/>
                  </a:solidFill>
                  <a:latin typeface="Roboto"/>
                  <a:ea typeface="Roboto"/>
                  <a:cs typeface="Roboto"/>
                  <a:sym typeface="Roboto"/>
                </a:rPr>
                <a:t>kecil</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dari</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nilai</a:t>
              </a:r>
              <a:r>
                <a:rPr lang="en-US" sz="1600" dirty="0">
                  <a:solidFill>
                    <a:schemeClr val="dk1"/>
                  </a:solidFill>
                  <a:latin typeface="Roboto"/>
                  <a:ea typeface="Roboto"/>
                  <a:cs typeface="Roboto"/>
                  <a:sym typeface="Roboto"/>
                </a:rPr>
                <a:t> yang </a:t>
              </a:r>
              <a:r>
                <a:rPr lang="en-US" sz="1600" dirty="0" err="1">
                  <a:solidFill>
                    <a:schemeClr val="dk1"/>
                  </a:solidFill>
                  <a:latin typeface="Roboto"/>
                  <a:ea typeface="Roboto"/>
                  <a:cs typeface="Roboto"/>
                  <a:sym typeface="Roboto"/>
                </a:rPr>
                <a:t>sesungguhnya</a:t>
              </a:r>
              <a:r>
                <a:rPr lang="en-US" sz="1600" dirty="0">
                  <a:solidFill>
                    <a:schemeClr val="dk1"/>
                  </a:solidFill>
                  <a:latin typeface="Roboto"/>
                  <a:ea typeface="Roboto"/>
                  <a:cs typeface="Roboto"/>
                  <a:sym typeface="Roboto"/>
                </a:rPr>
                <a:t> </a:t>
              </a:r>
              <a:endParaRPr sz="1600" dirty="0">
                <a:solidFill>
                  <a:schemeClr val="dk1"/>
                </a:solidFill>
                <a:latin typeface="Roboto"/>
                <a:ea typeface="Roboto"/>
                <a:cs typeface="Roboto"/>
                <a:sym typeface="Roboto"/>
              </a:endParaRPr>
            </a:p>
          </p:txBody>
        </p:sp>
        <p:sp>
          <p:nvSpPr>
            <p:cNvPr id="345" name="Google Shape;345;p3"/>
            <p:cNvSpPr/>
            <p:nvPr/>
          </p:nvSpPr>
          <p:spPr>
            <a:xfrm flipH="1">
              <a:off x="2866935" y="3086961"/>
              <a:ext cx="587700" cy="587700"/>
            </a:xfrm>
            <a:prstGeom prst="rect">
              <a:avLst/>
            </a:prstGeom>
            <a:solidFill>
              <a:schemeClr val="accent2">
                <a:lumMod val="75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3466">
                  <a:solidFill>
                    <a:srgbClr val="FFFFFF"/>
                  </a:solidFill>
                  <a:latin typeface="Fira Sans Extra Condensed"/>
                  <a:ea typeface="Fira Sans Extra Condensed"/>
                  <a:cs typeface="Fira Sans Extra Condensed"/>
                  <a:sym typeface="Fira Sans Extra Condensed"/>
                </a:rPr>
                <a:t>03</a:t>
              </a:r>
              <a:endParaRPr sz="3466">
                <a:solidFill>
                  <a:srgbClr val="FFFFFF"/>
                </a:solidFill>
                <a:latin typeface="Calibri"/>
                <a:ea typeface="Calibri"/>
                <a:cs typeface="Calibri"/>
                <a:sym typeface="Calibri"/>
              </a:endParaRPr>
            </a:p>
          </p:txBody>
        </p:sp>
        <p:sp>
          <p:nvSpPr>
            <p:cNvPr id="346" name="Google Shape;346;p3"/>
            <p:cNvSpPr/>
            <p:nvPr/>
          </p:nvSpPr>
          <p:spPr>
            <a:xfrm>
              <a:off x="3943250" y="3351561"/>
              <a:ext cx="58500" cy="585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347" name="Google Shape;347;p3"/>
            <p:cNvCxnSpPr>
              <a:stCxn id="345" idx="1"/>
              <a:endCxn id="346" idx="1"/>
            </p:cNvCxnSpPr>
            <p:nvPr/>
          </p:nvCxnSpPr>
          <p:spPr>
            <a:xfrm>
              <a:off x="3454635" y="3380811"/>
              <a:ext cx="488700" cy="0"/>
            </a:xfrm>
            <a:prstGeom prst="straightConnector1">
              <a:avLst/>
            </a:prstGeom>
            <a:noFill/>
            <a:ln w="9525" cap="flat" cmpd="sng">
              <a:solidFill>
                <a:schemeClr val="accent4"/>
              </a:solidFill>
              <a:prstDash val="solid"/>
              <a:round/>
              <a:headEnd type="none" w="sm" len="sm"/>
              <a:tailEnd type="none" w="sm" len="sm"/>
            </a:ln>
          </p:spPr>
        </p:cxnSp>
      </p:grpSp>
      <p:grpSp>
        <p:nvGrpSpPr>
          <p:cNvPr id="348" name="Google Shape;348;p3"/>
          <p:cNvGrpSpPr/>
          <p:nvPr/>
        </p:nvGrpSpPr>
        <p:grpSpPr>
          <a:xfrm>
            <a:off x="6812192" y="1571967"/>
            <a:ext cx="4821008" cy="1240672"/>
            <a:chOff x="5109144" y="1178975"/>
            <a:chExt cx="3615756" cy="930504"/>
          </a:xfrm>
        </p:grpSpPr>
        <p:sp>
          <p:nvSpPr>
            <p:cNvPr id="349" name="Google Shape;349;p3"/>
            <p:cNvSpPr txBox="1"/>
            <p:nvPr/>
          </p:nvSpPr>
          <p:spPr>
            <a:xfrm>
              <a:off x="6331500" y="1178975"/>
              <a:ext cx="2393400" cy="3405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400" dirty="0" err="1">
                  <a:solidFill>
                    <a:schemeClr val="accent1">
                      <a:lumMod val="50000"/>
                    </a:schemeClr>
                  </a:solidFill>
                  <a:latin typeface="Fira Sans Extra Condensed"/>
                  <a:ea typeface="Fira Sans Extra Condensed"/>
                  <a:cs typeface="Fira Sans Extra Condensed"/>
                  <a:sym typeface="Fira Sans Extra Condensed"/>
                </a:rPr>
                <a:t>Tepat</a:t>
              </a:r>
              <a:r>
                <a:rPr lang="en-US" sz="2400" dirty="0">
                  <a:solidFill>
                    <a:schemeClr val="accent1">
                      <a:lumMod val="50000"/>
                    </a:schemeClr>
                  </a:solidFill>
                  <a:latin typeface="Fira Sans Extra Condensed"/>
                  <a:ea typeface="Fira Sans Extra Condensed"/>
                  <a:cs typeface="Fira Sans Extra Condensed"/>
                  <a:sym typeface="Fira Sans Extra Condensed"/>
                </a:rPr>
                <a:t> </a:t>
              </a:r>
              <a:r>
                <a:rPr lang="en-US" sz="2400" dirty="0" err="1">
                  <a:solidFill>
                    <a:schemeClr val="accent1">
                      <a:lumMod val="50000"/>
                    </a:schemeClr>
                  </a:solidFill>
                  <a:latin typeface="Fira Sans Extra Condensed"/>
                  <a:ea typeface="Fira Sans Extra Condensed"/>
                  <a:cs typeface="Fira Sans Extra Condensed"/>
                  <a:sym typeface="Fira Sans Extra Condensed"/>
                </a:rPr>
                <a:t>waktu</a:t>
              </a:r>
              <a:endParaRPr sz="2400" dirty="0">
                <a:solidFill>
                  <a:schemeClr val="accent1">
                    <a:lumMod val="50000"/>
                  </a:schemeClr>
                </a:solidFill>
                <a:latin typeface="Fira Sans Extra Condensed"/>
                <a:ea typeface="Fira Sans Extra Condensed"/>
                <a:cs typeface="Fira Sans Extra Condensed"/>
                <a:sym typeface="Fira Sans Extra Condensed"/>
              </a:endParaRPr>
            </a:p>
          </p:txBody>
        </p:sp>
        <p:sp>
          <p:nvSpPr>
            <p:cNvPr id="350" name="Google Shape;350;p3"/>
            <p:cNvSpPr txBox="1"/>
            <p:nvPr/>
          </p:nvSpPr>
          <p:spPr>
            <a:xfrm>
              <a:off x="6331500" y="1518427"/>
              <a:ext cx="2393400" cy="591052"/>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chemeClr val="dk1"/>
                  </a:solidFill>
                  <a:latin typeface="Roboto"/>
                  <a:ea typeface="Roboto"/>
                  <a:cs typeface="Roboto"/>
                  <a:sym typeface="Roboto"/>
                </a:rPr>
                <a:t>Data yang </a:t>
              </a:r>
              <a:r>
                <a:rPr lang="en-US" sz="1600" dirty="0" err="1">
                  <a:solidFill>
                    <a:schemeClr val="dk1"/>
                  </a:solidFill>
                  <a:latin typeface="Roboto"/>
                  <a:ea typeface="Roboto"/>
                  <a:cs typeface="Roboto"/>
                  <a:sym typeface="Roboto"/>
                </a:rPr>
                <a:t>tersedia</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tetapi</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tidak</a:t>
              </a:r>
              <a:r>
                <a:rPr lang="en-US" sz="1600" dirty="0">
                  <a:solidFill>
                    <a:schemeClr val="dk1"/>
                  </a:solidFill>
                  <a:latin typeface="Roboto"/>
                  <a:ea typeface="Roboto"/>
                  <a:cs typeface="Roboto"/>
                  <a:sym typeface="Roboto"/>
                </a:rPr>
                <a:t> pada </a:t>
              </a:r>
              <a:r>
                <a:rPr lang="en-US" sz="1600" dirty="0" err="1">
                  <a:solidFill>
                    <a:schemeClr val="dk1"/>
                  </a:solidFill>
                  <a:latin typeface="Roboto"/>
                  <a:ea typeface="Roboto"/>
                  <a:cs typeface="Roboto"/>
                  <a:sym typeface="Roboto"/>
                </a:rPr>
                <a:t>saat</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diperlukan</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tentunya</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kurang</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bermanfaat</a:t>
              </a:r>
              <a:r>
                <a:rPr lang="en-US" sz="1600" dirty="0">
                  <a:solidFill>
                    <a:schemeClr val="dk1"/>
                  </a:solidFill>
                  <a:latin typeface="Roboto"/>
                  <a:ea typeface="Roboto"/>
                  <a:cs typeface="Roboto"/>
                  <a:sym typeface="Roboto"/>
                </a:rPr>
                <a:t>.</a:t>
              </a:r>
              <a:endParaRPr sz="1600" dirty="0">
                <a:solidFill>
                  <a:schemeClr val="dk1"/>
                </a:solidFill>
                <a:latin typeface="Roboto"/>
                <a:ea typeface="Roboto"/>
                <a:cs typeface="Roboto"/>
                <a:sym typeface="Roboto"/>
              </a:endParaRPr>
            </a:p>
          </p:txBody>
        </p:sp>
        <p:sp>
          <p:nvSpPr>
            <p:cNvPr id="351" name="Google Shape;351;p3"/>
            <p:cNvSpPr/>
            <p:nvPr/>
          </p:nvSpPr>
          <p:spPr>
            <a:xfrm>
              <a:off x="5689615" y="1271700"/>
              <a:ext cx="587700" cy="587700"/>
            </a:xfrm>
            <a:prstGeom prst="rect">
              <a:avLst/>
            </a:prstGeom>
            <a:solidFill>
              <a:schemeClr val="accent3">
                <a:lumMod val="60000"/>
                <a:lumOff val="40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3466">
                  <a:solidFill>
                    <a:srgbClr val="FFFFFF"/>
                  </a:solidFill>
                  <a:latin typeface="Fira Sans Extra Condensed"/>
                  <a:ea typeface="Fira Sans Extra Condensed"/>
                  <a:cs typeface="Fira Sans Extra Condensed"/>
                  <a:sym typeface="Fira Sans Extra Condensed"/>
                </a:rPr>
                <a:t>04</a:t>
              </a:r>
              <a:endParaRPr sz="3466">
                <a:solidFill>
                  <a:srgbClr val="FFFFFF"/>
                </a:solidFill>
                <a:latin typeface="Calibri"/>
                <a:ea typeface="Calibri"/>
                <a:cs typeface="Calibri"/>
                <a:sym typeface="Calibri"/>
              </a:endParaRPr>
            </a:p>
          </p:txBody>
        </p:sp>
        <p:sp>
          <p:nvSpPr>
            <p:cNvPr id="352" name="Google Shape;352;p3"/>
            <p:cNvSpPr/>
            <p:nvPr/>
          </p:nvSpPr>
          <p:spPr>
            <a:xfrm>
              <a:off x="5109144" y="1536300"/>
              <a:ext cx="58500" cy="585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353" name="Google Shape;353;p3"/>
            <p:cNvCxnSpPr>
              <a:stCxn id="352" idx="3"/>
              <a:endCxn id="351" idx="1"/>
            </p:cNvCxnSpPr>
            <p:nvPr/>
          </p:nvCxnSpPr>
          <p:spPr>
            <a:xfrm>
              <a:off x="5167644" y="1565550"/>
              <a:ext cx="522000" cy="0"/>
            </a:xfrm>
            <a:prstGeom prst="straightConnector1">
              <a:avLst/>
            </a:prstGeom>
            <a:noFill/>
            <a:ln w="9525" cap="flat" cmpd="sng">
              <a:solidFill>
                <a:schemeClr val="accent4"/>
              </a:solidFill>
              <a:prstDash val="solid"/>
              <a:round/>
              <a:headEnd type="none" w="sm" len="sm"/>
              <a:tailEnd type="none" w="sm" len="sm"/>
            </a:ln>
          </p:spPr>
        </p:cxnSp>
      </p:grpSp>
      <p:grpSp>
        <p:nvGrpSpPr>
          <p:cNvPr id="354" name="Google Shape;354;p3"/>
          <p:cNvGrpSpPr/>
          <p:nvPr/>
        </p:nvGrpSpPr>
        <p:grpSpPr>
          <a:xfrm>
            <a:off x="6871135" y="3247127"/>
            <a:ext cx="4799640" cy="1220527"/>
            <a:chOff x="5142250" y="2086599"/>
            <a:chExt cx="3599730" cy="915395"/>
          </a:xfrm>
        </p:grpSpPr>
        <p:sp>
          <p:nvSpPr>
            <p:cNvPr id="355" name="Google Shape;355;p3"/>
            <p:cNvSpPr txBox="1"/>
            <p:nvPr/>
          </p:nvSpPr>
          <p:spPr>
            <a:xfrm>
              <a:off x="6331500" y="2086599"/>
              <a:ext cx="2393400" cy="3405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400" dirty="0" err="1">
                  <a:solidFill>
                    <a:schemeClr val="accent1">
                      <a:lumMod val="50000"/>
                    </a:schemeClr>
                  </a:solidFill>
                  <a:latin typeface="Fira Sans Extra Condensed"/>
                  <a:ea typeface="Fira Sans Extra Condensed"/>
                  <a:cs typeface="Fira Sans Extra Condensed"/>
                  <a:sym typeface="Fira Sans Extra Condensed"/>
                </a:rPr>
                <a:t>Relevan</a:t>
              </a:r>
              <a:endParaRPr sz="2400" dirty="0">
                <a:solidFill>
                  <a:schemeClr val="accent1">
                    <a:lumMod val="50000"/>
                  </a:schemeClr>
                </a:solidFill>
                <a:latin typeface="Fira Sans Extra Condensed"/>
                <a:ea typeface="Fira Sans Extra Condensed"/>
                <a:cs typeface="Fira Sans Extra Condensed"/>
                <a:sym typeface="Fira Sans Extra Condensed"/>
              </a:endParaRPr>
            </a:p>
          </p:txBody>
        </p:sp>
        <p:sp>
          <p:nvSpPr>
            <p:cNvPr id="356" name="Google Shape;356;p3"/>
            <p:cNvSpPr txBox="1"/>
            <p:nvPr/>
          </p:nvSpPr>
          <p:spPr>
            <a:xfrm>
              <a:off x="6348580" y="2618894"/>
              <a:ext cx="2393400" cy="3831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chemeClr val="dk1"/>
                  </a:solidFill>
                  <a:latin typeface="Roboto"/>
                  <a:ea typeface="Roboto"/>
                  <a:cs typeface="Roboto"/>
                  <a:sym typeface="Roboto"/>
                </a:rPr>
                <a:t>Data yang </a:t>
              </a:r>
              <a:r>
                <a:rPr lang="en-US" sz="1600" dirty="0" err="1">
                  <a:solidFill>
                    <a:schemeClr val="dk1"/>
                  </a:solidFill>
                  <a:latin typeface="Roboto"/>
                  <a:ea typeface="Roboto"/>
                  <a:cs typeface="Roboto"/>
                  <a:sym typeface="Roboto"/>
                </a:rPr>
                <a:t>dikumpulkan</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harus</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ada</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hubungannya</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dengan</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masalah</a:t>
              </a:r>
              <a:r>
                <a:rPr lang="en-US" sz="1600" dirty="0">
                  <a:solidFill>
                    <a:schemeClr val="dk1"/>
                  </a:solidFill>
                  <a:latin typeface="Roboto"/>
                  <a:ea typeface="Roboto"/>
                  <a:cs typeface="Roboto"/>
                  <a:sym typeface="Roboto"/>
                </a:rPr>
                <a:t> yang </a:t>
              </a:r>
              <a:r>
                <a:rPr lang="en-US" sz="1600" dirty="0" err="1">
                  <a:solidFill>
                    <a:schemeClr val="dk1"/>
                  </a:solidFill>
                  <a:latin typeface="Roboto"/>
                  <a:ea typeface="Roboto"/>
                  <a:cs typeface="Roboto"/>
                  <a:sym typeface="Roboto"/>
                </a:rPr>
                <a:t>akan</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diselesaikan</a:t>
              </a:r>
              <a:endParaRPr sz="1600" dirty="0">
                <a:solidFill>
                  <a:schemeClr val="dk1"/>
                </a:solidFill>
                <a:latin typeface="Roboto"/>
                <a:ea typeface="Roboto"/>
                <a:cs typeface="Roboto"/>
                <a:sym typeface="Roboto"/>
              </a:endParaRPr>
            </a:p>
          </p:txBody>
        </p:sp>
        <p:sp>
          <p:nvSpPr>
            <p:cNvPr id="357" name="Google Shape;357;p3"/>
            <p:cNvSpPr/>
            <p:nvPr/>
          </p:nvSpPr>
          <p:spPr>
            <a:xfrm>
              <a:off x="5689615" y="2179331"/>
              <a:ext cx="587700" cy="587700"/>
            </a:xfrm>
            <a:prstGeom prst="rect">
              <a:avLst/>
            </a:prstGeom>
            <a:solidFill>
              <a:schemeClr val="accent1">
                <a:lumMod val="75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3466" dirty="0">
                  <a:solidFill>
                    <a:srgbClr val="FFFFFF"/>
                  </a:solidFill>
                  <a:latin typeface="Fira Sans Extra Condensed"/>
                  <a:ea typeface="Fira Sans Extra Condensed"/>
                  <a:cs typeface="Fira Sans Extra Condensed"/>
                  <a:sym typeface="Fira Sans Extra Condensed"/>
                </a:rPr>
                <a:t>05</a:t>
              </a:r>
              <a:endParaRPr sz="3466" dirty="0">
                <a:solidFill>
                  <a:srgbClr val="FFFFFF"/>
                </a:solidFill>
                <a:latin typeface="Calibri"/>
                <a:ea typeface="Calibri"/>
                <a:cs typeface="Calibri"/>
                <a:sym typeface="Calibri"/>
              </a:endParaRPr>
            </a:p>
          </p:txBody>
        </p:sp>
        <p:sp>
          <p:nvSpPr>
            <p:cNvPr id="358" name="Google Shape;358;p3"/>
            <p:cNvSpPr/>
            <p:nvPr/>
          </p:nvSpPr>
          <p:spPr>
            <a:xfrm>
              <a:off x="5142250" y="2443931"/>
              <a:ext cx="58500" cy="585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359" name="Google Shape;359;p3"/>
            <p:cNvCxnSpPr>
              <a:stCxn id="358" idx="3"/>
              <a:endCxn id="357" idx="1"/>
            </p:cNvCxnSpPr>
            <p:nvPr/>
          </p:nvCxnSpPr>
          <p:spPr>
            <a:xfrm>
              <a:off x="5200750" y="2473181"/>
              <a:ext cx="489000" cy="0"/>
            </a:xfrm>
            <a:prstGeom prst="straightConnector1">
              <a:avLst/>
            </a:prstGeom>
            <a:noFill/>
            <a:ln w="9525" cap="flat" cmpd="sng">
              <a:solidFill>
                <a:schemeClr val="accent4"/>
              </a:solidFill>
              <a:prstDash val="solid"/>
              <a:round/>
              <a:headEnd type="none" w="sm" len="sm"/>
              <a:tailEnd type="none" w="sm" len="sm"/>
            </a:ln>
          </p:spPr>
        </p:cxnSp>
      </p:grpSp>
      <p:grpSp>
        <p:nvGrpSpPr>
          <p:cNvPr id="360" name="Google Shape;360;p3"/>
          <p:cNvGrpSpPr/>
          <p:nvPr/>
        </p:nvGrpSpPr>
        <p:grpSpPr>
          <a:xfrm>
            <a:off x="6871135" y="4932804"/>
            <a:ext cx="4799640" cy="1384301"/>
            <a:chOff x="5142250" y="2994224"/>
            <a:chExt cx="3599730" cy="1038226"/>
          </a:xfrm>
        </p:grpSpPr>
        <p:sp>
          <p:nvSpPr>
            <p:cNvPr id="361" name="Google Shape;361;p3"/>
            <p:cNvSpPr txBox="1"/>
            <p:nvPr/>
          </p:nvSpPr>
          <p:spPr>
            <a:xfrm>
              <a:off x="6331500" y="2994224"/>
              <a:ext cx="2393400" cy="3405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400" dirty="0" err="1">
                  <a:solidFill>
                    <a:srgbClr val="6C8486"/>
                  </a:solidFill>
                  <a:latin typeface="Fira Sans Extra Condensed"/>
                  <a:ea typeface="Fira Sans Extra Condensed"/>
                  <a:cs typeface="Fira Sans Extra Condensed"/>
                  <a:sym typeface="Fira Sans Extra Condensed"/>
                </a:rPr>
                <a:t>Reliabel</a:t>
              </a:r>
              <a:endParaRPr sz="2400" dirty="0">
                <a:solidFill>
                  <a:srgbClr val="6C8486"/>
                </a:solidFill>
                <a:latin typeface="Fira Sans Extra Condensed"/>
                <a:ea typeface="Fira Sans Extra Condensed"/>
                <a:cs typeface="Fira Sans Extra Condensed"/>
                <a:sym typeface="Fira Sans Extra Condensed"/>
              </a:endParaRPr>
            </a:p>
          </p:txBody>
        </p:sp>
        <p:sp>
          <p:nvSpPr>
            <p:cNvPr id="362" name="Google Shape;362;p3"/>
            <p:cNvSpPr txBox="1"/>
            <p:nvPr/>
          </p:nvSpPr>
          <p:spPr>
            <a:xfrm>
              <a:off x="6348580" y="3649350"/>
              <a:ext cx="2393400" cy="3831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chemeClr val="dk1"/>
                  </a:solidFill>
                  <a:latin typeface="Roboto"/>
                  <a:ea typeface="Roboto"/>
                  <a:cs typeface="Roboto"/>
                  <a:sym typeface="Roboto"/>
                </a:rPr>
                <a:t>Data yang </a:t>
              </a:r>
              <a:r>
                <a:rPr lang="en-US" sz="1600" dirty="0" err="1">
                  <a:solidFill>
                    <a:schemeClr val="dk1"/>
                  </a:solidFill>
                  <a:latin typeface="Roboto"/>
                  <a:ea typeface="Roboto"/>
                  <a:cs typeface="Roboto"/>
                  <a:sym typeface="Roboto"/>
                </a:rPr>
                <a:t>dapat</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diandalkan</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yaitu</a:t>
              </a:r>
              <a:r>
                <a:rPr lang="en-US" sz="1600" dirty="0">
                  <a:solidFill>
                    <a:schemeClr val="dk1"/>
                  </a:solidFill>
                  <a:latin typeface="Roboto"/>
                  <a:ea typeface="Roboto"/>
                  <a:cs typeface="Roboto"/>
                  <a:sym typeface="Roboto"/>
                </a:rPr>
                <a:t> data yang </a:t>
              </a:r>
              <a:r>
                <a:rPr lang="en-US" sz="1600" dirty="0" err="1">
                  <a:solidFill>
                    <a:schemeClr val="dk1"/>
                  </a:solidFill>
                  <a:latin typeface="Roboto"/>
                  <a:ea typeface="Roboto"/>
                  <a:cs typeface="Roboto"/>
                  <a:sym typeface="Roboto"/>
                </a:rPr>
                <a:t>berkualitas</a:t>
              </a:r>
              <a:r>
                <a:rPr lang="en-US" sz="1600" dirty="0">
                  <a:solidFill>
                    <a:schemeClr val="dk1"/>
                  </a:solidFill>
                  <a:latin typeface="Roboto"/>
                  <a:ea typeface="Roboto"/>
                  <a:cs typeface="Roboto"/>
                  <a:sym typeface="Roboto"/>
                </a:rPr>
                <a:t> yang </a:t>
              </a:r>
              <a:r>
                <a:rPr lang="en-US" sz="1600" dirty="0" err="1">
                  <a:solidFill>
                    <a:schemeClr val="dk1"/>
                  </a:solidFill>
                  <a:latin typeface="Roboto"/>
                  <a:ea typeface="Roboto"/>
                  <a:cs typeface="Roboto"/>
                  <a:sym typeface="Roboto"/>
                </a:rPr>
                <a:t>dikumpulkan</a:t>
              </a:r>
              <a:r>
                <a:rPr lang="en-US" sz="1600" dirty="0">
                  <a:solidFill>
                    <a:schemeClr val="dk1"/>
                  </a:solidFill>
                  <a:latin typeface="Roboto"/>
                  <a:ea typeface="Roboto"/>
                  <a:cs typeface="Roboto"/>
                  <a:sym typeface="Roboto"/>
                </a:rPr>
                <a:t> dan </a:t>
              </a:r>
              <a:r>
                <a:rPr lang="en-US" sz="1600" dirty="0" err="1">
                  <a:solidFill>
                    <a:schemeClr val="dk1"/>
                  </a:solidFill>
                  <a:latin typeface="Roboto"/>
                  <a:ea typeface="Roboto"/>
                  <a:cs typeface="Roboto"/>
                  <a:sym typeface="Roboto"/>
                </a:rPr>
                <a:t>diolah</a:t>
              </a:r>
              <a:r>
                <a:rPr lang="en-US" sz="1600" dirty="0">
                  <a:solidFill>
                    <a:schemeClr val="dk1"/>
                  </a:solidFill>
                  <a:latin typeface="Roboto"/>
                  <a:ea typeface="Roboto"/>
                  <a:cs typeface="Roboto"/>
                  <a:sym typeface="Roboto"/>
                </a:rPr>
                <a:t> dan </a:t>
              </a:r>
              <a:r>
                <a:rPr lang="en-US" sz="1600" dirty="0" err="1">
                  <a:solidFill>
                    <a:schemeClr val="dk1"/>
                  </a:solidFill>
                  <a:latin typeface="Roboto"/>
                  <a:ea typeface="Roboto"/>
                  <a:cs typeface="Roboto"/>
                  <a:sym typeface="Roboto"/>
                </a:rPr>
                <a:t>disajikan</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mengikuti</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kaidah-kaidah</a:t>
              </a:r>
              <a:r>
                <a:rPr lang="en-US" sz="1600" dirty="0">
                  <a:solidFill>
                    <a:schemeClr val="dk1"/>
                  </a:solidFill>
                  <a:latin typeface="Roboto"/>
                  <a:ea typeface="Roboto"/>
                  <a:cs typeface="Roboto"/>
                  <a:sym typeface="Roboto"/>
                </a:rPr>
                <a:t> </a:t>
              </a:r>
              <a:r>
                <a:rPr lang="en-US" sz="1600" dirty="0" err="1">
                  <a:solidFill>
                    <a:schemeClr val="dk1"/>
                  </a:solidFill>
                  <a:latin typeface="Roboto"/>
                  <a:ea typeface="Roboto"/>
                  <a:cs typeface="Roboto"/>
                  <a:sym typeface="Roboto"/>
                </a:rPr>
                <a:t>statistik</a:t>
              </a:r>
              <a:endParaRPr sz="1600" dirty="0">
                <a:solidFill>
                  <a:schemeClr val="dk1"/>
                </a:solidFill>
                <a:latin typeface="Roboto"/>
                <a:ea typeface="Roboto"/>
                <a:cs typeface="Roboto"/>
                <a:sym typeface="Roboto"/>
              </a:endParaRPr>
            </a:p>
          </p:txBody>
        </p:sp>
        <p:sp>
          <p:nvSpPr>
            <p:cNvPr id="363" name="Google Shape;363;p3"/>
            <p:cNvSpPr/>
            <p:nvPr/>
          </p:nvSpPr>
          <p:spPr>
            <a:xfrm>
              <a:off x="5689615" y="3086961"/>
              <a:ext cx="587700" cy="587700"/>
            </a:xfrm>
            <a:prstGeom prst="rect">
              <a:avLst/>
            </a:prstGeom>
            <a:solidFill>
              <a:schemeClr val="accent2">
                <a:lumMod val="75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3466" dirty="0">
                  <a:solidFill>
                    <a:srgbClr val="FFFFFF"/>
                  </a:solidFill>
                  <a:latin typeface="Fira Sans Extra Condensed"/>
                  <a:ea typeface="Fira Sans Extra Condensed"/>
                  <a:cs typeface="Fira Sans Extra Condensed"/>
                  <a:sym typeface="Fira Sans Extra Condensed"/>
                </a:rPr>
                <a:t>06</a:t>
              </a:r>
              <a:endParaRPr sz="3466" dirty="0">
                <a:solidFill>
                  <a:srgbClr val="FFFFFF"/>
                </a:solidFill>
                <a:latin typeface="Calibri"/>
                <a:ea typeface="Calibri"/>
                <a:cs typeface="Calibri"/>
                <a:sym typeface="Calibri"/>
              </a:endParaRPr>
            </a:p>
          </p:txBody>
        </p:sp>
        <p:sp>
          <p:nvSpPr>
            <p:cNvPr id="364" name="Google Shape;364;p3"/>
            <p:cNvSpPr/>
            <p:nvPr/>
          </p:nvSpPr>
          <p:spPr>
            <a:xfrm>
              <a:off x="5142250" y="3351561"/>
              <a:ext cx="58500" cy="585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365" name="Google Shape;365;p3"/>
            <p:cNvCxnSpPr>
              <a:stCxn id="364" idx="3"/>
              <a:endCxn id="363" idx="1"/>
            </p:cNvCxnSpPr>
            <p:nvPr/>
          </p:nvCxnSpPr>
          <p:spPr>
            <a:xfrm>
              <a:off x="5200750" y="3380811"/>
              <a:ext cx="489000" cy="0"/>
            </a:xfrm>
            <a:prstGeom prst="straightConnector1">
              <a:avLst/>
            </a:prstGeom>
            <a:noFill/>
            <a:ln w="9525" cap="flat" cmpd="sng">
              <a:solidFill>
                <a:schemeClr val="accent4"/>
              </a:solidFill>
              <a:prstDash val="solid"/>
              <a:round/>
              <a:headEnd type="none" w="sm" len="sm"/>
              <a:tailEnd type="none" w="sm" len="sm"/>
            </a:ln>
          </p:spPr>
        </p:cxnSp>
      </p:grpSp>
      <p:sp>
        <p:nvSpPr>
          <p:cNvPr id="4" name="Rectangle: Rounded Corners 3">
            <a:extLst>
              <a:ext uri="{FF2B5EF4-FFF2-40B4-BE49-F238E27FC236}">
                <a16:creationId xmlns:a16="http://schemas.microsoft.com/office/drawing/2014/main" id="{93D078FF-20B9-FF28-E27F-6CB99EEB2D46}"/>
              </a:ext>
            </a:extLst>
          </p:cNvPr>
          <p:cNvSpPr/>
          <p:nvPr/>
        </p:nvSpPr>
        <p:spPr>
          <a:xfrm>
            <a:off x="5014452" y="1173425"/>
            <a:ext cx="1934683" cy="5481862"/>
          </a:xfrm>
          <a:prstGeom prst="roundRect">
            <a:avLst>
              <a:gd name="adj" fmla="val 32076"/>
            </a:avLst>
          </a:prstGeom>
          <a:solidFill>
            <a:schemeClr val="accent2"/>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2800" b="1" i="0" u="none" strike="noStrike" kern="0" cap="none" spc="0" normalizeH="0" baseline="0" noProof="0" dirty="0">
                <a:ln>
                  <a:noFill/>
                </a:ln>
                <a:solidFill>
                  <a:prstClr val="white"/>
                </a:solidFill>
                <a:effectLst/>
                <a:uLnTx/>
                <a:uFillTx/>
              </a:rPr>
              <a:t>Data dan </a:t>
            </a:r>
            <a:r>
              <a:rPr kumimoji="0" lang="en-US" sz="2800" b="1" i="0" u="none" strike="noStrike" kern="0" cap="none" spc="0" normalizeH="0" baseline="0" noProof="0" dirty="0" err="1">
                <a:ln>
                  <a:noFill/>
                </a:ln>
                <a:solidFill>
                  <a:prstClr val="white"/>
                </a:solidFill>
                <a:effectLst/>
                <a:uLnTx/>
                <a:uFillTx/>
              </a:rPr>
              <a:t>Statistik</a:t>
            </a:r>
            <a:r>
              <a:rPr kumimoji="0" lang="en-US" sz="2800" b="1" i="0" u="none" strike="noStrike" kern="0" cap="none" spc="0" normalizeH="0" baseline="0" noProof="0" dirty="0">
                <a:ln>
                  <a:noFill/>
                </a:ln>
                <a:solidFill>
                  <a:prstClr val="white"/>
                </a:solidFill>
                <a:effectLst/>
                <a:uLnTx/>
                <a:uFillTx/>
              </a:rPr>
              <a:t> yang Baik</a:t>
            </a:r>
          </a:p>
        </p:txBody>
      </p:sp>
      <p:grpSp>
        <p:nvGrpSpPr>
          <p:cNvPr id="5" name="Google Shape;71;p2">
            <a:extLst>
              <a:ext uri="{FF2B5EF4-FFF2-40B4-BE49-F238E27FC236}">
                <a16:creationId xmlns:a16="http://schemas.microsoft.com/office/drawing/2014/main" id="{E4C3D218-1F5C-19F0-8E1D-84DA9056FF5B}"/>
              </a:ext>
            </a:extLst>
          </p:cNvPr>
          <p:cNvGrpSpPr/>
          <p:nvPr/>
        </p:nvGrpSpPr>
        <p:grpSpPr>
          <a:xfrm>
            <a:off x="5563347" y="747645"/>
            <a:ext cx="836891" cy="1895910"/>
            <a:chOff x="-4660773" y="1452753"/>
            <a:chExt cx="1449038" cy="3282678"/>
          </a:xfrm>
        </p:grpSpPr>
        <p:grpSp>
          <p:nvGrpSpPr>
            <p:cNvPr id="6" name="Google Shape;72;p2">
              <a:extLst>
                <a:ext uri="{FF2B5EF4-FFF2-40B4-BE49-F238E27FC236}">
                  <a16:creationId xmlns:a16="http://schemas.microsoft.com/office/drawing/2014/main" id="{606B0197-AE01-338F-0B58-59EB8E4425C2}"/>
                </a:ext>
              </a:extLst>
            </p:cNvPr>
            <p:cNvGrpSpPr/>
            <p:nvPr/>
          </p:nvGrpSpPr>
          <p:grpSpPr>
            <a:xfrm>
              <a:off x="-4660773" y="1452753"/>
              <a:ext cx="1449038" cy="3282678"/>
              <a:chOff x="-4660773" y="1452753"/>
              <a:chExt cx="1449038" cy="3282678"/>
            </a:xfrm>
          </p:grpSpPr>
          <p:sp>
            <p:nvSpPr>
              <p:cNvPr id="487" name="Google Shape;73;p2">
                <a:extLst>
                  <a:ext uri="{FF2B5EF4-FFF2-40B4-BE49-F238E27FC236}">
                    <a16:creationId xmlns:a16="http://schemas.microsoft.com/office/drawing/2014/main" id="{FBCD31D8-37BE-C692-5652-69A38132DF10}"/>
                  </a:ext>
                </a:extLst>
              </p:cNvPr>
              <p:cNvSpPr/>
              <p:nvPr/>
            </p:nvSpPr>
            <p:spPr>
              <a:xfrm>
                <a:off x="-4660773" y="1453326"/>
                <a:ext cx="1449038" cy="3281907"/>
              </a:xfrm>
              <a:custGeom>
                <a:avLst/>
                <a:gdLst/>
                <a:ahLst/>
                <a:cxnLst/>
                <a:rect l="l" t="t" r="r" b="b"/>
                <a:pathLst>
                  <a:path w="1449038" h="3281907" extrusionOk="0">
                    <a:moveTo>
                      <a:pt x="46291" y="3277835"/>
                    </a:moveTo>
                    <a:lnTo>
                      <a:pt x="16764" y="3260881"/>
                    </a:lnTo>
                    <a:cubicBezTo>
                      <a:pt x="6873" y="3254414"/>
                      <a:pt x="650" y="3243631"/>
                      <a:pt x="0" y="3231830"/>
                    </a:cubicBezTo>
                    <a:lnTo>
                      <a:pt x="0" y="813623"/>
                    </a:lnTo>
                    <a:cubicBezTo>
                      <a:pt x="767" y="801983"/>
                      <a:pt x="6981" y="791391"/>
                      <a:pt x="16764" y="785048"/>
                    </a:cubicBezTo>
                    <a:lnTo>
                      <a:pt x="1369314" y="3998"/>
                    </a:lnTo>
                    <a:cubicBezTo>
                      <a:pt x="1379858" y="-1333"/>
                      <a:pt x="1392298" y="-1333"/>
                      <a:pt x="1402842" y="3998"/>
                    </a:cubicBezTo>
                    <a:lnTo>
                      <a:pt x="1432274" y="21047"/>
                    </a:lnTo>
                    <a:cubicBezTo>
                      <a:pt x="1442161" y="27514"/>
                      <a:pt x="1448391" y="38300"/>
                      <a:pt x="1449038" y="50099"/>
                    </a:cubicBezTo>
                    <a:lnTo>
                      <a:pt x="1449038" y="2468210"/>
                    </a:lnTo>
                    <a:cubicBezTo>
                      <a:pt x="1448391" y="2480012"/>
                      <a:pt x="1442161" y="2490794"/>
                      <a:pt x="1432274" y="2497262"/>
                    </a:cubicBezTo>
                    <a:lnTo>
                      <a:pt x="79915" y="3277835"/>
                    </a:lnTo>
                    <a:cubicBezTo>
                      <a:pt x="69364" y="3283265"/>
                      <a:pt x="56842" y="3283265"/>
                      <a:pt x="46291" y="3277835"/>
                    </a:cubicBezTo>
                    <a:close/>
                  </a:path>
                </a:pathLst>
              </a:custGeom>
              <a:solidFill>
                <a:schemeClr val="accent1">
                  <a:lumMod val="5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88" name="Google Shape;74;p2">
                <a:extLst>
                  <a:ext uri="{FF2B5EF4-FFF2-40B4-BE49-F238E27FC236}">
                    <a16:creationId xmlns:a16="http://schemas.microsoft.com/office/drawing/2014/main" id="{94AB2A1C-C7BB-9181-2821-F2F381F99470}"/>
                  </a:ext>
                </a:extLst>
              </p:cNvPr>
              <p:cNvSpPr/>
              <p:nvPr/>
            </p:nvSpPr>
            <p:spPr>
              <a:xfrm>
                <a:off x="-4655821" y="1452753"/>
                <a:ext cx="1443513" cy="833245"/>
              </a:xfrm>
              <a:custGeom>
                <a:avLst/>
                <a:gdLst/>
                <a:ahLst/>
                <a:cxnLst/>
                <a:rect l="l" t="t" r="r" b="b"/>
                <a:pathLst>
                  <a:path w="1443513" h="833245" extrusionOk="0">
                    <a:moveTo>
                      <a:pt x="1443514" y="47338"/>
                    </a:moveTo>
                    <a:cubicBezTo>
                      <a:pt x="1442371" y="38670"/>
                      <a:pt x="1435322" y="35527"/>
                      <a:pt x="1426940" y="40385"/>
                    </a:cubicBezTo>
                    <a:lnTo>
                      <a:pt x="74867" y="821435"/>
                    </a:lnTo>
                    <a:cubicBezTo>
                      <a:pt x="70047" y="824378"/>
                      <a:pt x="65998" y="828426"/>
                      <a:pt x="63056" y="833246"/>
                    </a:cubicBezTo>
                    <a:lnTo>
                      <a:pt x="0" y="796955"/>
                    </a:lnTo>
                    <a:cubicBezTo>
                      <a:pt x="2837" y="791926"/>
                      <a:pt x="6900" y="787697"/>
                      <a:pt x="11811" y="784668"/>
                    </a:cubicBezTo>
                    <a:lnTo>
                      <a:pt x="1364361" y="3999"/>
                    </a:lnTo>
                    <a:cubicBezTo>
                      <a:pt x="1374934" y="-1333"/>
                      <a:pt x="1387412" y="-1333"/>
                      <a:pt x="1397984" y="3999"/>
                    </a:cubicBezTo>
                    <a:lnTo>
                      <a:pt x="1427417" y="21049"/>
                    </a:lnTo>
                    <a:cubicBezTo>
                      <a:pt x="1436322" y="27085"/>
                      <a:pt x="1442180" y="36665"/>
                      <a:pt x="1443514" y="47338"/>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75;p2">
                <a:extLst>
                  <a:ext uri="{FF2B5EF4-FFF2-40B4-BE49-F238E27FC236}">
                    <a16:creationId xmlns:a16="http://schemas.microsoft.com/office/drawing/2014/main" id="{50BAE459-D052-33A7-E62D-ECEE4FF84B51}"/>
                  </a:ext>
                </a:extLst>
              </p:cNvPr>
              <p:cNvSpPr/>
              <p:nvPr/>
            </p:nvSpPr>
            <p:spPr>
              <a:xfrm>
                <a:off x="-4660773" y="2250375"/>
                <a:ext cx="76961" cy="2485056"/>
              </a:xfrm>
              <a:custGeom>
                <a:avLst/>
                <a:gdLst/>
                <a:ahLst/>
                <a:cxnLst/>
                <a:rect l="l" t="t" r="r" b="b"/>
                <a:pathLst>
                  <a:path w="76961" h="2485056" extrusionOk="0">
                    <a:moveTo>
                      <a:pt x="76962" y="2482120"/>
                    </a:moveTo>
                    <a:cubicBezTo>
                      <a:pt x="76620" y="2482225"/>
                      <a:pt x="76256" y="2482225"/>
                      <a:pt x="75914" y="2482120"/>
                    </a:cubicBezTo>
                    <a:lnTo>
                      <a:pt x="73914" y="2483549"/>
                    </a:lnTo>
                    <a:lnTo>
                      <a:pt x="73914" y="2483549"/>
                    </a:lnTo>
                    <a:lnTo>
                      <a:pt x="70771" y="2484406"/>
                    </a:lnTo>
                    <a:lnTo>
                      <a:pt x="70771" y="2484406"/>
                    </a:lnTo>
                    <a:cubicBezTo>
                      <a:pt x="64072" y="2485673"/>
                      <a:pt x="57154" y="2485082"/>
                      <a:pt x="50768" y="2482691"/>
                    </a:cubicBezTo>
                    <a:cubicBezTo>
                      <a:pt x="49482" y="2482272"/>
                      <a:pt x="48239" y="2481729"/>
                      <a:pt x="47053" y="2481072"/>
                    </a:cubicBezTo>
                    <a:lnTo>
                      <a:pt x="16764" y="2463832"/>
                    </a:lnTo>
                    <a:cubicBezTo>
                      <a:pt x="6896" y="2457345"/>
                      <a:pt x="679" y="2446573"/>
                      <a:pt x="0" y="2434781"/>
                    </a:cubicBezTo>
                    <a:lnTo>
                      <a:pt x="0" y="16573"/>
                    </a:lnTo>
                    <a:cubicBezTo>
                      <a:pt x="220" y="10735"/>
                      <a:pt x="1889" y="5039"/>
                      <a:pt x="4858" y="0"/>
                    </a:cubicBezTo>
                    <a:lnTo>
                      <a:pt x="68008" y="35623"/>
                    </a:lnTo>
                    <a:cubicBezTo>
                      <a:pt x="64928" y="40653"/>
                      <a:pt x="63220" y="46396"/>
                      <a:pt x="63055" y="52292"/>
                    </a:cubicBezTo>
                    <a:lnTo>
                      <a:pt x="63055" y="2471166"/>
                    </a:lnTo>
                    <a:cubicBezTo>
                      <a:pt x="62902" y="2474319"/>
                      <a:pt x="63808" y="2477443"/>
                      <a:pt x="65627" y="2480024"/>
                    </a:cubicBezTo>
                    <a:cubicBezTo>
                      <a:pt x="67819" y="2482615"/>
                      <a:pt x="71296" y="2483720"/>
                      <a:pt x="74581" y="2482882"/>
                    </a:cubicBezTo>
                    <a:cubicBezTo>
                      <a:pt x="75396" y="2482701"/>
                      <a:pt x="76193" y="2482444"/>
                      <a:pt x="76962" y="2482120"/>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 name="Google Shape;76;p2">
              <a:extLst>
                <a:ext uri="{FF2B5EF4-FFF2-40B4-BE49-F238E27FC236}">
                  <a16:creationId xmlns:a16="http://schemas.microsoft.com/office/drawing/2014/main" id="{BFDAB365-AE62-5CEB-5942-EB0473898E84}"/>
                </a:ext>
              </a:extLst>
            </p:cNvPr>
            <p:cNvGrpSpPr/>
            <p:nvPr/>
          </p:nvGrpSpPr>
          <p:grpSpPr>
            <a:xfrm>
              <a:off x="-4219773" y="1683828"/>
              <a:ext cx="598175" cy="611314"/>
              <a:chOff x="-4219773" y="1683828"/>
              <a:chExt cx="598175" cy="611314"/>
            </a:xfrm>
          </p:grpSpPr>
          <p:sp>
            <p:nvSpPr>
              <p:cNvPr id="479" name="Google Shape;77;p2">
                <a:extLst>
                  <a:ext uri="{FF2B5EF4-FFF2-40B4-BE49-F238E27FC236}">
                    <a16:creationId xmlns:a16="http://schemas.microsoft.com/office/drawing/2014/main" id="{D37905B8-A218-5392-147B-BDD0DE66F592}"/>
                  </a:ext>
                </a:extLst>
              </p:cNvPr>
              <p:cNvSpPr/>
              <p:nvPr/>
            </p:nvSpPr>
            <p:spPr>
              <a:xfrm>
                <a:off x="-4219766" y="1683828"/>
                <a:ext cx="598074" cy="610742"/>
              </a:xfrm>
              <a:custGeom>
                <a:avLst/>
                <a:gdLst/>
                <a:ahLst/>
                <a:cxnLst/>
                <a:rect l="l" t="t" r="r" b="b"/>
                <a:pathLst>
                  <a:path w="598074" h="610742" extrusionOk="0">
                    <a:moveTo>
                      <a:pt x="585407" y="174212"/>
                    </a:moveTo>
                    <a:lnTo>
                      <a:pt x="582930" y="172784"/>
                    </a:lnTo>
                    <a:lnTo>
                      <a:pt x="555022" y="156686"/>
                    </a:lnTo>
                    <a:cubicBezTo>
                      <a:pt x="544859" y="150992"/>
                      <a:pt x="533819" y="147033"/>
                      <a:pt x="522351" y="144971"/>
                    </a:cubicBezTo>
                    <a:cubicBezTo>
                      <a:pt x="518008" y="144019"/>
                      <a:pt x="513712" y="142843"/>
                      <a:pt x="509492" y="141446"/>
                    </a:cubicBezTo>
                    <a:cubicBezTo>
                      <a:pt x="504730" y="139732"/>
                      <a:pt x="500729" y="138113"/>
                      <a:pt x="497110" y="136398"/>
                    </a:cubicBezTo>
                    <a:lnTo>
                      <a:pt x="499205" y="133826"/>
                    </a:lnTo>
                    <a:lnTo>
                      <a:pt x="499205" y="133826"/>
                    </a:lnTo>
                    <a:lnTo>
                      <a:pt x="467678" y="115633"/>
                    </a:lnTo>
                    <a:lnTo>
                      <a:pt x="467678" y="115633"/>
                    </a:lnTo>
                    <a:cubicBezTo>
                      <a:pt x="465096" y="114125"/>
                      <a:pt x="462296" y="113002"/>
                      <a:pt x="459391" y="112300"/>
                    </a:cubicBezTo>
                    <a:cubicBezTo>
                      <a:pt x="447485" y="109347"/>
                      <a:pt x="429768" y="116300"/>
                      <a:pt x="411766" y="114300"/>
                    </a:cubicBezTo>
                    <a:cubicBezTo>
                      <a:pt x="398793" y="112964"/>
                      <a:pt x="387058" y="105999"/>
                      <a:pt x="379666" y="95250"/>
                    </a:cubicBezTo>
                    <a:cubicBezTo>
                      <a:pt x="368903" y="80677"/>
                      <a:pt x="362331" y="55245"/>
                      <a:pt x="352806" y="34290"/>
                    </a:cubicBezTo>
                    <a:lnTo>
                      <a:pt x="361093" y="22003"/>
                    </a:lnTo>
                    <a:lnTo>
                      <a:pt x="358711" y="21146"/>
                    </a:lnTo>
                    <a:lnTo>
                      <a:pt x="330136" y="4381"/>
                    </a:lnTo>
                    <a:cubicBezTo>
                      <a:pt x="325250" y="1524"/>
                      <a:pt x="319697" y="11"/>
                      <a:pt x="314039" y="0"/>
                    </a:cubicBezTo>
                    <a:cubicBezTo>
                      <a:pt x="303257" y="463"/>
                      <a:pt x="292779" y="3747"/>
                      <a:pt x="283655" y="9525"/>
                    </a:cubicBezTo>
                    <a:cubicBezTo>
                      <a:pt x="213931" y="49721"/>
                      <a:pt x="211741" y="144399"/>
                      <a:pt x="186785" y="206788"/>
                    </a:cubicBezTo>
                    <a:cubicBezTo>
                      <a:pt x="161830" y="269177"/>
                      <a:pt x="126587" y="288798"/>
                      <a:pt x="107347" y="315754"/>
                    </a:cubicBezTo>
                    <a:cubicBezTo>
                      <a:pt x="88106" y="342710"/>
                      <a:pt x="86773" y="362426"/>
                      <a:pt x="44196" y="421100"/>
                    </a:cubicBezTo>
                    <a:cubicBezTo>
                      <a:pt x="1619" y="479774"/>
                      <a:pt x="0" y="494157"/>
                      <a:pt x="0" y="505301"/>
                    </a:cubicBezTo>
                    <a:lnTo>
                      <a:pt x="0" y="592646"/>
                    </a:lnTo>
                    <a:lnTo>
                      <a:pt x="31432" y="610743"/>
                    </a:lnTo>
                    <a:lnTo>
                      <a:pt x="598075" y="283559"/>
                    </a:lnTo>
                    <a:close/>
                    <a:moveTo>
                      <a:pt x="65913" y="511207"/>
                    </a:moveTo>
                    <a:cubicBezTo>
                      <a:pt x="58483" y="515398"/>
                      <a:pt x="52483" y="509778"/>
                      <a:pt x="52483" y="498348"/>
                    </a:cubicBezTo>
                    <a:cubicBezTo>
                      <a:pt x="52235" y="487242"/>
                      <a:pt x="57207" y="476669"/>
                      <a:pt x="65913" y="469773"/>
                    </a:cubicBezTo>
                    <a:cubicBezTo>
                      <a:pt x="73247" y="465487"/>
                      <a:pt x="79248" y="471297"/>
                      <a:pt x="79248" y="482727"/>
                    </a:cubicBezTo>
                    <a:cubicBezTo>
                      <a:pt x="79467" y="493795"/>
                      <a:pt x="74495" y="504330"/>
                      <a:pt x="65818" y="511207"/>
                    </a:cubicBezTo>
                    <a:close/>
                    <a:moveTo>
                      <a:pt x="314801" y="265843"/>
                    </a:moveTo>
                    <a:cubicBezTo>
                      <a:pt x="302028" y="275111"/>
                      <a:pt x="284159" y="272268"/>
                      <a:pt x="274892" y="259494"/>
                    </a:cubicBezTo>
                    <a:cubicBezTo>
                      <a:pt x="273339" y="257349"/>
                      <a:pt x="272082" y="254998"/>
                      <a:pt x="271177" y="252508"/>
                    </a:cubicBezTo>
                    <a:cubicBezTo>
                      <a:pt x="249174" y="256794"/>
                      <a:pt x="233077" y="235553"/>
                      <a:pt x="233077" y="199073"/>
                    </a:cubicBezTo>
                    <a:cubicBezTo>
                      <a:pt x="233077" y="156210"/>
                      <a:pt x="255651" y="108299"/>
                      <a:pt x="283559" y="92202"/>
                    </a:cubicBezTo>
                    <a:cubicBezTo>
                      <a:pt x="296332" y="82934"/>
                      <a:pt x="314201" y="85776"/>
                      <a:pt x="323469" y="98550"/>
                    </a:cubicBezTo>
                    <a:cubicBezTo>
                      <a:pt x="325022" y="100695"/>
                      <a:pt x="326279" y="103047"/>
                      <a:pt x="327184" y="105537"/>
                    </a:cubicBezTo>
                    <a:cubicBezTo>
                      <a:pt x="349186" y="101156"/>
                      <a:pt x="365284" y="122396"/>
                      <a:pt x="365284" y="158972"/>
                    </a:cubicBezTo>
                    <a:cubicBezTo>
                      <a:pt x="365189" y="202121"/>
                      <a:pt x="342614" y="249746"/>
                      <a:pt x="314706" y="265843"/>
                    </a:cubicBezTo>
                    <a:close/>
                    <a:moveTo>
                      <a:pt x="502825" y="259271"/>
                    </a:moveTo>
                    <a:cubicBezTo>
                      <a:pt x="495490" y="263557"/>
                      <a:pt x="489490" y="257842"/>
                      <a:pt x="489490" y="246507"/>
                    </a:cubicBezTo>
                    <a:cubicBezTo>
                      <a:pt x="489204" y="235417"/>
                      <a:pt x="494138" y="224836"/>
                      <a:pt x="502825" y="217932"/>
                    </a:cubicBezTo>
                    <a:cubicBezTo>
                      <a:pt x="510349" y="213646"/>
                      <a:pt x="516255" y="219361"/>
                      <a:pt x="516255" y="230791"/>
                    </a:cubicBezTo>
                    <a:cubicBezTo>
                      <a:pt x="516579" y="241884"/>
                      <a:pt x="511588" y="252465"/>
                      <a:pt x="502825" y="25927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78;p2">
                <a:extLst>
                  <a:ext uri="{FF2B5EF4-FFF2-40B4-BE49-F238E27FC236}">
                    <a16:creationId xmlns:a16="http://schemas.microsoft.com/office/drawing/2014/main" id="{33281570-931D-87A5-5E02-553A88CBB7BA}"/>
                  </a:ext>
                </a:extLst>
              </p:cNvPr>
              <p:cNvSpPr/>
              <p:nvPr/>
            </p:nvSpPr>
            <p:spPr>
              <a:xfrm>
                <a:off x="-4219773" y="2175509"/>
                <a:ext cx="62872" cy="119062"/>
              </a:xfrm>
              <a:custGeom>
                <a:avLst/>
                <a:gdLst/>
                <a:ahLst/>
                <a:cxnLst/>
                <a:rect l="l" t="t" r="r" b="b"/>
                <a:pathLst>
                  <a:path w="62872" h="119062" extrusionOk="0">
                    <a:moveTo>
                      <a:pt x="62872" y="35147"/>
                    </a:moveTo>
                    <a:lnTo>
                      <a:pt x="2007" y="0"/>
                    </a:lnTo>
                    <a:cubicBezTo>
                      <a:pt x="598" y="4401"/>
                      <a:pt x="-78" y="9001"/>
                      <a:pt x="7" y="13621"/>
                    </a:cubicBezTo>
                    <a:lnTo>
                      <a:pt x="7" y="100965"/>
                    </a:lnTo>
                    <a:lnTo>
                      <a:pt x="31440" y="119062"/>
                    </a:lnTo>
                    <a:lnTo>
                      <a:pt x="62872" y="100870"/>
                    </a:ln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79;p2">
                <a:extLst>
                  <a:ext uri="{FF2B5EF4-FFF2-40B4-BE49-F238E27FC236}">
                    <a16:creationId xmlns:a16="http://schemas.microsoft.com/office/drawing/2014/main" id="{25865549-50FF-8AED-A8D4-E7EF0C9A8F07}"/>
                  </a:ext>
                </a:extLst>
              </p:cNvPr>
              <p:cNvSpPr/>
              <p:nvPr/>
            </p:nvSpPr>
            <p:spPr>
              <a:xfrm>
                <a:off x="-4151091" y="1999486"/>
                <a:ext cx="88677" cy="102108"/>
              </a:xfrm>
              <a:custGeom>
                <a:avLst/>
                <a:gdLst/>
                <a:ahLst/>
                <a:cxnLst/>
                <a:rect l="l" t="t" r="r" b="b"/>
                <a:pathLst>
                  <a:path w="88677" h="102108" extrusionOk="0">
                    <a:moveTo>
                      <a:pt x="57245" y="102108"/>
                    </a:moveTo>
                    <a:lnTo>
                      <a:pt x="88678" y="29432"/>
                    </a:lnTo>
                    <a:lnTo>
                      <a:pt x="38671" y="0"/>
                    </a:lnTo>
                    <a:lnTo>
                      <a:pt x="38671" y="0"/>
                    </a:lnTo>
                    <a:cubicBezTo>
                      <a:pt x="24003" y="20288"/>
                      <a:pt x="19621" y="36671"/>
                      <a:pt x="0" y="68961"/>
                    </a:cubicBez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80;p2">
                <a:extLst>
                  <a:ext uri="{FF2B5EF4-FFF2-40B4-BE49-F238E27FC236}">
                    <a16:creationId xmlns:a16="http://schemas.microsoft.com/office/drawing/2014/main" id="{5FE50856-30A8-D939-13F3-6057C33F64DC}"/>
                  </a:ext>
                </a:extLst>
              </p:cNvPr>
              <p:cNvSpPr/>
              <p:nvPr/>
            </p:nvSpPr>
            <p:spPr>
              <a:xfrm>
                <a:off x="-4043077" y="1760219"/>
                <a:ext cx="94392" cy="195929"/>
              </a:xfrm>
              <a:custGeom>
                <a:avLst/>
                <a:gdLst/>
                <a:ahLst/>
                <a:cxnLst/>
                <a:rect l="l" t="t" r="r" b="b"/>
                <a:pathLst>
                  <a:path w="94392" h="195929" extrusionOk="0">
                    <a:moveTo>
                      <a:pt x="75343" y="195929"/>
                    </a:moveTo>
                    <a:lnTo>
                      <a:pt x="79439" y="174784"/>
                    </a:lnTo>
                    <a:cubicBezTo>
                      <a:pt x="65818" y="168878"/>
                      <a:pt x="56293" y="150114"/>
                      <a:pt x="56293" y="122682"/>
                    </a:cubicBezTo>
                    <a:cubicBezTo>
                      <a:pt x="56398" y="86586"/>
                      <a:pt x="69980" y="51832"/>
                      <a:pt x="94393" y="25241"/>
                    </a:cubicBezTo>
                    <a:lnTo>
                      <a:pt x="50768" y="0"/>
                    </a:lnTo>
                    <a:cubicBezTo>
                      <a:pt x="31718" y="42386"/>
                      <a:pt x="25337" y="92392"/>
                      <a:pt x="10097" y="130397"/>
                    </a:cubicBezTo>
                    <a:cubicBezTo>
                      <a:pt x="7125" y="137935"/>
                      <a:pt x="3753" y="145312"/>
                      <a:pt x="0" y="152495"/>
                    </a:cubicBez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81;p2">
                <a:extLst>
                  <a:ext uri="{FF2B5EF4-FFF2-40B4-BE49-F238E27FC236}">
                    <a16:creationId xmlns:a16="http://schemas.microsoft.com/office/drawing/2014/main" id="{D2B4E671-4B5A-DE36-BACB-0BE9A19C40E8}"/>
                  </a:ext>
                </a:extLst>
              </p:cNvPr>
              <p:cNvSpPr/>
              <p:nvPr/>
            </p:nvSpPr>
            <p:spPr>
              <a:xfrm>
                <a:off x="-4188334" y="1702037"/>
                <a:ext cx="566736" cy="593105"/>
              </a:xfrm>
              <a:custGeom>
                <a:avLst/>
                <a:gdLst/>
                <a:ahLst/>
                <a:cxnLst/>
                <a:rect l="l" t="t" r="r" b="b"/>
                <a:pathLst>
                  <a:path w="566736" h="593105" extrusionOk="0">
                    <a:moveTo>
                      <a:pt x="553974" y="156004"/>
                    </a:moveTo>
                    <a:lnTo>
                      <a:pt x="551498" y="154575"/>
                    </a:lnTo>
                    <a:cubicBezTo>
                      <a:pt x="542392" y="150248"/>
                      <a:pt x="532800" y="147050"/>
                      <a:pt x="522923" y="145050"/>
                    </a:cubicBezTo>
                    <a:cubicBezTo>
                      <a:pt x="506139" y="142222"/>
                      <a:pt x="490499" y="134729"/>
                      <a:pt x="477774" y="123428"/>
                    </a:cubicBezTo>
                    <a:cubicBezTo>
                      <a:pt x="474593" y="120564"/>
                      <a:pt x="471154" y="118012"/>
                      <a:pt x="467487" y="115808"/>
                    </a:cubicBezTo>
                    <a:cubicBezTo>
                      <a:pt x="464877" y="114195"/>
                      <a:pt x="462010" y="113036"/>
                      <a:pt x="459010" y="112379"/>
                    </a:cubicBezTo>
                    <a:cubicBezTo>
                      <a:pt x="439960" y="107807"/>
                      <a:pt x="405289" y="128572"/>
                      <a:pt x="380238" y="96282"/>
                    </a:cubicBezTo>
                    <a:cubicBezTo>
                      <a:pt x="380038" y="95895"/>
                      <a:pt x="379781" y="95542"/>
                      <a:pt x="379476" y="95234"/>
                    </a:cubicBezTo>
                    <a:cubicBezTo>
                      <a:pt x="362045" y="71707"/>
                      <a:pt x="355663" y="19034"/>
                      <a:pt x="329565" y="3889"/>
                    </a:cubicBezTo>
                    <a:lnTo>
                      <a:pt x="327279" y="2937"/>
                    </a:lnTo>
                    <a:cubicBezTo>
                      <a:pt x="316421" y="-2111"/>
                      <a:pt x="302419" y="-1159"/>
                      <a:pt x="283274" y="9795"/>
                    </a:cubicBezTo>
                    <a:cubicBezTo>
                      <a:pt x="214027" y="49800"/>
                      <a:pt x="211741" y="144764"/>
                      <a:pt x="186785" y="207153"/>
                    </a:cubicBezTo>
                    <a:cubicBezTo>
                      <a:pt x="161830" y="269542"/>
                      <a:pt x="126492" y="289258"/>
                      <a:pt x="107252" y="316119"/>
                    </a:cubicBezTo>
                    <a:cubicBezTo>
                      <a:pt x="88011" y="342979"/>
                      <a:pt x="86868" y="362887"/>
                      <a:pt x="44196" y="421561"/>
                    </a:cubicBezTo>
                    <a:cubicBezTo>
                      <a:pt x="1524" y="480235"/>
                      <a:pt x="0" y="494617"/>
                      <a:pt x="0" y="505666"/>
                    </a:cubicBezTo>
                    <a:lnTo>
                      <a:pt x="0" y="593106"/>
                    </a:lnTo>
                    <a:lnTo>
                      <a:pt x="566642" y="265922"/>
                    </a:lnTo>
                    <a:lnTo>
                      <a:pt x="566642" y="178006"/>
                    </a:lnTo>
                    <a:cubicBezTo>
                      <a:pt x="567500" y="168730"/>
                      <a:pt x="562432" y="159916"/>
                      <a:pt x="553974" y="156004"/>
                    </a:cubicBezTo>
                    <a:close/>
                    <a:moveTo>
                      <a:pt x="65818" y="511191"/>
                    </a:moveTo>
                    <a:cubicBezTo>
                      <a:pt x="58484" y="515382"/>
                      <a:pt x="52483" y="509667"/>
                      <a:pt x="52483" y="498332"/>
                    </a:cubicBezTo>
                    <a:cubicBezTo>
                      <a:pt x="52226" y="487245"/>
                      <a:pt x="57160" y="476682"/>
                      <a:pt x="65818" y="469757"/>
                    </a:cubicBezTo>
                    <a:cubicBezTo>
                      <a:pt x="73247" y="465471"/>
                      <a:pt x="79153" y="471281"/>
                      <a:pt x="79153" y="482711"/>
                    </a:cubicBezTo>
                    <a:cubicBezTo>
                      <a:pt x="79391" y="493789"/>
                      <a:pt x="74419" y="504323"/>
                      <a:pt x="65723" y="511191"/>
                    </a:cubicBezTo>
                    <a:close/>
                    <a:moveTo>
                      <a:pt x="283369" y="247634"/>
                    </a:moveTo>
                    <a:cubicBezTo>
                      <a:pt x="270596" y="256902"/>
                      <a:pt x="252727" y="254060"/>
                      <a:pt x="243459" y="241286"/>
                    </a:cubicBezTo>
                    <a:cubicBezTo>
                      <a:pt x="241906" y="239141"/>
                      <a:pt x="240649" y="236789"/>
                      <a:pt x="239744" y="234299"/>
                    </a:cubicBezTo>
                    <a:cubicBezTo>
                      <a:pt x="234772" y="223235"/>
                      <a:pt x="232391" y="211180"/>
                      <a:pt x="232791" y="199056"/>
                    </a:cubicBezTo>
                    <a:cubicBezTo>
                      <a:pt x="232791" y="156099"/>
                      <a:pt x="255461" y="108283"/>
                      <a:pt x="283369" y="92186"/>
                    </a:cubicBezTo>
                    <a:cubicBezTo>
                      <a:pt x="287131" y="89886"/>
                      <a:pt x="291246" y="88243"/>
                      <a:pt x="295561" y="87328"/>
                    </a:cubicBezTo>
                    <a:cubicBezTo>
                      <a:pt x="317563" y="82947"/>
                      <a:pt x="333661" y="104187"/>
                      <a:pt x="333661" y="140764"/>
                    </a:cubicBezTo>
                    <a:cubicBezTo>
                      <a:pt x="333756" y="183912"/>
                      <a:pt x="311182" y="231537"/>
                      <a:pt x="283274" y="247634"/>
                    </a:cubicBezTo>
                    <a:close/>
                    <a:moveTo>
                      <a:pt x="503015" y="258778"/>
                    </a:moveTo>
                    <a:cubicBezTo>
                      <a:pt x="495586" y="262969"/>
                      <a:pt x="489585" y="257254"/>
                      <a:pt x="489585" y="245920"/>
                    </a:cubicBezTo>
                    <a:cubicBezTo>
                      <a:pt x="489309" y="234810"/>
                      <a:pt x="494281" y="224220"/>
                      <a:pt x="503015" y="217345"/>
                    </a:cubicBezTo>
                    <a:cubicBezTo>
                      <a:pt x="510350" y="213058"/>
                      <a:pt x="516350" y="218869"/>
                      <a:pt x="516350" y="230203"/>
                    </a:cubicBezTo>
                    <a:cubicBezTo>
                      <a:pt x="516598" y="241307"/>
                      <a:pt x="511626" y="251884"/>
                      <a:pt x="502920" y="25877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82;p2">
                <a:extLst>
                  <a:ext uri="{FF2B5EF4-FFF2-40B4-BE49-F238E27FC236}">
                    <a16:creationId xmlns:a16="http://schemas.microsoft.com/office/drawing/2014/main" id="{5E5746B6-6DB7-E1A3-5B20-9D37C324223B}"/>
                  </a:ext>
                </a:extLst>
              </p:cNvPr>
              <p:cNvSpPr/>
              <p:nvPr/>
            </p:nvSpPr>
            <p:spPr>
              <a:xfrm>
                <a:off x="-3948685" y="1788796"/>
                <a:ext cx="94107" cy="166322"/>
              </a:xfrm>
              <a:custGeom>
                <a:avLst/>
                <a:gdLst/>
                <a:ahLst/>
                <a:cxnLst/>
                <a:rect l="l" t="t" r="r" b="b"/>
                <a:pathLst>
                  <a:path w="94107" h="166322" extrusionOk="0">
                    <a:moveTo>
                      <a:pt x="94107" y="54004"/>
                    </a:moveTo>
                    <a:cubicBezTo>
                      <a:pt x="94107" y="96962"/>
                      <a:pt x="71533" y="144777"/>
                      <a:pt x="43625" y="160874"/>
                    </a:cubicBezTo>
                    <a:cubicBezTo>
                      <a:pt x="30851" y="170142"/>
                      <a:pt x="12983" y="167300"/>
                      <a:pt x="3715" y="154526"/>
                    </a:cubicBezTo>
                    <a:cubicBezTo>
                      <a:pt x="2162" y="152381"/>
                      <a:pt x="905" y="150029"/>
                      <a:pt x="0" y="147539"/>
                    </a:cubicBezTo>
                    <a:cubicBezTo>
                      <a:pt x="4305" y="146667"/>
                      <a:pt x="8430" y="145056"/>
                      <a:pt x="12192" y="142777"/>
                    </a:cubicBezTo>
                    <a:cubicBezTo>
                      <a:pt x="40100" y="126584"/>
                      <a:pt x="62675" y="78769"/>
                      <a:pt x="62675" y="35811"/>
                    </a:cubicBezTo>
                    <a:cubicBezTo>
                      <a:pt x="63046" y="23699"/>
                      <a:pt x="60703" y="11657"/>
                      <a:pt x="55817" y="569"/>
                    </a:cubicBezTo>
                    <a:cubicBezTo>
                      <a:pt x="77819" y="-3813"/>
                      <a:pt x="94107" y="17428"/>
                      <a:pt x="94107" y="540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83;p2">
                <a:extLst>
                  <a:ext uri="{FF2B5EF4-FFF2-40B4-BE49-F238E27FC236}">
                    <a16:creationId xmlns:a16="http://schemas.microsoft.com/office/drawing/2014/main" id="{F40CC263-155F-20E2-AD04-C26A768A64A1}"/>
                  </a:ext>
                </a:extLst>
              </p:cNvPr>
              <p:cNvSpPr/>
              <p:nvPr/>
            </p:nvSpPr>
            <p:spPr>
              <a:xfrm>
                <a:off x="-4135957" y="2170383"/>
                <a:ext cx="26790" cy="44173"/>
              </a:xfrm>
              <a:custGeom>
                <a:avLst/>
                <a:gdLst/>
                <a:ahLst/>
                <a:cxnLst/>
                <a:rect l="l" t="t" r="r" b="b"/>
                <a:pathLst>
                  <a:path w="26790" h="44173" extrusionOk="0">
                    <a:moveTo>
                      <a:pt x="13441" y="42749"/>
                    </a:moveTo>
                    <a:cubicBezTo>
                      <a:pt x="6012" y="47036"/>
                      <a:pt x="11" y="41321"/>
                      <a:pt x="11" y="29986"/>
                    </a:cubicBezTo>
                    <a:cubicBezTo>
                      <a:pt x="-265" y="18880"/>
                      <a:pt x="4707" y="8288"/>
                      <a:pt x="13441" y="1411"/>
                    </a:cubicBezTo>
                    <a:cubicBezTo>
                      <a:pt x="20775" y="-2875"/>
                      <a:pt x="26776" y="2935"/>
                      <a:pt x="26776" y="14365"/>
                    </a:cubicBezTo>
                    <a:cubicBezTo>
                      <a:pt x="27091" y="25462"/>
                      <a:pt x="22147" y="36053"/>
                      <a:pt x="13441" y="42940"/>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84;p2">
                <a:extLst>
                  <a:ext uri="{FF2B5EF4-FFF2-40B4-BE49-F238E27FC236}">
                    <a16:creationId xmlns:a16="http://schemas.microsoft.com/office/drawing/2014/main" id="{9EC29DE7-4879-88B9-6A0A-C369282475DA}"/>
                  </a:ext>
                </a:extLst>
              </p:cNvPr>
              <p:cNvSpPr/>
              <p:nvPr/>
            </p:nvSpPr>
            <p:spPr>
              <a:xfrm>
                <a:off x="-3698853" y="1918065"/>
                <a:ext cx="26788" cy="44174"/>
              </a:xfrm>
              <a:custGeom>
                <a:avLst/>
                <a:gdLst/>
                <a:ahLst/>
                <a:cxnLst/>
                <a:rect l="l" t="t" r="r" b="b"/>
                <a:pathLst>
                  <a:path w="26788" h="44174" extrusionOk="0">
                    <a:moveTo>
                      <a:pt x="13345" y="42750"/>
                    </a:moveTo>
                    <a:cubicBezTo>
                      <a:pt x="6010" y="47037"/>
                      <a:pt x="10" y="41322"/>
                      <a:pt x="10" y="29987"/>
                    </a:cubicBezTo>
                    <a:cubicBezTo>
                      <a:pt x="-248" y="18903"/>
                      <a:pt x="4686" y="8335"/>
                      <a:pt x="13345" y="1412"/>
                    </a:cubicBezTo>
                    <a:cubicBezTo>
                      <a:pt x="20774" y="-2874"/>
                      <a:pt x="26775" y="2936"/>
                      <a:pt x="26775" y="14271"/>
                    </a:cubicBezTo>
                    <a:cubicBezTo>
                      <a:pt x="27080" y="25386"/>
                      <a:pt x="22098" y="35991"/>
                      <a:pt x="13345" y="42846"/>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 name="Google Shape;85;p2">
              <a:extLst>
                <a:ext uri="{FF2B5EF4-FFF2-40B4-BE49-F238E27FC236}">
                  <a16:creationId xmlns:a16="http://schemas.microsoft.com/office/drawing/2014/main" id="{95953DB6-D9A7-1D7D-D648-5D54656B89F4}"/>
                </a:ext>
              </a:extLst>
            </p:cNvPr>
            <p:cNvGrpSpPr/>
            <p:nvPr/>
          </p:nvGrpSpPr>
          <p:grpSpPr>
            <a:xfrm>
              <a:off x="-4503516" y="1795890"/>
              <a:ext cx="1228439" cy="2759618"/>
              <a:chOff x="-4503516" y="1795890"/>
              <a:chExt cx="1228439" cy="2759618"/>
            </a:xfrm>
          </p:grpSpPr>
          <p:sp>
            <p:nvSpPr>
              <p:cNvPr id="476" name="Google Shape;86;p2">
                <a:extLst>
                  <a:ext uri="{FF2B5EF4-FFF2-40B4-BE49-F238E27FC236}">
                    <a16:creationId xmlns:a16="http://schemas.microsoft.com/office/drawing/2014/main" id="{1AD98BD8-278F-B7A9-7ECE-13813FBB7843}"/>
                  </a:ext>
                </a:extLst>
              </p:cNvPr>
              <p:cNvSpPr/>
              <p:nvPr/>
            </p:nvSpPr>
            <p:spPr>
              <a:xfrm>
                <a:off x="-4503039" y="1795957"/>
                <a:ext cx="1227962" cy="2759492"/>
              </a:xfrm>
              <a:custGeom>
                <a:avLst/>
                <a:gdLst/>
                <a:ahLst/>
                <a:cxnLst/>
                <a:rect l="l" t="t" r="r" b="b"/>
                <a:pathLst>
                  <a:path w="1227962" h="2759492" extrusionOk="0">
                    <a:moveTo>
                      <a:pt x="9811" y="681685"/>
                    </a:moveTo>
                    <a:lnTo>
                      <a:pt x="1186339" y="2362"/>
                    </a:lnTo>
                    <a:cubicBezTo>
                      <a:pt x="1192702" y="-787"/>
                      <a:pt x="1200169" y="-787"/>
                      <a:pt x="1206532" y="2362"/>
                    </a:cubicBezTo>
                    <a:lnTo>
                      <a:pt x="1217867" y="8934"/>
                    </a:lnTo>
                    <a:cubicBezTo>
                      <a:pt x="1223791" y="12827"/>
                      <a:pt x="1227534" y="19288"/>
                      <a:pt x="1227963" y="26365"/>
                    </a:cubicBezTo>
                    <a:lnTo>
                      <a:pt x="1227963" y="2060619"/>
                    </a:lnTo>
                    <a:cubicBezTo>
                      <a:pt x="1227534" y="2067696"/>
                      <a:pt x="1223791" y="2074154"/>
                      <a:pt x="1217867" y="2078050"/>
                    </a:cubicBezTo>
                    <a:lnTo>
                      <a:pt x="41338" y="2756992"/>
                    </a:lnTo>
                    <a:cubicBezTo>
                      <a:pt x="34954" y="2760326"/>
                      <a:pt x="27340" y="2760326"/>
                      <a:pt x="20955" y="2756992"/>
                    </a:cubicBezTo>
                    <a:lnTo>
                      <a:pt x="9525" y="2750420"/>
                    </a:lnTo>
                    <a:cubicBezTo>
                      <a:pt x="3770" y="2746448"/>
                      <a:pt x="237" y="2739980"/>
                      <a:pt x="0" y="2732989"/>
                    </a:cubicBezTo>
                    <a:lnTo>
                      <a:pt x="0" y="699592"/>
                    </a:lnTo>
                    <a:cubicBezTo>
                      <a:pt x="151" y="692381"/>
                      <a:pt x="3814" y="685695"/>
                      <a:pt x="9811" y="681685"/>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87;p2">
                <a:extLst>
                  <a:ext uri="{FF2B5EF4-FFF2-40B4-BE49-F238E27FC236}">
                    <a16:creationId xmlns:a16="http://schemas.microsoft.com/office/drawing/2014/main" id="{A1866439-DAD4-BD82-DCF4-1626797BB384}"/>
                  </a:ext>
                </a:extLst>
              </p:cNvPr>
              <p:cNvSpPr/>
              <p:nvPr/>
            </p:nvSpPr>
            <p:spPr>
              <a:xfrm>
                <a:off x="-4500277" y="1795890"/>
                <a:ext cx="1224819" cy="707182"/>
              </a:xfrm>
              <a:custGeom>
                <a:avLst/>
                <a:gdLst/>
                <a:ahLst/>
                <a:cxnLst/>
                <a:rect l="l" t="t" r="r" b="b"/>
                <a:pathLst>
                  <a:path w="1224819" h="707182" extrusionOk="0">
                    <a:moveTo>
                      <a:pt x="1224820" y="23383"/>
                    </a:moveTo>
                    <a:cubicBezTo>
                      <a:pt x="1223582" y="19287"/>
                      <a:pt x="1219676" y="17954"/>
                      <a:pt x="1215295" y="20621"/>
                    </a:cubicBezTo>
                    <a:lnTo>
                      <a:pt x="38576" y="699658"/>
                    </a:lnTo>
                    <a:cubicBezTo>
                      <a:pt x="35602" y="701525"/>
                      <a:pt x="33145" y="704116"/>
                      <a:pt x="31433" y="707183"/>
                    </a:cubicBezTo>
                    <a:lnTo>
                      <a:pt x="0" y="689085"/>
                    </a:lnTo>
                    <a:cubicBezTo>
                      <a:pt x="1639" y="685961"/>
                      <a:pt x="4112" y="683361"/>
                      <a:pt x="7144" y="681561"/>
                    </a:cubicBezTo>
                    <a:lnTo>
                      <a:pt x="1183672" y="2428"/>
                    </a:lnTo>
                    <a:cubicBezTo>
                      <a:pt x="1189949" y="-809"/>
                      <a:pt x="1197397" y="-809"/>
                      <a:pt x="1203674" y="2428"/>
                    </a:cubicBezTo>
                    <a:lnTo>
                      <a:pt x="1215104" y="9000"/>
                    </a:lnTo>
                    <a:cubicBezTo>
                      <a:pt x="1220143" y="12293"/>
                      <a:pt x="1223648" y="17478"/>
                      <a:pt x="1224820" y="2338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88;p2">
                <a:extLst>
                  <a:ext uri="{FF2B5EF4-FFF2-40B4-BE49-F238E27FC236}">
                    <a16:creationId xmlns:a16="http://schemas.microsoft.com/office/drawing/2014/main" id="{987AB9F0-5C37-0666-CFBD-92469098F1F2}"/>
                  </a:ext>
                </a:extLst>
              </p:cNvPr>
              <p:cNvSpPr/>
              <p:nvPr/>
            </p:nvSpPr>
            <p:spPr>
              <a:xfrm>
                <a:off x="-4503516" y="2486024"/>
                <a:ext cx="39433" cy="2069484"/>
              </a:xfrm>
              <a:custGeom>
                <a:avLst/>
                <a:gdLst/>
                <a:ahLst/>
                <a:cxnLst/>
                <a:rect l="l" t="t" r="r" b="b"/>
                <a:pathLst>
                  <a:path w="39433" h="2069484" extrusionOk="0">
                    <a:moveTo>
                      <a:pt x="39433" y="2068259"/>
                    </a:moveTo>
                    <a:cubicBezTo>
                      <a:pt x="38230" y="2068725"/>
                      <a:pt x="36987" y="2069068"/>
                      <a:pt x="35719" y="2069306"/>
                    </a:cubicBezTo>
                    <a:lnTo>
                      <a:pt x="33814" y="2069306"/>
                    </a:lnTo>
                    <a:cubicBezTo>
                      <a:pt x="31757" y="2069544"/>
                      <a:pt x="29679" y="2069544"/>
                      <a:pt x="27623" y="2069306"/>
                    </a:cubicBezTo>
                    <a:cubicBezTo>
                      <a:pt x="26355" y="2069068"/>
                      <a:pt x="25112" y="2068716"/>
                      <a:pt x="23908" y="2068259"/>
                    </a:cubicBezTo>
                    <a:lnTo>
                      <a:pt x="21431" y="2066925"/>
                    </a:lnTo>
                    <a:lnTo>
                      <a:pt x="10096" y="2060353"/>
                    </a:lnTo>
                    <a:cubicBezTo>
                      <a:pt x="4124" y="2056505"/>
                      <a:pt x="368" y="2050018"/>
                      <a:pt x="0" y="2042922"/>
                    </a:cubicBezTo>
                    <a:lnTo>
                      <a:pt x="0" y="9525"/>
                    </a:lnTo>
                    <a:cubicBezTo>
                      <a:pt x="121" y="6144"/>
                      <a:pt x="1140" y="2858"/>
                      <a:pt x="2953" y="0"/>
                    </a:cubicBezTo>
                    <a:lnTo>
                      <a:pt x="34385" y="18097"/>
                    </a:lnTo>
                    <a:cubicBezTo>
                      <a:pt x="32695" y="21012"/>
                      <a:pt x="31685" y="24270"/>
                      <a:pt x="31433" y="27622"/>
                    </a:cubicBezTo>
                    <a:lnTo>
                      <a:pt x="31433" y="2061401"/>
                    </a:lnTo>
                    <a:cubicBezTo>
                      <a:pt x="31718" y="2066925"/>
                      <a:pt x="35052" y="2069592"/>
                      <a:pt x="39433" y="20682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 name="Google Shape;89;p2">
              <a:extLst>
                <a:ext uri="{FF2B5EF4-FFF2-40B4-BE49-F238E27FC236}">
                  <a16:creationId xmlns:a16="http://schemas.microsoft.com/office/drawing/2014/main" id="{55164396-7501-1CF5-C5C7-E92BAE17DA2B}"/>
                </a:ext>
              </a:extLst>
            </p:cNvPr>
            <p:cNvGrpSpPr/>
            <p:nvPr/>
          </p:nvGrpSpPr>
          <p:grpSpPr>
            <a:xfrm>
              <a:off x="-4254913" y="1740780"/>
              <a:ext cx="734281" cy="788879"/>
              <a:chOff x="-4254913" y="1740780"/>
              <a:chExt cx="734281" cy="788879"/>
            </a:xfrm>
          </p:grpSpPr>
          <p:sp>
            <p:nvSpPr>
              <p:cNvPr id="468" name="Google Shape;90;p2">
                <a:extLst>
                  <a:ext uri="{FF2B5EF4-FFF2-40B4-BE49-F238E27FC236}">
                    <a16:creationId xmlns:a16="http://schemas.microsoft.com/office/drawing/2014/main" id="{0D12241F-D565-9613-CFCC-6ECBEE0A1F55}"/>
                  </a:ext>
                </a:extLst>
              </p:cNvPr>
              <p:cNvSpPr/>
              <p:nvPr/>
            </p:nvSpPr>
            <p:spPr>
              <a:xfrm>
                <a:off x="-4254913" y="1740780"/>
                <a:ext cx="715232" cy="788879"/>
              </a:xfrm>
              <a:custGeom>
                <a:avLst/>
                <a:gdLst/>
                <a:ahLst/>
                <a:cxnLst/>
                <a:rect l="l" t="t" r="r" b="b"/>
                <a:pathLst>
                  <a:path w="715232" h="788879" extrusionOk="0">
                    <a:moveTo>
                      <a:pt x="714756" y="311760"/>
                    </a:moveTo>
                    <a:lnTo>
                      <a:pt x="683419" y="293663"/>
                    </a:lnTo>
                    <a:cubicBezTo>
                      <a:pt x="673427" y="288777"/>
                      <a:pt x="661664" y="289129"/>
                      <a:pt x="651986" y="294615"/>
                    </a:cubicBezTo>
                    <a:cubicBezTo>
                      <a:pt x="615410" y="310713"/>
                      <a:pt x="599599" y="317952"/>
                      <a:pt x="580644" y="325857"/>
                    </a:cubicBezTo>
                    <a:lnTo>
                      <a:pt x="567023" y="331382"/>
                    </a:lnTo>
                    <a:cubicBezTo>
                      <a:pt x="559594" y="334335"/>
                      <a:pt x="544830" y="331382"/>
                      <a:pt x="549402" y="306045"/>
                    </a:cubicBezTo>
                    <a:lnTo>
                      <a:pt x="597980" y="175077"/>
                    </a:lnTo>
                    <a:lnTo>
                      <a:pt x="597313" y="175077"/>
                    </a:lnTo>
                    <a:lnTo>
                      <a:pt x="566547" y="157265"/>
                    </a:lnTo>
                    <a:cubicBezTo>
                      <a:pt x="564956" y="156365"/>
                      <a:pt x="563213" y="155752"/>
                      <a:pt x="561403" y="155455"/>
                    </a:cubicBezTo>
                    <a:cubicBezTo>
                      <a:pt x="560261" y="155396"/>
                      <a:pt x="559118" y="155396"/>
                      <a:pt x="557974" y="155455"/>
                    </a:cubicBezTo>
                    <a:cubicBezTo>
                      <a:pt x="538067" y="154979"/>
                      <a:pt x="532448" y="26582"/>
                      <a:pt x="532257" y="22677"/>
                    </a:cubicBezTo>
                    <a:lnTo>
                      <a:pt x="532257" y="22677"/>
                    </a:lnTo>
                    <a:lnTo>
                      <a:pt x="530924" y="21915"/>
                    </a:lnTo>
                    <a:lnTo>
                      <a:pt x="500444" y="4389"/>
                    </a:lnTo>
                    <a:cubicBezTo>
                      <a:pt x="495129" y="1396"/>
                      <a:pt x="489109" y="-118"/>
                      <a:pt x="483013" y="7"/>
                    </a:cubicBezTo>
                    <a:cubicBezTo>
                      <a:pt x="472983" y="392"/>
                      <a:pt x="463182" y="3167"/>
                      <a:pt x="454438" y="8103"/>
                    </a:cubicBezTo>
                    <a:cubicBezTo>
                      <a:pt x="406813" y="33249"/>
                      <a:pt x="358235" y="107640"/>
                      <a:pt x="346519" y="174505"/>
                    </a:cubicBezTo>
                    <a:cubicBezTo>
                      <a:pt x="338995" y="216606"/>
                      <a:pt x="296609" y="281566"/>
                      <a:pt x="272129" y="305379"/>
                    </a:cubicBezTo>
                    <a:cubicBezTo>
                      <a:pt x="247650" y="329191"/>
                      <a:pt x="245936" y="349289"/>
                      <a:pt x="245936" y="349289"/>
                    </a:cubicBezTo>
                    <a:lnTo>
                      <a:pt x="226886" y="457398"/>
                    </a:lnTo>
                    <a:lnTo>
                      <a:pt x="220694" y="491973"/>
                    </a:lnTo>
                    <a:cubicBezTo>
                      <a:pt x="216218" y="517786"/>
                      <a:pt x="189833" y="542742"/>
                      <a:pt x="189833" y="542742"/>
                    </a:cubicBezTo>
                    <a:lnTo>
                      <a:pt x="91154" y="616656"/>
                    </a:lnTo>
                    <a:cubicBezTo>
                      <a:pt x="29337" y="667995"/>
                      <a:pt x="11906" y="719811"/>
                      <a:pt x="0" y="783915"/>
                    </a:cubicBezTo>
                    <a:cubicBezTo>
                      <a:pt x="0" y="783915"/>
                      <a:pt x="0" y="783915"/>
                      <a:pt x="0" y="784391"/>
                    </a:cubicBezTo>
                    <a:cubicBezTo>
                      <a:pt x="0" y="786582"/>
                      <a:pt x="0" y="788201"/>
                      <a:pt x="1143" y="788772"/>
                    </a:cubicBezTo>
                    <a:cubicBezTo>
                      <a:pt x="1477" y="788915"/>
                      <a:pt x="1856" y="788915"/>
                      <a:pt x="2191" y="788772"/>
                    </a:cubicBezTo>
                    <a:lnTo>
                      <a:pt x="2191" y="788772"/>
                    </a:lnTo>
                    <a:lnTo>
                      <a:pt x="14859" y="781533"/>
                    </a:lnTo>
                    <a:lnTo>
                      <a:pt x="693801" y="389961"/>
                    </a:lnTo>
                    <a:cubicBezTo>
                      <a:pt x="697020" y="387713"/>
                      <a:pt x="699240" y="384293"/>
                      <a:pt x="699992" y="380436"/>
                    </a:cubicBezTo>
                    <a:lnTo>
                      <a:pt x="699992" y="380436"/>
                    </a:lnTo>
                    <a:lnTo>
                      <a:pt x="699992" y="380436"/>
                    </a:lnTo>
                    <a:cubicBezTo>
                      <a:pt x="703898" y="357099"/>
                      <a:pt x="715232" y="313761"/>
                      <a:pt x="715232" y="313761"/>
                    </a:cubicBezTo>
                    <a:close/>
                    <a:moveTo>
                      <a:pt x="518446" y="113355"/>
                    </a:moveTo>
                    <a:cubicBezTo>
                      <a:pt x="511207" y="154503"/>
                      <a:pt x="481584" y="200318"/>
                      <a:pt x="451771" y="215748"/>
                    </a:cubicBezTo>
                    <a:cubicBezTo>
                      <a:pt x="431387" y="226321"/>
                      <a:pt x="416623" y="219749"/>
                      <a:pt x="411671" y="201080"/>
                    </a:cubicBezTo>
                    <a:cubicBezTo>
                      <a:pt x="404241" y="203984"/>
                      <a:pt x="395840" y="202908"/>
                      <a:pt x="389382" y="198222"/>
                    </a:cubicBezTo>
                    <a:cubicBezTo>
                      <a:pt x="379857" y="190793"/>
                      <a:pt x="466439" y="42298"/>
                      <a:pt x="473488" y="45822"/>
                    </a:cubicBezTo>
                    <a:cubicBezTo>
                      <a:pt x="480517" y="49236"/>
                      <a:pt x="485575" y="55704"/>
                      <a:pt x="487204" y="63348"/>
                    </a:cubicBezTo>
                    <a:cubicBezTo>
                      <a:pt x="511207" y="55919"/>
                      <a:pt x="525304" y="76493"/>
                      <a:pt x="518446" y="11335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91;p2">
                <a:extLst>
                  <a:ext uri="{FF2B5EF4-FFF2-40B4-BE49-F238E27FC236}">
                    <a16:creationId xmlns:a16="http://schemas.microsoft.com/office/drawing/2014/main" id="{A0FD6963-4B9E-EA1D-AB33-9F1F2825A0D6}"/>
                  </a:ext>
                </a:extLst>
              </p:cNvPr>
              <p:cNvSpPr/>
              <p:nvPr/>
            </p:nvSpPr>
            <p:spPr>
              <a:xfrm>
                <a:off x="-4254628" y="2400299"/>
                <a:ext cx="97726" cy="128789"/>
              </a:xfrm>
              <a:custGeom>
                <a:avLst/>
                <a:gdLst/>
                <a:ahLst/>
                <a:cxnLst/>
                <a:rect l="l" t="t" r="r" b="b"/>
                <a:pathLst>
                  <a:path w="97726" h="128789" extrusionOk="0">
                    <a:moveTo>
                      <a:pt x="97727" y="28575"/>
                    </a:moveTo>
                    <a:lnTo>
                      <a:pt x="48768" y="0"/>
                    </a:lnTo>
                    <a:cubicBezTo>
                      <a:pt x="20193" y="38100"/>
                      <a:pt x="8573" y="77533"/>
                      <a:pt x="0" y="123825"/>
                    </a:cubicBezTo>
                    <a:cubicBezTo>
                      <a:pt x="0" y="123825"/>
                      <a:pt x="0" y="123825"/>
                      <a:pt x="0" y="124301"/>
                    </a:cubicBezTo>
                    <a:cubicBezTo>
                      <a:pt x="0" y="126492"/>
                      <a:pt x="0" y="128111"/>
                      <a:pt x="1143" y="128683"/>
                    </a:cubicBezTo>
                    <a:cubicBezTo>
                      <a:pt x="1477" y="128826"/>
                      <a:pt x="1856" y="128826"/>
                      <a:pt x="2191" y="128683"/>
                    </a:cubicBezTo>
                    <a:lnTo>
                      <a:pt x="2191" y="128683"/>
                    </a:lnTo>
                    <a:lnTo>
                      <a:pt x="41243" y="97822"/>
                    </a:ln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92;p2">
                <a:extLst>
                  <a:ext uri="{FF2B5EF4-FFF2-40B4-BE49-F238E27FC236}">
                    <a16:creationId xmlns:a16="http://schemas.microsoft.com/office/drawing/2014/main" id="{27D60FA9-BFC6-EEF1-DB78-C37E867039DB}"/>
                  </a:ext>
                </a:extLst>
              </p:cNvPr>
              <p:cNvSpPr/>
              <p:nvPr/>
            </p:nvSpPr>
            <p:spPr>
              <a:xfrm>
                <a:off x="-4037648" y="2065304"/>
                <a:ext cx="101250" cy="218122"/>
              </a:xfrm>
              <a:custGeom>
                <a:avLst/>
                <a:gdLst/>
                <a:ahLst/>
                <a:cxnLst/>
                <a:rect l="l" t="t" r="r" b="b"/>
                <a:pathLst>
                  <a:path w="101250" h="218122" extrusionOk="0">
                    <a:moveTo>
                      <a:pt x="0" y="177832"/>
                    </a:moveTo>
                    <a:lnTo>
                      <a:pt x="69723" y="218122"/>
                    </a:lnTo>
                    <a:lnTo>
                      <a:pt x="101251" y="36290"/>
                    </a:lnTo>
                    <a:lnTo>
                      <a:pt x="38290" y="0"/>
                    </a:lnTo>
                    <a:cubicBezTo>
                      <a:pt x="33414" y="7220"/>
                      <a:pt x="30166" y="15402"/>
                      <a:pt x="28765" y="24003"/>
                    </a:cubicBezTo>
                    <a:lnTo>
                      <a:pt x="9715" y="132112"/>
                    </a:lnTo>
                    <a:lnTo>
                      <a:pt x="3524" y="166688"/>
                    </a:lnTo>
                    <a:cubicBezTo>
                      <a:pt x="2762" y="170517"/>
                      <a:pt x="1581" y="174260"/>
                      <a:pt x="0" y="177832"/>
                    </a:cubicBez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93;p2">
                <a:extLst>
                  <a:ext uri="{FF2B5EF4-FFF2-40B4-BE49-F238E27FC236}">
                    <a16:creationId xmlns:a16="http://schemas.microsoft.com/office/drawing/2014/main" id="{D94B953F-A147-11CC-5033-F14B7B6A6C3D}"/>
                  </a:ext>
                </a:extLst>
              </p:cNvPr>
              <p:cNvSpPr/>
              <p:nvPr/>
            </p:nvSpPr>
            <p:spPr>
              <a:xfrm>
                <a:off x="-3933254" y="1827655"/>
                <a:ext cx="106013" cy="183070"/>
              </a:xfrm>
              <a:custGeom>
                <a:avLst/>
                <a:gdLst/>
                <a:ahLst/>
                <a:cxnLst/>
                <a:rect l="l" t="t" r="r" b="b"/>
                <a:pathLst>
                  <a:path w="106013" h="183070" extrusionOk="0">
                    <a:moveTo>
                      <a:pt x="57721" y="0"/>
                    </a:moveTo>
                    <a:cubicBezTo>
                      <a:pt x="41748" y="26817"/>
                      <a:pt x="30556" y="56213"/>
                      <a:pt x="24670" y="86868"/>
                    </a:cubicBezTo>
                    <a:cubicBezTo>
                      <a:pt x="19621" y="108544"/>
                      <a:pt x="11306" y="129325"/>
                      <a:pt x="0" y="148495"/>
                    </a:cubicBezTo>
                    <a:lnTo>
                      <a:pt x="59817" y="183071"/>
                    </a:lnTo>
                    <a:lnTo>
                      <a:pt x="89344" y="114395"/>
                    </a:lnTo>
                    <a:cubicBezTo>
                      <a:pt x="82144" y="117040"/>
                      <a:pt x="74095" y="115895"/>
                      <a:pt x="67913" y="111347"/>
                    </a:cubicBezTo>
                    <a:cubicBezTo>
                      <a:pt x="63056" y="107537"/>
                      <a:pt x="83629" y="66389"/>
                      <a:pt x="106013" y="27813"/>
                    </a:cubicBezTo>
                    <a:close/>
                  </a:path>
                </a:pathLst>
              </a:custGeom>
              <a:solidFill>
                <a:srgbClr val="37474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94;p2">
                <a:extLst>
                  <a:ext uri="{FF2B5EF4-FFF2-40B4-BE49-F238E27FC236}">
                    <a16:creationId xmlns:a16="http://schemas.microsoft.com/office/drawing/2014/main" id="{0089DEB7-2054-085B-090D-AB4F9D84A1E8}"/>
                  </a:ext>
                </a:extLst>
              </p:cNvPr>
              <p:cNvSpPr/>
              <p:nvPr/>
            </p:nvSpPr>
            <p:spPr>
              <a:xfrm>
                <a:off x="-4254151" y="1758761"/>
                <a:ext cx="732190" cy="770696"/>
              </a:xfrm>
              <a:custGeom>
                <a:avLst/>
                <a:gdLst/>
                <a:ahLst/>
                <a:cxnLst/>
                <a:rect l="l" t="t" r="r" b="b"/>
                <a:pathLst>
                  <a:path w="732190" h="770696" extrusionOk="0">
                    <a:moveTo>
                      <a:pt x="714470" y="294066"/>
                    </a:moveTo>
                    <a:lnTo>
                      <a:pt x="713994" y="294066"/>
                    </a:lnTo>
                    <a:cubicBezTo>
                      <a:pt x="703993" y="289303"/>
                      <a:pt x="692315" y="289694"/>
                      <a:pt x="682657" y="295113"/>
                    </a:cubicBezTo>
                    <a:cubicBezTo>
                      <a:pt x="637794" y="314830"/>
                      <a:pt x="624269" y="321402"/>
                      <a:pt x="597599" y="331880"/>
                    </a:cubicBezTo>
                    <a:cubicBezTo>
                      <a:pt x="590550" y="334833"/>
                      <a:pt x="576167" y="332451"/>
                      <a:pt x="579882" y="308163"/>
                    </a:cubicBezTo>
                    <a:cubicBezTo>
                      <a:pt x="579882" y="308163"/>
                      <a:pt x="579882" y="307115"/>
                      <a:pt x="579882" y="306543"/>
                    </a:cubicBezTo>
                    <a:lnTo>
                      <a:pt x="586073" y="271968"/>
                    </a:lnTo>
                    <a:lnTo>
                      <a:pt x="603028" y="177765"/>
                    </a:lnTo>
                    <a:cubicBezTo>
                      <a:pt x="603028" y="177765"/>
                      <a:pt x="606933" y="163002"/>
                      <a:pt x="597027" y="157382"/>
                    </a:cubicBezTo>
                    <a:lnTo>
                      <a:pt x="596360" y="157382"/>
                    </a:lnTo>
                    <a:cubicBezTo>
                      <a:pt x="593903" y="156264"/>
                      <a:pt x="591245" y="155680"/>
                      <a:pt x="588550" y="155667"/>
                    </a:cubicBezTo>
                    <a:cubicBezTo>
                      <a:pt x="576758" y="154468"/>
                      <a:pt x="566195" y="147849"/>
                      <a:pt x="559975" y="137760"/>
                    </a:cubicBezTo>
                    <a:cubicBezTo>
                      <a:pt x="549373" y="121968"/>
                      <a:pt x="545563" y="102575"/>
                      <a:pt x="549402" y="83944"/>
                    </a:cubicBezTo>
                    <a:cubicBezTo>
                      <a:pt x="556546" y="43558"/>
                      <a:pt x="548735" y="15269"/>
                      <a:pt x="530352" y="4696"/>
                    </a:cubicBezTo>
                    <a:lnTo>
                      <a:pt x="529019" y="3839"/>
                    </a:lnTo>
                    <a:cubicBezTo>
                      <a:pt x="517398" y="-2257"/>
                      <a:pt x="501872" y="-1305"/>
                      <a:pt x="483775" y="8220"/>
                    </a:cubicBezTo>
                    <a:cubicBezTo>
                      <a:pt x="436150" y="33366"/>
                      <a:pt x="387668" y="107757"/>
                      <a:pt x="375857" y="174622"/>
                    </a:cubicBezTo>
                    <a:cubicBezTo>
                      <a:pt x="368427" y="216818"/>
                      <a:pt x="326041" y="281683"/>
                      <a:pt x="301561" y="305591"/>
                    </a:cubicBezTo>
                    <a:cubicBezTo>
                      <a:pt x="277082" y="329499"/>
                      <a:pt x="275273" y="349406"/>
                      <a:pt x="275273" y="349406"/>
                    </a:cubicBezTo>
                    <a:lnTo>
                      <a:pt x="256223" y="457515"/>
                    </a:lnTo>
                    <a:lnTo>
                      <a:pt x="250127" y="492090"/>
                    </a:lnTo>
                    <a:cubicBezTo>
                      <a:pt x="245650" y="517903"/>
                      <a:pt x="219075" y="542859"/>
                      <a:pt x="219075" y="542859"/>
                    </a:cubicBezTo>
                    <a:lnTo>
                      <a:pt x="120491" y="616773"/>
                    </a:lnTo>
                    <a:cubicBezTo>
                      <a:pt x="81134" y="648129"/>
                      <a:pt x="52728" y="691144"/>
                      <a:pt x="39338" y="739645"/>
                    </a:cubicBezTo>
                    <a:cubicBezTo>
                      <a:pt x="39338" y="739645"/>
                      <a:pt x="2381" y="768220"/>
                      <a:pt x="0" y="770697"/>
                    </a:cubicBezTo>
                    <a:lnTo>
                      <a:pt x="0" y="770697"/>
                    </a:lnTo>
                    <a:lnTo>
                      <a:pt x="12668" y="763458"/>
                    </a:lnTo>
                    <a:lnTo>
                      <a:pt x="693515" y="372075"/>
                    </a:lnTo>
                    <a:lnTo>
                      <a:pt x="703040" y="366741"/>
                    </a:lnTo>
                    <a:cubicBezTo>
                      <a:pt x="704755" y="365694"/>
                      <a:pt x="732187" y="339786"/>
                      <a:pt x="732187" y="339786"/>
                    </a:cubicBezTo>
                    <a:cubicBezTo>
                      <a:pt x="732377" y="316735"/>
                      <a:pt x="725900" y="300828"/>
                      <a:pt x="714470" y="294066"/>
                    </a:cubicBezTo>
                    <a:close/>
                    <a:moveTo>
                      <a:pt x="517684" y="95374"/>
                    </a:moveTo>
                    <a:cubicBezTo>
                      <a:pt x="510445" y="136522"/>
                      <a:pt x="480822" y="182337"/>
                      <a:pt x="451009" y="197768"/>
                    </a:cubicBezTo>
                    <a:cubicBezTo>
                      <a:pt x="430625" y="208341"/>
                      <a:pt x="415861" y="201768"/>
                      <a:pt x="410909" y="183099"/>
                    </a:cubicBezTo>
                    <a:cubicBezTo>
                      <a:pt x="408689" y="172579"/>
                      <a:pt x="408689" y="161711"/>
                      <a:pt x="410909" y="151191"/>
                    </a:cubicBezTo>
                    <a:cubicBezTo>
                      <a:pt x="418148" y="110138"/>
                      <a:pt x="447865" y="64323"/>
                      <a:pt x="477584" y="48987"/>
                    </a:cubicBezTo>
                    <a:cubicBezTo>
                      <a:pt x="480336" y="47550"/>
                      <a:pt x="483203" y="46339"/>
                      <a:pt x="486156" y="45368"/>
                    </a:cubicBezTo>
                    <a:cubicBezTo>
                      <a:pt x="510445" y="37938"/>
                      <a:pt x="524542" y="58512"/>
                      <a:pt x="517684" y="9537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95;p2">
                <a:extLst>
                  <a:ext uri="{FF2B5EF4-FFF2-40B4-BE49-F238E27FC236}">
                    <a16:creationId xmlns:a16="http://schemas.microsoft.com/office/drawing/2014/main" id="{4285261D-1694-94E3-5777-9B96C2C138CE}"/>
                  </a:ext>
                </a:extLst>
              </p:cNvPr>
              <p:cNvSpPr/>
              <p:nvPr/>
            </p:nvSpPr>
            <p:spPr>
              <a:xfrm>
                <a:off x="-3843243" y="1802622"/>
                <a:ext cx="108508" cy="158955"/>
              </a:xfrm>
              <a:custGeom>
                <a:avLst/>
                <a:gdLst/>
                <a:ahLst/>
                <a:cxnLst/>
                <a:rect l="l" t="t" r="r" b="b"/>
                <a:pathLst>
                  <a:path w="108508" h="158955" extrusionOk="0">
                    <a:moveTo>
                      <a:pt x="106775" y="51513"/>
                    </a:moveTo>
                    <a:cubicBezTo>
                      <a:pt x="99536" y="92661"/>
                      <a:pt x="69913" y="138476"/>
                      <a:pt x="40100" y="153907"/>
                    </a:cubicBezTo>
                    <a:cubicBezTo>
                      <a:pt x="19717" y="164480"/>
                      <a:pt x="4953" y="157907"/>
                      <a:pt x="0" y="139238"/>
                    </a:cubicBezTo>
                    <a:cubicBezTo>
                      <a:pt x="2943" y="138284"/>
                      <a:pt x="5810" y="137106"/>
                      <a:pt x="8572" y="135714"/>
                    </a:cubicBezTo>
                    <a:cubicBezTo>
                      <a:pt x="38005" y="120284"/>
                      <a:pt x="67723" y="74468"/>
                      <a:pt x="75247" y="33320"/>
                    </a:cubicBezTo>
                    <a:cubicBezTo>
                      <a:pt x="77467" y="22831"/>
                      <a:pt x="77467" y="11996"/>
                      <a:pt x="75247" y="1507"/>
                    </a:cubicBezTo>
                    <a:cubicBezTo>
                      <a:pt x="99536" y="-5923"/>
                      <a:pt x="113633" y="14651"/>
                      <a:pt x="106775" y="5151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96;p2">
                <a:extLst>
                  <a:ext uri="{FF2B5EF4-FFF2-40B4-BE49-F238E27FC236}">
                    <a16:creationId xmlns:a16="http://schemas.microsoft.com/office/drawing/2014/main" id="{72F44993-4C2C-BEF0-D015-8515B4C53330}"/>
                  </a:ext>
                </a:extLst>
              </p:cNvPr>
              <p:cNvSpPr/>
              <p:nvPr/>
            </p:nvSpPr>
            <p:spPr>
              <a:xfrm>
                <a:off x="-3844907" y="1804605"/>
                <a:ext cx="100589" cy="152018"/>
              </a:xfrm>
              <a:custGeom>
                <a:avLst/>
                <a:gdLst/>
                <a:ahLst/>
                <a:cxnLst/>
                <a:rect l="l" t="t" r="r" b="b"/>
                <a:pathLst>
                  <a:path w="100589" h="152018" extrusionOk="0">
                    <a:moveTo>
                      <a:pt x="80055" y="1238"/>
                    </a:moveTo>
                    <a:lnTo>
                      <a:pt x="80055" y="1238"/>
                    </a:lnTo>
                    <a:cubicBezTo>
                      <a:pt x="85656" y="912"/>
                      <a:pt x="91028" y="3506"/>
                      <a:pt x="94247" y="8096"/>
                    </a:cubicBezTo>
                    <a:cubicBezTo>
                      <a:pt x="106440" y="25432"/>
                      <a:pt x="94724" y="69723"/>
                      <a:pt x="89675" y="84296"/>
                    </a:cubicBezTo>
                    <a:cubicBezTo>
                      <a:pt x="82627" y="104013"/>
                      <a:pt x="37002" y="150114"/>
                      <a:pt x="24429" y="150114"/>
                    </a:cubicBezTo>
                    <a:cubicBezTo>
                      <a:pt x="16047" y="148758"/>
                      <a:pt x="8608" y="144001"/>
                      <a:pt x="3855" y="136969"/>
                    </a:cubicBezTo>
                    <a:cubicBezTo>
                      <a:pt x="1750" y="126822"/>
                      <a:pt x="1750" y="116351"/>
                      <a:pt x="3855" y="106204"/>
                    </a:cubicBezTo>
                    <a:cubicBezTo>
                      <a:pt x="11094" y="65627"/>
                      <a:pt x="40431" y="20479"/>
                      <a:pt x="69292" y="5334"/>
                    </a:cubicBezTo>
                    <a:cubicBezTo>
                      <a:pt x="71845" y="3940"/>
                      <a:pt x="74521" y="2792"/>
                      <a:pt x="77293" y="1905"/>
                    </a:cubicBezTo>
                    <a:lnTo>
                      <a:pt x="80055" y="1905"/>
                    </a:lnTo>
                    <a:moveTo>
                      <a:pt x="80055" y="0"/>
                    </a:moveTo>
                    <a:lnTo>
                      <a:pt x="76912" y="0"/>
                    </a:lnTo>
                    <a:cubicBezTo>
                      <a:pt x="73959" y="972"/>
                      <a:pt x="71092" y="2182"/>
                      <a:pt x="68340" y="3619"/>
                    </a:cubicBezTo>
                    <a:cubicBezTo>
                      <a:pt x="38907" y="18955"/>
                      <a:pt x="9189" y="64770"/>
                      <a:pt x="1665" y="105823"/>
                    </a:cubicBezTo>
                    <a:cubicBezTo>
                      <a:pt x="-555" y="116343"/>
                      <a:pt x="-555" y="127211"/>
                      <a:pt x="1665" y="137731"/>
                    </a:cubicBezTo>
                    <a:cubicBezTo>
                      <a:pt x="6741" y="145426"/>
                      <a:pt x="14838" y="150615"/>
                      <a:pt x="23953" y="152019"/>
                    </a:cubicBezTo>
                    <a:lnTo>
                      <a:pt x="23953" y="152019"/>
                    </a:lnTo>
                    <a:cubicBezTo>
                      <a:pt x="37574" y="152019"/>
                      <a:pt x="83484" y="105537"/>
                      <a:pt x="90628" y="85344"/>
                    </a:cubicBezTo>
                    <a:cubicBezTo>
                      <a:pt x="97772" y="65151"/>
                      <a:pt x="113774" y="191"/>
                      <a:pt x="79103" y="19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97;p2">
                <a:extLst>
                  <a:ext uri="{FF2B5EF4-FFF2-40B4-BE49-F238E27FC236}">
                    <a16:creationId xmlns:a16="http://schemas.microsoft.com/office/drawing/2014/main" id="{AA84A070-B4A6-C52D-96BA-8F4FF8EB3186}"/>
                  </a:ext>
                </a:extLst>
              </p:cNvPr>
              <p:cNvSpPr/>
              <p:nvPr/>
            </p:nvSpPr>
            <p:spPr>
              <a:xfrm>
                <a:off x="-4253044" y="2097784"/>
                <a:ext cx="732412" cy="431147"/>
              </a:xfrm>
              <a:custGeom>
                <a:avLst/>
                <a:gdLst/>
                <a:ahLst/>
                <a:cxnLst/>
                <a:rect l="l" t="t" r="r" b="b"/>
                <a:pathLst>
                  <a:path w="732412" h="431147" extrusionOk="0">
                    <a:moveTo>
                      <a:pt x="130" y="431102"/>
                    </a:moveTo>
                    <a:lnTo>
                      <a:pt x="693741" y="32385"/>
                    </a:lnTo>
                    <a:lnTo>
                      <a:pt x="703266" y="27051"/>
                    </a:lnTo>
                    <a:cubicBezTo>
                      <a:pt x="704981" y="26003"/>
                      <a:pt x="732413" y="0"/>
                      <a:pt x="732413" y="0"/>
                    </a:cubicBezTo>
                    <a:lnTo>
                      <a:pt x="39374" y="400050"/>
                    </a:lnTo>
                    <a:cubicBezTo>
                      <a:pt x="39374" y="400050"/>
                      <a:pt x="-2632" y="432530"/>
                      <a:pt x="130" y="431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 name="Google Shape;98;p2">
              <a:extLst>
                <a:ext uri="{FF2B5EF4-FFF2-40B4-BE49-F238E27FC236}">
                  <a16:creationId xmlns:a16="http://schemas.microsoft.com/office/drawing/2014/main" id="{6A1B7D55-1328-A247-D146-BD9FA5DF0F53}"/>
                </a:ext>
              </a:extLst>
            </p:cNvPr>
            <p:cNvGrpSpPr/>
            <p:nvPr/>
          </p:nvGrpSpPr>
          <p:grpSpPr>
            <a:xfrm>
              <a:off x="-4355878" y="2194708"/>
              <a:ext cx="988599" cy="2161899"/>
              <a:chOff x="-4355878" y="2194708"/>
              <a:chExt cx="988599" cy="2161899"/>
            </a:xfrm>
          </p:grpSpPr>
          <p:sp>
            <p:nvSpPr>
              <p:cNvPr id="11" name="Google Shape;99;p2">
                <a:extLst>
                  <a:ext uri="{FF2B5EF4-FFF2-40B4-BE49-F238E27FC236}">
                    <a16:creationId xmlns:a16="http://schemas.microsoft.com/office/drawing/2014/main" id="{6DBD8CA0-2AF8-59FD-5434-09F4FCA6EC57}"/>
                  </a:ext>
                </a:extLst>
              </p:cNvPr>
              <p:cNvSpPr/>
              <p:nvPr/>
            </p:nvSpPr>
            <p:spPr>
              <a:xfrm>
                <a:off x="-4355878" y="2310999"/>
                <a:ext cx="988599" cy="1146816"/>
              </a:xfrm>
              <a:custGeom>
                <a:avLst/>
                <a:gdLst/>
                <a:ahLst/>
                <a:cxnLst/>
                <a:rect l="l" t="t" r="r" b="b"/>
                <a:pathLst>
                  <a:path w="988599" h="1146816" extrusionOk="0">
                    <a:moveTo>
                      <a:pt x="965740" y="599744"/>
                    </a:moveTo>
                    <a:lnTo>
                      <a:pt x="22765" y="1144098"/>
                    </a:lnTo>
                    <a:cubicBezTo>
                      <a:pt x="10192" y="1151337"/>
                      <a:pt x="0" y="1143622"/>
                      <a:pt x="0" y="1126857"/>
                    </a:cubicBezTo>
                    <a:lnTo>
                      <a:pt x="0" y="590695"/>
                    </a:lnTo>
                    <a:cubicBezTo>
                      <a:pt x="261" y="573398"/>
                      <a:pt x="8707" y="557244"/>
                      <a:pt x="22765" y="547166"/>
                    </a:cubicBezTo>
                    <a:lnTo>
                      <a:pt x="965740" y="2717"/>
                    </a:lnTo>
                    <a:cubicBezTo>
                      <a:pt x="978408" y="-4522"/>
                      <a:pt x="988600" y="3193"/>
                      <a:pt x="988600" y="20052"/>
                    </a:cubicBezTo>
                    <a:lnTo>
                      <a:pt x="988600" y="556024"/>
                    </a:lnTo>
                    <a:cubicBezTo>
                      <a:pt x="988362" y="573398"/>
                      <a:pt x="979875" y="589628"/>
                      <a:pt x="965740" y="599744"/>
                    </a:cubicBezTo>
                    <a:close/>
                  </a:path>
                </a:pathLst>
              </a:custGeom>
              <a:solidFill>
                <a:srgbClr val="008D36">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00;p2">
                <a:extLst>
                  <a:ext uri="{FF2B5EF4-FFF2-40B4-BE49-F238E27FC236}">
                    <a16:creationId xmlns:a16="http://schemas.microsoft.com/office/drawing/2014/main" id="{3F9B1575-DB5C-B3AD-20F2-C6106C1FDE7F}"/>
                  </a:ext>
                </a:extLst>
              </p:cNvPr>
              <p:cNvSpPr/>
              <p:nvPr/>
            </p:nvSpPr>
            <p:spPr>
              <a:xfrm>
                <a:off x="-4225411" y="2875947"/>
                <a:ext cx="10560" cy="8035"/>
              </a:xfrm>
              <a:custGeom>
                <a:avLst/>
                <a:gdLst/>
                <a:ahLst/>
                <a:cxnLst/>
                <a:rect l="l" t="t" r="r" b="b"/>
                <a:pathLst>
                  <a:path w="10560" h="8035" extrusionOk="0">
                    <a:moveTo>
                      <a:pt x="2311" y="8031"/>
                    </a:moveTo>
                    <a:cubicBezTo>
                      <a:pt x="1476" y="8088"/>
                      <a:pt x="690" y="7631"/>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ubicBezTo>
                      <a:pt x="3101" y="7926"/>
                      <a:pt x="2709" y="8021"/>
                      <a:pt x="2311" y="80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01;p2">
                <a:extLst>
                  <a:ext uri="{FF2B5EF4-FFF2-40B4-BE49-F238E27FC236}">
                    <a16:creationId xmlns:a16="http://schemas.microsoft.com/office/drawing/2014/main" id="{ED21FA47-CF60-A75B-C101-730E8FE76C7D}"/>
                  </a:ext>
                </a:extLst>
              </p:cNvPr>
              <p:cNvSpPr/>
              <p:nvPr/>
            </p:nvSpPr>
            <p:spPr>
              <a:xfrm>
                <a:off x="-4207352" y="2512455"/>
                <a:ext cx="621790" cy="361141"/>
              </a:xfrm>
              <a:custGeom>
                <a:avLst/>
                <a:gdLst/>
                <a:ahLst/>
                <a:cxnLst/>
                <a:rect l="l" t="t" r="r" b="b"/>
                <a:pathLst>
                  <a:path w="621790" h="361141" extrusionOk="0">
                    <a:moveTo>
                      <a:pt x="2350" y="361141"/>
                    </a:moveTo>
                    <a:cubicBezTo>
                      <a:pt x="1526" y="361151"/>
                      <a:pt x="761" y="360713"/>
                      <a:pt x="349" y="359998"/>
                    </a:cubicBezTo>
                    <a:cubicBezTo>
                      <a:pt x="-306" y="358979"/>
                      <a:pt x="-13" y="357626"/>
                      <a:pt x="1005" y="356969"/>
                    </a:cubicBezTo>
                    <a:cubicBezTo>
                      <a:pt x="1070" y="356931"/>
                      <a:pt x="1137" y="356893"/>
                      <a:pt x="1207" y="356855"/>
                    </a:cubicBezTo>
                    <a:lnTo>
                      <a:pt x="13303" y="349806"/>
                    </a:lnTo>
                    <a:cubicBezTo>
                      <a:pt x="14418" y="349263"/>
                      <a:pt x="15761" y="349635"/>
                      <a:pt x="16447" y="350664"/>
                    </a:cubicBezTo>
                    <a:cubicBezTo>
                      <a:pt x="17037" y="351778"/>
                      <a:pt x="16656" y="353150"/>
                      <a:pt x="15589" y="353807"/>
                    </a:cubicBezTo>
                    <a:lnTo>
                      <a:pt x="3493" y="360855"/>
                    </a:lnTo>
                    <a:cubicBezTo>
                      <a:pt x="3139" y="361036"/>
                      <a:pt x="2748" y="361132"/>
                      <a:pt x="2350" y="361141"/>
                    </a:cubicBezTo>
                    <a:close/>
                    <a:moveTo>
                      <a:pt x="26543" y="347139"/>
                    </a:moveTo>
                    <a:cubicBezTo>
                      <a:pt x="25705" y="347196"/>
                      <a:pt x="24924" y="346739"/>
                      <a:pt x="24543" y="345996"/>
                    </a:cubicBezTo>
                    <a:cubicBezTo>
                      <a:pt x="23905" y="344901"/>
                      <a:pt x="24276" y="343510"/>
                      <a:pt x="25372" y="342872"/>
                    </a:cubicBezTo>
                    <a:cubicBezTo>
                      <a:pt x="25381" y="342863"/>
                      <a:pt x="25391" y="342863"/>
                      <a:pt x="25400" y="342853"/>
                    </a:cubicBezTo>
                    <a:lnTo>
                      <a:pt x="37497" y="335900"/>
                    </a:lnTo>
                    <a:cubicBezTo>
                      <a:pt x="38487" y="335109"/>
                      <a:pt x="39926" y="335271"/>
                      <a:pt x="40707" y="336262"/>
                    </a:cubicBezTo>
                    <a:cubicBezTo>
                      <a:pt x="41497" y="337252"/>
                      <a:pt x="41335" y="338691"/>
                      <a:pt x="40345" y="339472"/>
                    </a:cubicBezTo>
                    <a:cubicBezTo>
                      <a:pt x="40173" y="339615"/>
                      <a:pt x="39983" y="339719"/>
                      <a:pt x="39783" y="339805"/>
                    </a:cubicBezTo>
                    <a:lnTo>
                      <a:pt x="27686" y="346854"/>
                    </a:lnTo>
                    <a:cubicBezTo>
                      <a:pt x="27334" y="347035"/>
                      <a:pt x="26943" y="347130"/>
                      <a:pt x="26543" y="347139"/>
                    </a:cubicBezTo>
                    <a:close/>
                    <a:moveTo>
                      <a:pt x="50737" y="333138"/>
                    </a:moveTo>
                    <a:cubicBezTo>
                      <a:pt x="49908" y="333147"/>
                      <a:pt x="49146" y="332709"/>
                      <a:pt x="48736" y="331995"/>
                    </a:cubicBezTo>
                    <a:cubicBezTo>
                      <a:pt x="48098" y="330899"/>
                      <a:pt x="48470" y="329509"/>
                      <a:pt x="49565" y="328870"/>
                    </a:cubicBezTo>
                    <a:cubicBezTo>
                      <a:pt x="49575" y="328861"/>
                      <a:pt x="49584" y="328861"/>
                      <a:pt x="49594" y="328851"/>
                    </a:cubicBezTo>
                    <a:lnTo>
                      <a:pt x="61690" y="321898"/>
                    </a:lnTo>
                    <a:cubicBezTo>
                      <a:pt x="62795" y="321269"/>
                      <a:pt x="64205" y="321651"/>
                      <a:pt x="64834" y="322755"/>
                    </a:cubicBezTo>
                    <a:cubicBezTo>
                      <a:pt x="65462" y="323860"/>
                      <a:pt x="65081" y="325270"/>
                      <a:pt x="63976" y="325899"/>
                    </a:cubicBezTo>
                    <a:lnTo>
                      <a:pt x="51880" y="332852"/>
                    </a:lnTo>
                    <a:cubicBezTo>
                      <a:pt x="51527" y="333033"/>
                      <a:pt x="51137" y="333128"/>
                      <a:pt x="50737" y="333138"/>
                    </a:cubicBezTo>
                    <a:close/>
                    <a:moveTo>
                      <a:pt x="74930" y="319231"/>
                    </a:moveTo>
                    <a:cubicBezTo>
                      <a:pt x="74121" y="319203"/>
                      <a:pt x="73368" y="318774"/>
                      <a:pt x="72930" y="318088"/>
                    </a:cubicBezTo>
                    <a:cubicBezTo>
                      <a:pt x="72273" y="317069"/>
                      <a:pt x="72568" y="315716"/>
                      <a:pt x="73587" y="315059"/>
                    </a:cubicBezTo>
                    <a:cubicBezTo>
                      <a:pt x="73654" y="315021"/>
                      <a:pt x="73720" y="314983"/>
                      <a:pt x="73787" y="314945"/>
                    </a:cubicBezTo>
                    <a:lnTo>
                      <a:pt x="85884" y="307896"/>
                    </a:lnTo>
                    <a:cubicBezTo>
                      <a:pt x="86989" y="307268"/>
                      <a:pt x="88398" y="307649"/>
                      <a:pt x="89027" y="308754"/>
                    </a:cubicBezTo>
                    <a:cubicBezTo>
                      <a:pt x="89656" y="309859"/>
                      <a:pt x="89275" y="311268"/>
                      <a:pt x="88170" y="311897"/>
                    </a:cubicBezTo>
                    <a:lnTo>
                      <a:pt x="76073" y="318850"/>
                    </a:lnTo>
                    <a:cubicBezTo>
                      <a:pt x="75749" y="319107"/>
                      <a:pt x="75340" y="319241"/>
                      <a:pt x="74930" y="319231"/>
                    </a:cubicBezTo>
                    <a:close/>
                    <a:moveTo>
                      <a:pt x="99124" y="305229"/>
                    </a:moveTo>
                    <a:cubicBezTo>
                      <a:pt x="98304" y="305220"/>
                      <a:pt x="97552" y="304782"/>
                      <a:pt x="97123" y="304086"/>
                    </a:cubicBezTo>
                    <a:cubicBezTo>
                      <a:pt x="96485" y="302991"/>
                      <a:pt x="96857" y="301600"/>
                      <a:pt x="97952" y="300962"/>
                    </a:cubicBezTo>
                    <a:cubicBezTo>
                      <a:pt x="97962" y="300953"/>
                      <a:pt x="97971" y="300953"/>
                      <a:pt x="97981" y="300943"/>
                    </a:cubicBezTo>
                    <a:lnTo>
                      <a:pt x="110077" y="293895"/>
                    </a:lnTo>
                    <a:cubicBezTo>
                      <a:pt x="111192" y="293304"/>
                      <a:pt x="112563" y="293685"/>
                      <a:pt x="113221" y="294752"/>
                    </a:cubicBezTo>
                    <a:cubicBezTo>
                      <a:pt x="113878" y="295771"/>
                      <a:pt x="113583" y="297124"/>
                      <a:pt x="112563" y="297781"/>
                    </a:cubicBezTo>
                    <a:cubicBezTo>
                      <a:pt x="112497" y="297819"/>
                      <a:pt x="112430" y="297857"/>
                      <a:pt x="112363" y="297895"/>
                    </a:cubicBezTo>
                    <a:lnTo>
                      <a:pt x="100267" y="304944"/>
                    </a:lnTo>
                    <a:cubicBezTo>
                      <a:pt x="99914" y="305125"/>
                      <a:pt x="99524" y="305220"/>
                      <a:pt x="99124" y="305229"/>
                    </a:cubicBezTo>
                    <a:close/>
                    <a:moveTo>
                      <a:pt x="123317" y="291228"/>
                    </a:moveTo>
                    <a:cubicBezTo>
                      <a:pt x="122050" y="291247"/>
                      <a:pt x="121012" y="290237"/>
                      <a:pt x="120993" y="288980"/>
                    </a:cubicBezTo>
                    <a:cubicBezTo>
                      <a:pt x="120983" y="288132"/>
                      <a:pt x="121431" y="287351"/>
                      <a:pt x="122174" y="286941"/>
                    </a:cubicBezTo>
                    <a:lnTo>
                      <a:pt x="134271" y="279988"/>
                    </a:lnTo>
                    <a:cubicBezTo>
                      <a:pt x="135376" y="279359"/>
                      <a:pt x="136786" y="279740"/>
                      <a:pt x="137414" y="280845"/>
                    </a:cubicBezTo>
                    <a:cubicBezTo>
                      <a:pt x="138043" y="281950"/>
                      <a:pt x="137662" y="283360"/>
                      <a:pt x="136557" y="283989"/>
                    </a:cubicBezTo>
                    <a:lnTo>
                      <a:pt x="124460" y="290942"/>
                    </a:lnTo>
                    <a:cubicBezTo>
                      <a:pt x="124108" y="291123"/>
                      <a:pt x="123717" y="291218"/>
                      <a:pt x="123317" y="291228"/>
                    </a:cubicBezTo>
                    <a:close/>
                    <a:moveTo>
                      <a:pt x="147511" y="277321"/>
                    </a:moveTo>
                    <a:cubicBezTo>
                      <a:pt x="146196" y="277245"/>
                      <a:pt x="145196" y="276111"/>
                      <a:pt x="145272" y="274797"/>
                    </a:cubicBezTo>
                    <a:cubicBezTo>
                      <a:pt x="145320" y="274045"/>
                      <a:pt x="145729" y="273349"/>
                      <a:pt x="146368" y="272940"/>
                    </a:cubicBezTo>
                    <a:lnTo>
                      <a:pt x="158464" y="265986"/>
                    </a:lnTo>
                    <a:cubicBezTo>
                      <a:pt x="159484" y="265329"/>
                      <a:pt x="160836" y="265624"/>
                      <a:pt x="161493" y="266644"/>
                    </a:cubicBezTo>
                    <a:cubicBezTo>
                      <a:pt x="161531" y="266710"/>
                      <a:pt x="161570" y="266777"/>
                      <a:pt x="161608" y="266844"/>
                    </a:cubicBezTo>
                    <a:cubicBezTo>
                      <a:pt x="162246" y="267939"/>
                      <a:pt x="161874" y="269330"/>
                      <a:pt x="160779" y="269968"/>
                    </a:cubicBezTo>
                    <a:cubicBezTo>
                      <a:pt x="160769" y="269977"/>
                      <a:pt x="160760" y="269977"/>
                      <a:pt x="160750" y="269987"/>
                    </a:cubicBezTo>
                    <a:lnTo>
                      <a:pt x="148654" y="276940"/>
                    </a:lnTo>
                    <a:cubicBezTo>
                      <a:pt x="148339" y="277207"/>
                      <a:pt x="147930" y="277350"/>
                      <a:pt x="147511" y="277321"/>
                    </a:cubicBezTo>
                    <a:close/>
                    <a:moveTo>
                      <a:pt x="171704" y="263319"/>
                    </a:moveTo>
                    <a:cubicBezTo>
                      <a:pt x="170885" y="263310"/>
                      <a:pt x="170133" y="262872"/>
                      <a:pt x="169704" y="262176"/>
                    </a:cubicBezTo>
                    <a:cubicBezTo>
                      <a:pt x="169113" y="261062"/>
                      <a:pt x="169494" y="259690"/>
                      <a:pt x="170561" y="259033"/>
                    </a:cubicBezTo>
                    <a:lnTo>
                      <a:pt x="182658" y="251985"/>
                    </a:lnTo>
                    <a:cubicBezTo>
                      <a:pt x="183772" y="251394"/>
                      <a:pt x="185144" y="251775"/>
                      <a:pt x="185801" y="252842"/>
                    </a:cubicBezTo>
                    <a:cubicBezTo>
                      <a:pt x="186458" y="253918"/>
                      <a:pt x="186115" y="255328"/>
                      <a:pt x="185039" y="255985"/>
                    </a:cubicBezTo>
                    <a:cubicBezTo>
                      <a:pt x="185039" y="255985"/>
                      <a:pt x="185039" y="255985"/>
                      <a:pt x="185039" y="255985"/>
                    </a:cubicBezTo>
                    <a:lnTo>
                      <a:pt x="172847" y="263034"/>
                    </a:lnTo>
                    <a:cubicBezTo>
                      <a:pt x="172495" y="263224"/>
                      <a:pt x="172104" y="263329"/>
                      <a:pt x="171704" y="263319"/>
                    </a:cubicBezTo>
                    <a:close/>
                    <a:moveTo>
                      <a:pt x="195898" y="249318"/>
                    </a:moveTo>
                    <a:cubicBezTo>
                      <a:pt x="195078" y="249308"/>
                      <a:pt x="194326" y="248870"/>
                      <a:pt x="193897" y="248175"/>
                    </a:cubicBezTo>
                    <a:cubicBezTo>
                      <a:pt x="193307" y="247060"/>
                      <a:pt x="193688" y="245689"/>
                      <a:pt x="194755" y="245031"/>
                    </a:cubicBezTo>
                    <a:lnTo>
                      <a:pt x="206851" y="238078"/>
                    </a:lnTo>
                    <a:cubicBezTo>
                      <a:pt x="207956" y="237411"/>
                      <a:pt x="209395" y="237745"/>
                      <a:pt x="210090" y="238840"/>
                    </a:cubicBezTo>
                    <a:cubicBezTo>
                      <a:pt x="210642" y="239983"/>
                      <a:pt x="210280" y="241355"/>
                      <a:pt x="209233" y="242079"/>
                    </a:cubicBezTo>
                    <a:lnTo>
                      <a:pt x="197136" y="249032"/>
                    </a:lnTo>
                    <a:cubicBezTo>
                      <a:pt x="196802" y="249394"/>
                      <a:pt x="196374" y="249660"/>
                      <a:pt x="195898" y="249794"/>
                    </a:cubicBezTo>
                    <a:close/>
                    <a:moveTo>
                      <a:pt x="220186" y="235316"/>
                    </a:moveTo>
                    <a:cubicBezTo>
                      <a:pt x="219348" y="235373"/>
                      <a:pt x="218567" y="234916"/>
                      <a:pt x="218186" y="234173"/>
                    </a:cubicBezTo>
                    <a:cubicBezTo>
                      <a:pt x="217529" y="233096"/>
                      <a:pt x="217872" y="231687"/>
                      <a:pt x="218948" y="231030"/>
                    </a:cubicBezTo>
                    <a:cubicBezTo>
                      <a:pt x="218948" y="231030"/>
                      <a:pt x="218948" y="231030"/>
                      <a:pt x="218948" y="231030"/>
                    </a:cubicBezTo>
                    <a:lnTo>
                      <a:pt x="231140" y="224076"/>
                    </a:lnTo>
                    <a:cubicBezTo>
                      <a:pt x="232235" y="223438"/>
                      <a:pt x="233626" y="223810"/>
                      <a:pt x="234264" y="224905"/>
                    </a:cubicBezTo>
                    <a:cubicBezTo>
                      <a:pt x="234274" y="224915"/>
                      <a:pt x="234274" y="224924"/>
                      <a:pt x="234283" y="224934"/>
                    </a:cubicBezTo>
                    <a:cubicBezTo>
                      <a:pt x="234826" y="226048"/>
                      <a:pt x="234455" y="227391"/>
                      <a:pt x="233426" y="228077"/>
                    </a:cubicBezTo>
                    <a:lnTo>
                      <a:pt x="221329" y="235030"/>
                    </a:lnTo>
                    <a:cubicBezTo>
                      <a:pt x="221091" y="235163"/>
                      <a:pt x="220834" y="235259"/>
                      <a:pt x="220567" y="235316"/>
                    </a:cubicBezTo>
                    <a:close/>
                    <a:moveTo>
                      <a:pt x="244380" y="221219"/>
                    </a:moveTo>
                    <a:cubicBezTo>
                      <a:pt x="243551" y="221228"/>
                      <a:pt x="242789" y="220790"/>
                      <a:pt x="242380" y="220076"/>
                    </a:cubicBezTo>
                    <a:cubicBezTo>
                      <a:pt x="241722" y="219057"/>
                      <a:pt x="242018" y="217704"/>
                      <a:pt x="243037" y="217047"/>
                    </a:cubicBezTo>
                    <a:cubicBezTo>
                      <a:pt x="243104" y="217009"/>
                      <a:pt x="243170" y="216971"/>
                      <a:pt x="243237" y="216933"/>
                    </a:cubicBezTo>
                    <a:lnTo>
                      <a:pt x="255334" y="209884"/>
                    </a:lnTo>
                    <a:cubicBezTo>
                      <a:pt x="256448" y="209294"/>
                      <a:pt x="257820" y="209674"/>
                      <a:pt x="258477" y="210741"/>
                    </a:cubicBezTo>
                    <a:cubicBezTo>
                      <a:pt x="259067" y="211856"/>
                      <a:pt x="258686" y="213227"/>
                      <a:pt x="257620" y="213885"/>
                    </a:cubicBezTo>
                    <a:lnTo>
                      <a:pt x="245523" y="220838"/>
                    </a:lnTo>
                    <a:cubicBezTo>
                      <a:pt x="245199" y="221095"/>
                      <a:pt x="244789" y="221228"/>
                      <a:pt x="244380" y="221219"/>
                    </a:cubicBezTo>
                    <a:close/>
                    <a:moveTo>
                      <a:pt x="268573" y="207217"/>
                    </a:moveTo>
                    <a:cubicBezTo>
                      <a:pt x="267735" y="207274"/>
                      <a:pt x="266954" y="206817"/>
                      <a:pt x="266573" y="206074"/>
                    </a:cubicBezTo>
                    <a:cubicBezTo>
                      <a:pt x="265935" y="204979"/>
                      <a:pt x="266306" y="203588"/>
                      <a:pt x="267402" y="202950"/>
                    </a:cubicBezTo>
                    <a:cubicBezTo>
                      <a:pt x="267411" y="202940"/>
                      <a:pt x="267421" y="202940"/>
                      <a:pt x="267430" y="202931"/>
                    </a:cubicBezTo>
                    <a:lnTo>
                      <a:pt x="279527" y="195882"/>
                    </a:lnTo>
                    <a:cubicBezTo>
                      <a:pt x="280642" y="195339"/>
                      <a:pt x="281985" y="195711"/>
                      <a:pt x="282670" y="196740"/>
                    </a:cubicBezTo>
                    <a:cubicBezTo>
                      <a:pt x="283309" y="197835"/>
                      <a:pt x="282937" y="199226"/>
                      <a:pt x="281842" y="199864"/>
                    </a:cubicBezTo>
                    <a:cubicBezTo>
                      <a:pt x="281832" y="199873"/>
                      <a:pt x="281823" y="199873"/>
                      <a:pt x="281813" y="199883"/>
                    </a:cubicBezTo>
                    <a:lnTo>
                      <a:pt x="269716" y="206931"/>
                    </a:lnTo>
                    <a:close/>
                    <a:moveTo>
                      <a:pt x="292767" y="193215"/>
                    </a:moveTo>
                    <a:cubicBezTo>
                      <a:pt x="291938" y="193225"/>
                      <a:pt x="291176" y="192787"/>
                      <a:pt x="290767" y="192072"/>
                    </a:cubicBezTo>
                    <a:cubicBezTo>
                      <a:pt x="290128" y="190977"/>
                      <a:pt x="290500" y="189586"/>
                      <a:pt x="291595" y="188948"/>
                    </a:cubicBezTo>
                    <a:cubicBezTo>
                      <a:pt x="291605" y="188939"/>
                      <a:pt x="291614" y="188939"/>
                      <a:pt x="291624" y="188929"/>
                    </a:cubicBezTo>
                    <a:lnTo>
                      <a:pt x="303721" y="181976"/>
                    </a:lnTo>
                    <a:cubicBezTo>
                      <a:pt x="304825" y="181347"/>
                      <a:pt x="306235" y="181728"/>
                      <a:pt x="306864" y="182833"/>
                    </a:cubicBezTo>
                    <a:cubicBezTo>
                      <a:pt x="307493" y="183938"/>
                      <a:pt x="307112" y="185348"/>
                      <a:pt x="306007" y="185976"/>
                    </a:cubicBezTo>
                    <a:lnTo>
                      <a:pt x="293910" y="192930"/>
                    </a:lnTo>
                    <a:close/>
                    <a:moveTo>
                      <a:pt x="316960" y="179309"/>
                    </a:moveTo>
                    <a:cubicBezTo>
                      <a:pt x="316151" y="179280"/>
                      <a:pt x="315398" y="178852"/>
                      <a:pt x="314960" y="178166"/>
                    </a:cubicBezTo>
                    <a:cubicBezTo>
                      <a:pt x="314312" y="177032"/>
                      <a:pt x="314693" y="175594"/>
                      <a:pt x="315817" y="174927"/>
                    </a:cubicBezTo>
                    <a:lnTo>
                      <a:pt x="327914" y="167974"/>
                    </a:lnTo>
                    <a:cubicBezTo>
                      <a:pt x="329019" y="167345"/>
                      <a:pt x="330429" y="167726"/>
                      <a:pt x="331057" y="168831"/>
                    </a:cubicBezTo>
                    <a:cubicBezTo>
                      <a:pt x="331686" y="169936"/>
                      <a:pt x="331305" y="171346"/>
                      <a:pt x="330200" y="171975"/>
                    </a:cubicBezTo>
                    <a:lnTo>
                      <a:pt x="318103" y="178928"/>
                    </a:lnTo>
                    <a:cubicBezTo>
                      <a:pt x="317808" y="179252"/>
                      <a:pt x="317399" y="179452"/>
                      <a:pt x="316960" y="179499"/>
                    </a:cubicBezTo>
                    <a:close/>
                    <a:moveTo>
                      <a:pt x="341154" y="165307"/>
                    </a:moveTo>
                    <a:cubicBezTo>
                      <a:pt x="340335" y="165298"/>
                      <a:pt x="339582" y="164859"/>
                      <a:pt x="339154" y="164164"/>
                    </a:cubicBezTo>
                    <a:cubicBezTo>
                      <a:pt x="338496" y="163145"/>
                      <a:pt x="338792" y="161792"/>
                      <a:pt x="339811" y="161135"/>
                    </a:cubicBezTo>
                    <a:cubicBezTo>
                      <a:pt x="339878" y="161097"/>
                      <a:pt x="339944" y="161059"/>
                      <a:pt x="340011" y="161021"/>
                    </a:cubicBezTo>
                    <a:lnTo>
                      <a:pt x="352108" y="153972"/>
                    </a:lnTo>
                    <a:cubicBezTo>
                      <a:pt x="353222" y="153382"/>
                      <a:pt x="354594" y="153763"/>
                      <a:pt x="355251" y="154830"/>
                    </a:cubicBezTo>
                    <a:cubicBezTo>
                      <a:pt x="355908" y="155849"/>
                      <a:pt x="355613" y="157201"/>
                      <a:pt x="354594" y="157859"/>
                    </a:cubicBezTo>
                    <a:cubicBezTo>
                      <a:pt x="354527" y="157897"/>
                      <a:pt x="354460" y="157935"/>
                      <a:pt x="354394" y="157973"/>
                    </a:cubicBezTo>
                    <a:lnTo>
                      <a:pt x="342297" y="165021"/>
                    </a:lnTo>
                    <a:close/>
                    <a:moveTo>
                      <a:pt x="365347" y="151305"/>
                    </a:moveTo>
                    <a:cubicBezTo>
                      <a:pt x="364081" y="151324"/>
                      <a:pt x="363042" y="150315"/>
                      <a:pt x="363023" y="149057"/>
                    </a:cubicBezTo>
                    <a:cubicBezTo>
                      <a:pt x="363014" y="148210"/>
                      <a:pt x="363461" y="147429"/>
                      <a:pt x="364204" y="147019"/>
                    </a:cubicBezTo>
                    <a:lnTo>
                      <a:pt x="376301" y="140066"/>
                    </a:lnTo>
                    <a:cubicBezTo>
                      <a:pt x="377406" y="139437"/>
                      <a:pt x="378816" y="139818"/>
                      <a:pt x="379444" y="140923"/>
                    </a:cubicBezTo>
                    <a:cubicBezTo>
                      <a:pt x="380073" y="142028"/>
                      <a:pt x="379692" y="143438"/>
                      <a:pt x="378587" y="144066"/>
                    </a:cubicBezTo>
                    <a:lnTo>
                      <a:pt x="366490" y="151020"/>
                    </a:lnTo>
                    <a:close/>
                    <a:moveTo>
                      <a:pt x="389541" y="137304"/>
                    </a:moveTo>
                    <a:cubicBezTo>
                      <a:pt x="388722" y="137294"/>
                      <a:pt x="387969" y="136856"/>
                      <a:pt x="387541" y="136161"/>
                    </a:cubicBezTo>
                    <a:cubicBezTo>
                      <a:pt x="386998" y="135046"/>
                      <a:pt x="387369" y="133703"/>
                      <a:pt x="388398" y="133017"/>
                    </a:cubicBezTo>
                    <a:lnTo>
                      <a:pt x="400495" y="126064"/>
                    </a:lnTo>
                    <a:cubicBezTo>
                      <a:pt x="401514" y="125407"/>
                      <a:pt x="402866" y="125702"/>
                      <a:pt x="403524" y="126721"/>
                    </a:cubicBezTo>
                    <a:cubicBezTo>
                      <a:pt x="403562" y="126788"/>
                      <a:pt x="403600" y="126855"/>
                      <a:pt x="403638" y="126921"/>
                    </a:cubicBezTo>
                    <a:cubicBezTo>
                      <a:pt x="404276" y="128017"/>
                      <a:pt x="403905" y="129407"/>
                      <a:pt x="402809" y="130045"/>
                    </a:cubicBezTo>
                    <a:cubicBezTo>
                      <a:pt x="402800" y="130055"/>
                      <a:pt x="402790" y="130055"/>
                      <a:pt x="402781" y="130065"/>
                    </a:cubicBezTo>
                    <a:lnTo>
                      <a:pt x="390684" y="137018"/>
                    </a:lnTo>
                    <a:cubicBezTo>
                      <a:pt x="390350" y="137275"/>
                      <a:pt x="389960" y="137446"/>
                      <a:pt x="389541" y="137494"/>
                    </a:cubicBezTo>
                    <a:close/>
                    <a:moveTo>
                      <a:pt x="413734" y="123397"/>
                    </a:moveTo>
                    <a:cubicBezTo>
                      <a:pt x="412925" y="123350"/>
                      <a:pt x="412182" y="122930"/>
                      <a:pt x="411734" y="122254"/>
                    </a:cubicBezTo>
                    <a:cubicBezTo>
                      <a:pt x="411144" y="121140"/>
                      <a:pt x="411525" y="119768"/>
                      <a:pt x="412591" y="119111"/>
                    </a:cubicBezTo>
                    <a:lnTo>
                      <a:pt x="424688" y="112062"/>
                    </a:lnTo>
                    <a:cubicBezTo>
                      <a:pt x="425803" y="111472"/>
                      <a:pt x="427174" y="111853"/>
                      <a:pt x="427831" y="112920"/>
                    </a:cubicBezTo>
                    <a:cubicBezTo>
                      <a:pt x="428489" y="113996"/>
                      <a:pt x="428146" y="115406"/>
                      <a:pt x="427069" y="116063"/>
                    </a:cubicBezTo>
                    <a:cubicBezTo>
                      <a:pt x="427069" y="116063"/>
                      <a:pt x="427069" y="116063"/>
                      <a:pt x="427069" y="116063"/>
                    </a:cubicBezTo>
                    <a:lnTo>
                      <a:pt x="414877" y="123016"/>
                    </a:lnTo>
                    <a:cubicBezTo>
                      <a:pt x="414592" y="123359"/>
                      <a:pt x="414182" y="123559"/>
                      <a:pt x="413734" y="123588"/>
                    </a:cubicBezTo>
                    <a:close/>
                    <a:moveTo>
                      <a:pt x="437928" y="109395"/>
                    </a:moveTo>
                    <a:cubicBezTo>
                      <a:pt x="437109" y="109386"/>
                      <a:pt x="436356" y="108948"/>
                      <a:pt x="435928" y="108252"/>
                    </a:cubicBezTo>
                    <a:cubicBezTo>
                      <a:pt x="435337" y="107138"/>
                      <a:pt x="435718" y="105766"/>
                      <a:pt x="436785" y="105109"/>
                    </a:cubicBezTo>
                    <a:lnTo>
                      <a:pt x="448882" y="98156"/>
                    </a:lnTo>
                    <a:cubicBezTo>
                      <a:pt x="449958" y="97499"/>
                      <a:pt x="451368" y="97841"/>
                      <a:pt x="452025" y="98918"/>
                    </a:cubicBezTo>
                    <a:cubicBezTo>
                      <a:pt x="452682" y="99994"/>
                      <a:pt x="452339" y="101404"/>
                      <a:pt x="451263" y="102061"/>
                    </a:cubicBezTo>
                    <a:lnTo>
                      <a:pt x="439166" y="109110"/>
                    </a:lnTo>
                    <a:cubicBezTo>
                      <a:pt x="438804" y="109367"/>
                      <a:pt x="438376" y="109538"/>
                      <a:pt x="437928" y="109586"/>
                    </a:cubicBezTo>
                    <a:close/>
                    <a:moveTo>
                      <a:pt x="462217" y="95394"/>
                    </a:moveTo>
                    <a:cubicBezTo>
                      <a:pt x="461378" y="95451"/>
                      <a:pt x="460597" y="94994"/>
                      <a:pt x="460216" y="94251"/>
                    </a:cubicBezTo>
                    <a:cubicBezTo>
                      <a:pt x="459559" y="93174"/>
                      <a:pt x="459902" y="91765"/>
                      <a:pt x="460978" y="91107"/>
                    </a:cubicBezTo>
                    <a:cubicBezTo>
                      <a:pt x="460978" y="91107"/>
                      <a:pt x="460978" y="91107"/>
                      <a:pt x="460978" y="91107"/>
                    </a:cubicBezTo>
                    <a:lnTo>
                      <a:pt x="473170" y="84154"/>
                    </a:lnTo>
                    <a:cubicBezTo>
                      <a:pt x="474266" y="83516"/>
                      <a:pt x="475656" y="83887"/>
                      <a:pt x="476295" y="84983"/>
                    </a:cubicBezTo>
                    <a:cubicBezTo>
                      <a:pt x="476304" y="84992"/>
                      <a:pt x="476304" y="85002"/>
                      <a:pt x="476314" y="85011"/>
                    </a:cubicBezTo>
                    <a:cubicBezTo>
                      <a:pt x="476857" y="86126"/>
                      <a:pt x="476485" y="87469"/>
                      <a:pt x="475456" y="88155"/>
                    </a:cubicBezTo>
                    <a:lnTo>
                      <a:pt x="463360" y="95108"/>
                    </a:lnTo>
                    <a:close/>
                    <a:moveTo>
                      <a:pt x="486410" y="81487"/>
                    </a:moveTo>
                    <a:cubicBezTo>
                      <a:pt x="485581" y="81497"/>
                      <a:pt x="484819" y="81059"/>
                      <a:pt x="484410" y="80344"/>
                    </a:cubicBezTo>
                    <a:cubicBezTo>
                      <a:pt x="483753" y="79325"/>
                      <a:pt x="484048" y="77972"/>
                      <a:pt x="485067" y="77315"/>
                    </a:cubicBezTo>
                    <a:cubicBezTo>
                      <a:pt x="485134" y="77277"/>
                      <a:pt x="485201" y="77239"/>
                      <a:pt x="485267" y="77201"/>
                    </a:cubicBezTo>
                    <a:lnTo>
                      <a:pt x="497364" y="70152"/>
                    </a:lnTo>
                    <a:cubicBezTo>
                      <a:pt x="498459" y="69514"/>
                      <a:pt x="499850" y="69886"/>
                      <a:pt x="500488" y="70981"/>
                    </a:cubicBezTo>
                    <a:cubicBezTo>
                      <a:pt x="500498" y="70991"/>
                      <a:pt x="500498" y="71000"/>
                      <a:pt x="500507" y="71010"/>
                    </a:cubicBezTo>
                    <a:cubicBezTo>
                      <a:pt x="501098" y="72124"/>
                      <a:pt x="500717" y="73496"/>
                      <a:pt x="499650" y="74153"/>
                    </a:cubicBezTo>
                    <a:lnTo>
                      <a:pt x="487553" y="81106"/>
                    </a:lnTo>
                    <a:cubicBezTo>
                      <a:pt x="487258" y="81430"/>
                      <a:pt x="486848" y="81630"/>
                      <a:pt x="486410" y="81678"/>
                    </a:cubicBezTo>
                    <a:close/>
                    <a:moveTo>
                      <a:pt x="510604" y="67485"/>
                    </a:moveTo>
                    <a:cubicBezTo>
                      <a:pt x="509765" y="67542"/>
                      <a:pt x="508984" y="67085"/>
                      <a:pt x="508603" y="66342"/>
                    </a:cubicBezTo>
                    <a:cubicBezTo>
                      <a:pt x="507946" y="65323"/>
                      <a:pt x="508241" y="63971"/>
                      <a:pt x="509261" y="63313"/>
                    </a:cubicBezTo>
                    <a:cubicBezTo>
                      <a:pt x="509327" y="63275"/>
                      <a:pt x="509394" y="63237"/>
                      <a:pt x="509461" y="63199"/>
                    </a:cubicBezTo>
                    <a:lnTo>
                      <a:pt x="521557" y="56151"/>
                    </a:lnTo>
                    <a:cubicBezTo>
                      <a:pt x="522672" y="55608"/>
                      <a:pt x="524015" y="55979"/>
                      <a:pt x="524701" y="57008"/>
                    </a:cubicBezTo>
                    <a:cubicBezTo>
                      <a:pt x="525339" y="58103"/>
                      <a:pt x="524967" y="59494"/>
                      <a:pt x="523872" y="60132"/>
                    </a:cubicBezTo>
                    <a:cubicBezTo>
                      <a:pt x="523862" y="60142"/>
                      <a:pt x="523853" y="60142"/>
                      <a:pt x="523843" y="60151"/>
                    </a:cubicBezTo>
                    <a:lnTo>
                      <a:pt x="511747" y="67200"/>
                    </a:lnTo>
                    <a:cubicBezTo>
                      <a:pt x="511413" y="67447"/>
                      <a:pt x="511013" y="67609"/>
                      <a:pt x="510604" y="67676"/>
                    </a:cubicBezTo>
                    <a:close/>
                    <a:moveTo>
                      <a:pt x="534797" y="53484"/>
                    </a:moveTo>
                    <a:cubicBezTo>
                      <a:pt x="533968" y="53493"/>
                      <a:pt x="533206" y="53055"/>
                      <a:pt x="532797" y="52341"/>
                    </a:cubicBezTo>
                    <a:cubicBezTo>
                      <a:pt x="532159" y="51245"/>
                      <a:pt x="532530" y="49855"/>
                      <a:pt x="533626" y="49216"/>
                    </a:cubicBezTo>
                    <a:cubicBezTo>
                      <a:pt x="533635" y="49207"/>
                      <a:pt x="533645" y="49207"/>
                      <a:pt x="533654" y="49197"/>
                    </a:cubicBezTo>
                    <a:lnTo>
                      <a:pt x="545751" y="42244"/>
                    </a:lnTo>
                    <a:cubicBezTo>
                      <a:pt x="546856" y="41615"/>
                      <a:pt x="548266" y="41997"/>
                      <a:pt x="548894" y="43101"/>
                    </a:cubicBezTo>
                    <a:cubicBezTo>
                      <a:pt x="549523" y="44206"/>
                      <a:pt x="549142" y="45616"/>
                      <a:pt x="548037" y="46245"/>
                    </a:cubicBezTo>
                    <a:lnTo>
                      <a:pt x="535940" y="53198"/>
                    </a:lnTo>
                    <a:cubicBezTo>
                      <a:pt x="535635" y="53436"/>
                      <a:pt x="535273" y="53598"/>
                      <a:pt x="534892" y="53674"/>
                    </a:cubicBezTo>
                    <a:close/>
                    <a:moveTo>
                      <a:pt x="558991" y="39577"/>
                    </a:moveTo>
                    <a:cubicBezTo>
                      <a:pt x="558143" y="39568"/>
                      <a:pt x="557381" y="39091"/>
                      <a:pt x="556990" y="38339"/>
                    </a:cubicBezTo>
                    <a:cubicBezTo>
                      <a:pt x="556352" y="37243"/>
                      <a:pt x="556724" y="35853"/>
                      <a:pt x="557819" y="35215"/>
                    </a:cubicBezTo>
                    <a:cubicBezTo>
                      <a:pt x="557829" y="35205"/>
                      <a:pt x="557838" y="35205"/>
                      <a:pt x="557848" y="35196"/>
                    </a:cubicBezTo>
                    <a:lnTo>
                      <a:pt x="569944" y="28242"/>
                    </a:lnTo>
                    <a:cubicBezTo>
                      <a:pt x="571049" y="27614"/>
                      <a:pt x="572459" y="27995"/>
                      <a:pt x="573088" y="29100"/>
                    </a:cubicBezTo>
                    <a:cubicBezTo>
                      <a:pt x="573716" y="30204"/>
                      <a:pt x="573335" y="31614"/>
                      <a:pt x="572230" y="32243"/>
                    </a:cubicBezTo>
                    <a:lnTo>
                      <a:pt x="560134" y="39196"/>
                    </a:lnTo>
                    <a:cubicBezTo>
                      <a:pt x="559934" y="39701"/>
                      <a:pt x="559505" y="40082"/>
                      <a:pt x="558991" y="40244"/>
                    </a:cubicBezTo>
                    <a:close/>
                    <a:moveTo>
                      <a:pt x="583184" y="25575"/>
                    </a:moveTo>
                    <a:cubicBezTo>
                      <a:pt x="582375" y="25528"/>
                      <a:pt x="581632" y="25109"/>
                      <a:pt x="581184" y="24432"/>
                    </a:cubicBezTo>
                    <a:cubicBezTo>
                      <a:pt x="580565" y="23394"/>
                      <a:pt x="580908" y="22051"/>
                      <a:pt x="581946" y="21432"/>
                    </a:cubicBezTo>
                    <a:cubicBezTo>
                      <a:pt x="582127" y="21327"/>
                      <a:pt x="582317" y="21242"/>
                      <a:pt x="582517" y="21194"/>
                    </a:cubicBezTo>
                    <a:lnTo>
                      <a:pt x="594614" y="14145"/>
                    </a:lnTo>
                    <a:cubicBezTo>
                      <a:pt x="595729" y="13555"/>
                      <a:pt x="597100" y="13936"/>
                      <a:pt x="597757" y="15003"/>
                    </a:cubicBezTo>
                    <a:cubicBezTo>
                      <a:pt x="598415" y="16022"/>
                      <a:pt x="598119" y="17374"/>
                      <a:pt x="597100" y="18032"/>
                    </a:cubicBezTo>
                    <a:cubicBezTo>
                      <a:pt x="597034" y="18070"/>
                      <a:pt x="596967" y="18108"/>
                      <a:pt x="596900" y="18146"/>
                    </a:cubicBezTo>
                    <a:lnTo>
                      <a:pt x="584803" y="25194"/>
                    </a:lnTo>
                    <a:cubicBezTo>
                      <a:pt x="584346" y="25566"/>
                      <a:pt x="583775" y="25766"/>
                      <a:pt x="583184" y="25766"/>
                    </a:cubicBezTo>
                    <a:close/>
                    <a:moveTo>
                      <a:pt x="607378" y="11574"/>
                    </a:moveTo>
                    <a:cubicBezTo>
                      <a:pt x="606559" y="11564"/>
                      <a:pt x="605806" y="11126"/>
                      <a:pt x="605377" y="10431"/>
                    </a:cubicBezTo>
                    <a:cubicBezTo>
                      <a:pt x="604739" y="9335"/>
                      <a:pt x="605111" y="7945"/>
                      <a:pt x="606206" y="7306"/>
                    </a:cubicBezTo>
                    <a:cubicBezTo>
                      <a:pt x="606216" y="7297"/>
                      <a:pt x="606225" y="7297"/>
                      <a:pt x="606235" y="7287"/>
                    </a:cubicBezTo>
                    <a:lnTo>
                      <a:pt x="618331" y="334"/>
                    </a:lnTo>
                    <a:cubicBezTo>
                      <a:pt x="619408" y="-323"/>
                      <a:pt x="620817" y="20"/>
                      <a:pt x="621475" y="1096"/>
                    </a:cubicBezTo>
                    <a:cubicBezTo>
                      <a:pt x="621475" y="1096"/>
                      <a:pt x="621475" y="1096"/>
                      <a:pt x="621475" y="1096"/>
                    </a:cubicBezTo>
                    <a:cubicBezTo>
                      <a:pt x="622122" y="2230"/>
                      <a:pt x="621741" y="3668"/>
                      <a:pt x="620617" y="4335"/>
                    </a:cubicBezTo>
                    <a:lnTo>
                      <a:pt x="608521" y="11288"/>
                    </a:lnTo>
                    <a:cubicBezTo>
                      <a:pt x="608178" y="11507"/>
                      <a:pt x="607787" y="11631"/>
                      <a:pt x="607378" y="1166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02;p2">
                <a:extLst>
                  <a:ext uri="{FF2B5EF4-FFF2-40B4-BE49-F238E27FC236}">
                    <a16:creationId xmlns:a16="http://schemas.microsoft.com/office/drawing/2014/main" id="{EF414A75-A13C-7580-D578-1F11D5E98700}"/>
                  </a:ext>
                </a:extLst>
              </p:cNvPr>
              <p:cNvSpPr/>
              <p:nvPr/>
            </p:nvSpPr>
            <p:spPr>
              <a:xfrm>
                <a:off x="-3578030" y="2502152"/>
                <a:ext cx="10562" cy="8065"/>
              </a:xfrm>
              <a:custGeom>
                <a:avLst/>
                <a:gdLst/>
                <a:ahLst/>
                <a:cxnLst/>
                <a:rect l="l" t="t" r="r" b="b"/>
                <a:pathLst>
                  <a:path w="10562" h="8065" extrusionOk="0">
                    <a:moveTo>
                      <a:pt x="2249" y="8065"/>
                    </a:moveTo>
                    <a:cubicBezTo>
                      <a:pt x="1430" y="8056"/>
                      <a:pt x="678" y="7618"/>
                      <a:pt x="249" y="6922"/>
                    </a:cubicBezTo>
                    <a:cubicBezTo>
                      <a:pt x="-294" y="5808"/>
                      <a:pt x="77" y="4465"/>
                      <a:pt x="1106" y="3779"/>
                    </a:cubicBezTo>
                    <a:lnTo>
                      <a:pt x="7107" y="350"/>
                    </a:lnTo>
                    <a:cubicBezTo>
                      <a:pt x="8126" y="-307"/>
                      <a:pt x="9479" y="-12"/>
                      <a:pt x="10136" y="1007"/>
                    </a:cubicBezTo>
                    <a:cubicBezTo>
                      <a:pt x="10174" y="1074"/>
                      <a:pt x="10212" y="1141"/>
                      <a:pt x="10250" y="1207"/>
                    </a:cubicBezTo>
                    <a:cubicBezTo>
                      <a:pt x="10888" y="2303"/>
                      <a:pt x="10517" y="3693"/>
                      <a:pt x="9422" y="4332"/>
                    </a:cubicBezTo>
                    <a:cubicBezTo>
                      <a:pt x="9412" y="4341"/>
                      <a:pt x="9403" y="4341"/>
                      <a:pt x="9393" y="4351"/>
                    </a:cubicBezTo>
                    <a:lnTo>
                      <a:pt x="3392" y="7780"/>
                    </a:lnTo>
                    <a:cubicBezTo>
                      <a:pt x="3040" y="7970"/>
                      <a:pt x="2649" y="8075"/>
                      <a:pt x="2249" y="8065"/>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03;p2">
                <a:extLst>
                  <a:ext uri="{FF2B5EF4-FFF2-40B4-BE49-F238E27FC236}">
                    <a16:creationId xmlns:a16="http://schemas.microsoft.com/office/drawing/2014/main" id="{A167D1D0-8F80-82F0-0EAD-FDEC17AF8406}"/>
                  </a:ext>
                </a:extLst>
              </p:cNvPr>
              <p:cNvSpPr/>
              <p:nvPr/>
            </p:nvSpPr>
            <p:spPr>
              <a:xfrm>
                <a:off x="-4225449" y="2963731"/>
                <a:ext cx="10627" cy="8067"/>
              </a:xfrm>
              <a:custGeom>
                <a:avLst/>
                <a:gdLst/>
                <a:ahLst/>
                <a:cxnLst/>
                <a:rect l="l" t="t" r="r" b="b"/>
                <a:pathLst>
                  <a:path w="10627" h="8067" extrusionOk="0">
                    <a:moveTo>
                      <a:pt x="2350" y="8068"/>
                    </a:moveTo>
                    <a:cubicBezTo>
                      <a:pt x="1526" y="8077"/>
                      <a:pt x="762" y="7639"/>
                      <a:pt x="349" y="6925"/>
                    </a:cubicBezTo>
                    <a:cubicBezTo>
                      <a:pt x="-306" y="5905"/>
                      <a:pt x="-13" y="4553"/>
                      <a:pt x="1005" y="3896"/>
                    </a:cubicBezTo>
                    <a:cubicBezTo>
                      <a:pt x="1070" y="3857"/>
                      <a:pt x="1137" y="3819"/>
                      <a:pt x="1207" y="3781"/>
                    </a:cubicBezTo>
                    <a:lnTo>
                      <a:pt x="7112" y="257"/>
                    </a:lnTo>
                    <a:cubicBezTo>
                      <a:pt x="8255" y="-295"/>
                      <a:pt x="9631" y="67"/>
                      <a:pt x="10351" y="1114"/>
                    </a:cubicBezTo>
                    <a:cubicBezTo>
                      <a:pt x="10938" y="2229"/>
                      <a:pt x="10563" y="3600"/>
                      <a:pt x="9493" y="4258"/>
                    </a:cubicBezTo>
                    <a:lnTo>
                      <a:pt x="3493" y="7782"/>
                    </a:lnTo>
                    <a:cubicBezTo>
                      <a:pt x="3139" y="7963"/>
                      <a:pt x="2748" y="8058"/>
                      <a:pt x="2350" y="806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04;p2">
                <a:extLst>
                  <a:ext uri="{FF2B5EF4-FFF2-40B4-BE49-F238E27FC236}">
                    <a16:creationId xmlns:a16="http://schemas.microsoft.com/office/drawing/2014/main" id="{5033B5CD-B3AB-0246-7194-DCB8BCC8B9C2}"/>
                  </a:ext>
                </a:extLst>
              </p:cNvPr>
              <p:cNvSpPr/>
              <p:nvPr/>
            </p:nvSpPr>
            <p:spPr>
              <a:xfrm>
                <a:off x="-4207313" y="2600116"/>
                <a:ext cx="621833" cy="360924"/>
              </a:xfrm>
              <a:custGeom>
                <a:avLst/>
                <a:gdLst/>
                <a:ahLst/>
                <a:cxnLst/>
                <a:rect l="l" t="t" r="r" b="b"/>
                <a:pathLst>
                  <a:path w="621833" h="360924" extrusionOk="0">
                    <a:moveTo>
                      <a:pt x="2311" y="360919"/>
                    </a:moveTo>
                    <a:cubicBezTo>
                      <a:pt x="1476" y="360977"/>
                      <a:pt x="690" y="360519"/>
                      <a:pt x="311" y="359776"/>
                    </a:cubicBezTo>
                    <a:cubicBezTo>
                      <a:pt x="-325" y="358681"/>
                      <a:pt x="46" y="357290"/>
                      <a:pt x="1136" y="356652"/>
                    </a:cubicBezTo>
                    <a:cubicBezTo>
                      <a:pt x="1147" y="356643"/>
                      <a:pt x="1157" y="356643"/>
                      <a:pt x="1168" y="356633"/>
                    </a:cubicBezTo>
                    <a:lnTo>
                      <a:pt x="13265" y="349680"/>
                    </a:lnTo>
                    <a:cubicBezTo>
                      <a:pt x="14341" y="349023"/>
                      <a:pt x="15751" y="349366"/>
                      <a:pt x="16408" y="350442"/>
                    </a:cubicBezTo>
                    <a:cubicBezTo>
                      <a:pt x="16408" y="350442"/>
                      <a:pt x="16408" y="350442"/>
                      <a:pt x="16408" y="350442"/>
                    </a:cubicBezTo>
                    <a:cubicBezTo>
                      <a:pt x="16960" y="351585"/>
                      <a:pt x="16598" y="352956"/>
                      <a:pt x="15551" y="353680"/>
                    </a:cubicBezTo>
                    <a:lnTo>
                      <a:pt x="3454" y="360634"/>
                    </a:lnTo>
                    <a:cubicBezTo>
                      <a:pt x="3100" y="360815"/>
                      <a:pt x="2709" y="360910"/>
                      <a:pt x="2311" y="360919"/>
                    </a:cubicBezTo>
                    <a:close/>
                    <a:moveTo>
                      <a:pt x="26504" y="346918"/>
                    </a:moveTo>
                    <a:cubicBezTo>
                      <a:pt x="25666" y="346975"/>
                      <a:pt x="24885" y="346518"/>
                      <a:pt x="24504" y="345775"/>
                    </a:cubicBezTo>
                    <a:cubicBezTo>
                      <a:pt x="23866" y="344679"/>
                      <a:pt x="24237" y="343289"/>
                      <a:pt x="25333" y="342650"/>
                    </a:cubicBezTo>
                    <a:cubicBezTo>
                      <a:pt x="25342" y="342641"/>
                      <a:pt x="25352" y="342641"/>
                      <a:pt x="25361" y="342631"/>
                    </a:cubicBezTo>
                    <a:lnTo>
                      <a:pt x="37458" y="335678"/>
                    </a:lnTo>
                    <a:cubicBezTo>
                      <a:pt x="38553" y="335040"/>
                      <a:pt x="39944" y="335411"/>
                      <a:pt x="40582" y="336507"/>
                    </a:cubicBezTo>
                    <a:cubicBezTo>
                      <a:pt x="40592" y="336516"/>
                      <a:pt x="40592" y="336526"/>
                      <a:pt x="40601" y="336535"/>
                    </a:cubicBezTo>
                    <a:cubicBezTo>
                      <a:pt x="41192" y="337650"/>
                      <a:pt x="40811" y="339021"/>
                      <a:pt x="39744" y="339679"/>
                    </a:cubicBezTo>
                    <a:lnTo>
                      <a:pt x="27647" y="346632"/>
                    </a:lnTo>
                    <a:close/>
                    <a:moveTo>
                      <a:pt x="50698" y="333011"/>
                    </a:moveTo>
                    <a:cubicBezTo>
                      <a:pt x="49888" y="332982"/>
                      <a:pt x="49136" y="332554"/>
                      <a:pt x="48698" y="331868"/>
                    </a:cubicBezTo>
                    <a:cubicBezTo>
                      <a:pt x="48040" y="330849"/>
                      <a:pt x="48336" y="329496"/>
                      <a:pt x="49355" y="328839"/>
                    </a:cubicBezTo>
                    <a:cubicBezTo>
                      <a:pt x="49422" y="328801"/>
                      <a:pt x="49488" y="328763"/>
                      <a:pt x="49555" y="328725"/>
                    </a:cubicBezTo>
                    <a:lnTo>
                      <a:pt x="61652" y="321676"/>
                    </a:lnTo>
                    <a:cubicBezTo>
                      <a:pt x="62766" y="321133"/>
                      <a:pt x="64109" y="321505"/>
                      <a:pt x="64795" y="322534"/>
                    </a:cubicBezTo>
                    <a:cubicBezTo>
                      <a:pt x="65433" y="323629"/>
                      <a:pt x="65062" y="325020"/>
                      <a:pt x="63966" y="325658"/>
                    </a:cubicBezTo>
                    <a:cubicBezTo>
                      <a:pt x="63957" y="325667"/>
                      <a:pt x="63947" y="325667"/>
                      <a:pt x="63938" y="325677"/>
                    </a:cubicBezTo>
                    <a:lnTo>
                      <a:pt x="51841" y="332630"/>
                    </a:lnTo>
                    <a:cubicBezTo>
                      <a:pt x="51517" y="332887"/>
                      <a:pt x="51107" y="333021"/>
                      <a:pt x="50698" y="333011"/>
                    </a:cubicBezTo>
                    <a:close/>
                    <a:moveTo>
                      <a:pt x="74891" y="319009"/>
                    </a:moveTo>
                    <a:cubicBezTo>
                      <a:pt x="73625" y="319028"/>
                      <a:pt x="72586" y="318019"/>
                      <a:pt x="72567" y="316761"/>
                    </a:cubicBezTo>
                    <a:cubicBezTo>
                      <a:pt x="72558" y="315914"/>
                      <a:pt x="73005" y="315133"/>
                      <a:pt x="73748" y="314723"/>
                    </a:cubicBezTo>
                    <a:lnTo>
                      <a:pt x="85845" y="307770"/>
                    </a:lnTo>
                    <a:cubicBezTo>
                      <a:pt x="86921" y="307113"/>
                      <a:pt x="88331" y="307456"/>
                      <a:pt x="88988" y="308532"/>
                    </a:cubicBezTo>
                    <a:cubicBezTo>
                      <a:pt x="88988" y="308532"/>
                      <a:pt x="88988" y="308532"/>
                      <a:pt x="88988" y="308532"/>
                    </a:cubicBezTo>
                    <a:cubicBezTo>
                      <a:pt x="89646" y="309551"/>
                      <a:pt x="89350" y="310904"/>
                      <a:pt x="88331" y="311561"/>
                    </a:cubicBezTo>
                    <a:cubicBezTo>
                      <a:pt x="88264" y="311599"/>
                      <a:pt x="88198" y="311637"/>
                      <a:pt x="88131" y="311675"/>
                    </a:cubicBezTo>
                    <a:lnTo>
                      <a:pt x="76034" y="318724"/>
                    </a:lnTo>
                    <a:cubicBezTo>
                      <a:pt x="75682" y="318905"/>
                      <a:pt x="75291" y="319000"/>
                      <a:pt x="74891" y="319009"/>
                    </a:cubicBezTo>
                    <a:close/>
                    <a:moveTo>
                      <a:pt x="99085" y="305008"/>
                    </a:moveTo>
                    <a:cubicBezTo>
                      <a:pt x="98266" y="304998"/>
                      <a:pt x="97513" y="304560"/>
                      <a:pt x="97085" y="303865"/>
                    </a:cubicBezTo>
                    <a:cubicBezTo>
                      <a:pt x="96446" y="302769"/>
                      <a:pt x="96818" y="301379"/>
                      <a:pt x="97913" y="300740"/>
                    </a:cubicBezTo>
                    <a:cubicBezTo>
                      <a:pt x="97923" y="300731"/>
                      <a:pt x="97932" y="300731"/>
                      <a:pt x="97942" y="300721"/>
                    </a:cubicBezTo>
                    <a:lnTo>
                      <a:pt x="110039" y="293768"/>
                    </a:lnTo>
                    <a:cubicBezTo>
                      <a:pt x="111144" y="293139"/>
                      <a:pt x="112553" y="293521"/>
                      <a:pt x="113182" y="294625"/>
                    </a:cubicBezTo>
                    <a:cubicBezTo>
                      <a:pt x="113811" y="295730"/>
                      <a:pt x="113430" y="297140"/>
                      <a:pt x="112325" y="297769"/>
                    </a:cubicBezTo>
                    <a:lnTo>
                      <a:pt x="100228" y="304722"/>
                    </a:lnTo>
                    <a:cubicBezTo>
                      <a:pt x="99875" y="304903"/>
                      <a:pt x="99485" y="304998"/>
                      <a:pt x="99085" y="305008"/>
                    </a:cubicBezTo>
                    <a:close/>
                    <a:moveTo>
                      <a:pt x="123278" y="291101"/>
                    </a:moveTo>
                    <a:cubicBezTo>
                      <a:pt x="122469" y="291054"/>
                      <a:pt x="121726" y="290634"/>
                      <a:pt x="121278" y="289958"/>
                    </a:cubicBezTo>
                    <a:cubicBezTo>
                      <a:pt x="120678" y="288815"/>
                      <a:pt x="121050" y="287415"/>
                      <a:pt x="122135" y="286720"/>
                    </a:cubicBezTo>
                    <a:lnTo>
                      <a:pt x="134232" y="279766"/>
                    </a:lnTo>
                    <a:cubicBezTo>
                      <a:pt x="135337" y="279138"/>
                      <a:pt x="136747" y="279519"/>
                      <a:pt x="137375" y="280624"/>
                    </a:cubicBezTo>
                    <a:cubicBezTo>
                      <a:pt x="138004" y="281729"/>
                      <a:pt x="137623" y="283138"/>
                      <a:pt x="136518" y="283767"/>
                    </a:cubicBezTo>
                    <a:lnTo>
                      <a:pt x="124421" y="290720"/>
                    </a:lnTo>
                    <a:cubicBezTo>
                      <a:pt x="124098" y="290977"/>
                      <a:pt x="123688" y="291111"/>
                      <a:pt x="123278" y="291101"/>
                    </a:cubicBezTo>
                    <a:close/>
                    <a:moveTo>
                      <a:pt x="147472" y="277099"/>
                    </a:moveTo>
                    <a:cubicBezTo>
                      <a:pt x="146653" y="277090"/>
                      <a:pt x="145900" y="276652"/>
                      <a:pt x="145472" y="275956"/>
                    </a:cubicBezTo>
                    <a:cubicBezTo>
                      <a:pt x="144881" y="274842"/>
                      <a:pt x="145262" y="273470"/>
                      <a:pt x="146329" y="272813"/>
                    </a:cubicBezTo>
                    <a:lnTo>
                      <a:pt x="158426" y="265765"/>
                    </a:lnTo>
                    <a:cubicBezTo>
                      <a:pt x="159540" y="265174"/>
                      <a:pt x="160912" y="265555"/>
                      <a:pt x="161569" y="266622"/>
                    </a:cubicBezTo>
                    <a:cubicBezTo>
                      <a:pt x="162226" y="267641"/>
                      <a:pt x="161931" y="268994"/>
                      <a:pt x="160912" y="269651"/>
                    </a:cubicBezTo>
                    <a:cubicBezTo>
                      <a:pt x="160845" y="269689"/>
                      <a:pt x="160778" y="269727"/>
                      <a:pt x="160712" y="269765"/>
                    </a:cubicBezTo>
                    <a:lnTo>
                      <a:pt x="148615" y="276814"/>
                    </a:lnTo>
                    <a:cubicBezTo>
                      <a:pt x="148262" y="277004"/>
                      <a:pt x="147872" y="277109"/>
                      <a:pt x="147472" y="277099"/>
                    </a:cubicBezTo>
                    <a:close/>
                    <a:moveTo>
                      <a:pt x="171665" y="263098"/>
                    </a:moveTo>
                    <a:cubicBezTo>
                      <a:pt x="170846" y="263088"/>
                      <a:pt x="170094" y="262650"/>
                      <a:pt x="169665" y="261955"/>
                    </a:cubicBezTo>
                    <a:cubicBezTo>
                      <a:pt x="169122" y="260840"/>
                      <a:pt x="169494" y="259497"/>
                      <a:pt x="170522" y="258811"/>
                    </a:cubicBezTo>
                    <a:lnTo>
                      <a:pt x="182619" y="251858"/>
                    </a:lnTo>
                    <a:cubicBezTo>
                      <a:pt x="183638" y="251201"/>
                      <a:pt x="184991" y="251496"/>
                      <a:pt x="185648" y="252515"/>
                    </a:cubicBezTo>
                    <a:cubicBezTo>
                      <a:pt x="185686" y="252582"/>
                      <a:pt x="185724" y="252649"/>
                      <a:pt x="185762" y="252715"/>
                    </a:cubicBezTo>
                    <a:cubicBezTo>
                      <a:pt x="186420" y="253792"/>
                      <a:pt x="186077" y="255201"/>
                      <a:pt x="185000" y="255859"/>
                    </a:cubicBezTo>
                    <a:cubicBezTo>
                      <a:pt x="185000" y="255859"/>
                      <a:pt x="185000" y="255859"/>
                      <a:pt x="185000" y="255859"/>
                    </a:cubicBezTo>
                    <a:lnTo>
                      <a:pt x="172808" y="262812"/>
                    </a:lnTo>
                    <a:cubicBezTo>
                      <a:pt x="172456" y="263002"/>
                      <a:pt x="172065" y="263107"/>
                      <a:pt x="171665" y="263098"/>
                    </a:cubicBezTo>
                    <a:close/>
                    <a:moveTo>
                      <a:pt x="195859" y="249096"/>
                    </a:moveTo>
                    <a:cubicBezTo>
                      <a:pt x="195040" y="249086"/>
                      <a:pt x="194287" y="248648"/>
                      <a:pt x="193859" y="247953"/>
                    </a:cubicBezTo>
                    <a:cubicBezTo>
                      <a:pt x="193316" y="246838"/>
                      <a:pt x="193687" y="245495"/>
                      <a:pt x="194716" y="244810"/>
                    </a:cubicBezTo>
                    <a:lnTo>
                      <a:pt x="206813" y="237856"/>
                    </a:lnTo>
                    <a:cubicBezTo>
                      <a:pt x="207946" y="237209"/>
                      <a:pt x="209384" y="237590"/>
                      <a:pt x="210051" y="238714"/>
                    </a:cubicBezTo>
                    <a:cubicBezTo>
                      <a:pt x="210594" y="239828"/>
                      <a:pt x="210223" y="241171"/>
                      <a:pt x="209194" y="241857"/>
                    </a:cubicBezTo>
                    <a:lnTo>
                      <a:pt x="197097" y="248810"/>
                    </a:lnTo>
                    <a:cubicBezTo>
                      <a:pt x="196716" y="249001"/>
                      <a:pt x="196288" y="249105"/>
                      <a:pt x="195859" y="249096"/>
                    </a:cubicBezTo>
                    <a:close/>
                    <a:moveTo>
                      <a:pt x="220148" y="235189"/>
                    </a:moveTo>
                    <a:cubicBezTo>
                      <a:pt x="219319" y="235199"/>
                      <a:pt x="218557" y="234761"/>
                      <a:pt x="218147" y="234046"/>
                    </a:cubicBezTo>
                    <a:cubicBezTo>
                      <a:pt x="217490" y="232970"/>
                      <a:pt x="217833" y="231560"/>
                      <a:pt x="218909" y="230903"/>
                    </a:cubicBezTo>
                    <a:cubicBezTo>
                      <a:pt x="218909" y="230903"/>
                      <a:pt x="218909" y="230903"/>
                      <a:pt x="218909" y="230903"/>
                    </a:cubicBezTo>
                    <a:lnTo>
                      <a:pt x="231101" y="223855"/>
                    </a:lnTo>
                    <a:cubicBezTo>
                      <a:pt x="232216" y="223312"/>
                      <a:pt x="233559" y="223683"/>
                      <a:pt x="234245" y="224712"/>
                    </a:cubicBezTo>
                    <a:cubicBezTo>
                      <a:pt x="234835" y="225826"/>
                      <a:pt x="234454" y="227198"/>
                      <a:pt x="233387" y="227855"/>
                    </a:cubicBezTo>
                    <a:lnTo>
                      <a:pt x="221291" y="234904"/>
                    </a:lnTo>
                    <a:cubicBezTo>
                      <a:pt x="221053" y="235037"/>
                      <a:pt x="220795" y="235132"/>
                      <a:pt x="220529" y="235189"/>
                    </a:cubicBezTo>
                    <a:close/>
                    <a:moveTo>
                      <a:pt x="244341" y="221188"/>
                    </a:moveTo>
                    <a:cubicBezTo>
                      <a:pt x="243503" y="221245"/>
                      <a:pt x="242722" y="220788"/>
                      <a:pt x="242341" y="220045"/>
                    </a:cubicBezTo>
                    <a:cubicBezTo>
                      <a:pt x="241703" y="218949"/>
                      <a:pt x="242074" y="217559"/>
                      <a:pt x="243170" y="216920"/>
                    </a:cubicBezTo>
                    <a:cubicBezTo>
                      <a:pt x="243179" y="216911"/>
                      <a:pt x="243189" y="216911"/>
                      <a:pt x="243198" y="216901"/>
                    </a:cubicBezTo>
                    <a:lnTo>
                      <a:pt x="255295" y="209948"/>
                    </a:lnTo>
                    <a:cubicBezTo>
                      <a:pt x="256371" y="209291"/>
                      <a:pt x="257781" y="209634"/>
                      <a:pt x="258438" y="210710"/>
                    </a:cubicBezTo>
                    <a:cubicBezTo>
                      <a:pt x="258438" y="210710"/>
                      <a:pt x="258438" y="210710"/>
                      <a:pt x="258438" y="210710"/>
                    </a:cubicBezTo>
                    <a:cubicBezTo>
                      <a:pt x="259029" y="211824"/>
                      <a:pt x="258648" y="213196"/>
                      <a:pt x="257581" y="213853"/>
                    </a:cubicBezTo>
                    <a:lnTo>
                      <a:pt x="245484" y="220902"/>
                    </a:lnTo>
                    <a:cubicBezTo>
                      <a:pt x="245132" y="221083"/>
                      <a:pt x="244741" y="221178"/>
                      <a:pt x="244341" y="221188"/>
                    </a:cubicBezTo>
                    <a:close/>
                    <a:moveTo>
                      <a:pt x="268535" y="207186"/>
                    </a:moveTo>
                    <a:cubicBezTo>
                      <a:pt x="267696" y="207243"/>
                      <a:pt x="266915" y="206786"/>
                      <a:pt x="266534" y="206043"/>
                    </a:cubicBezTo>
                    <a:cubicBezTo>
                      <a:pt x="265896" y="204947"/>
                      <a:pt x="266268" y="203557"/>
                      <a:pt x="267363" y="202919"/>
                    </a:cubicBezTo>
                    <a:cubicBezTo>
                      <a:pt x="267373" y="202909"/>
                      <a:pt x="267382" y="202909"/>
                      <a:pt x="267392" y="202900"/>
                    </a:cubicBezTo>
                    <a:lnTo>
                      <a:pt x="279488" y="195946"/>
                    </a:lnTo>
                    <a:cubicBezTo>
                      <a:pt x="280584" y="195308"/>
                      <a:pt x="281974" y="195680"/>
                      <a:pt x="282613" y="196775"/>
                    </a:cubicBezTo>
                    <a:cubicBezTo>
                      <a:pt x="282622" y="196785"/>
                      <a:pt x="282622" y="196794"/>
                      <a:pt x="282632" y="196804"/>
                    </a:cubicBezTo>
                    <a:cubicBezTo>
                      <a:pt x="283222" y="197918"/>
                      <a:pt x="282841" y="199290"/>
                      <a:pt x="281774" y="199947"/>
                    </a:cubicBezTo>
                    <a:lnTo>
                      <a:pt x="269678" y="206900"/>
                    </a:lnTo>
                    <a:cubicBezTo>
                      <a:pt x="269211" y="207148"/>
                      <a:pt x="268678" y="207253"/>
                      <a:pt x="268154" y="207186"/>
                    </a:cubicBezTo>
                    <a:close/>
                    <a:moveTo>
                      <a:pt x="292728" y="193279"/>
                    </a:moveTo>
                    <a:cubicBezTo>
                      <a:pt x="291918" y="193251"/>
                      <a:pt x="291166" y="192822"/>
                      <a:pt x="290728" y="192136"/>
                    </a:cubicBezTo>
                    <a:cubicBezTo>
                      <a:pt x="290071" y="191117"/>
                      <a:pt x="290366" y="189765"/>
                      <a:pt x="291385" y="189107"/>
                    </a:cubicBezTo>
                    <a:cubicBezTo>
                      <a:pt x="291452" y="189069"/>
                      <a:pt x="291518" y="189031"/>
                      <a:pt x="291585" y="188993"/>
                    </a:cubicBezTo>
                    <a:lnTo>
                      <a:pt x="303682" y="181945"/>
                    </a:lnTo>
                    <a:cubicBezTo>
                      <a:pt x="304787" y="181316"/>
                      <a:pt x="306197" y="181697"/>
                      <a:pt x="306825" y="182802"/>
                    </a:cubicBezTo>
                    <a:cubicBezTo>
                      <a:pt x="307454" y="183907"/>
                      <a:pt x="307073" y="185317"/>
                      <a:pt x="305968" y="185945"/>
                    </a:cubicBezTo>
                    <a:lnTo>
                      <a:pt x="293871" y="192898"/>
                    </a:lnTo>
                    <a:cubicBezTo>
                      <a:pt x="293547" y="193156"/>
                      <a:pt x="293138" y="193289"/>
                      <a:pt x="292728" y="193279"/>
                    </a:cubicBezTo>
                    <a:close/>
                    <a:moveTo>
                      <a:pt x="316922" y="179278"/>
                    </a:moveTo>
                    <a:cubicBezTo>
                      <a:pt x="315655" y="179297"/>
                      <a:pt x="314617" y="178287"/>
                      <a:pt x="314598" y="177030"/>
                    </a:cubicBezTo>
                    <a:cubicBezTo>
                      <a:pt x="314588" y="176182"/>
                      <a:pt x="315036" y="175401"/>
                      <a:pt x="315779" y="174991"/>
                    </a:cubicBezTo>
                    <a:lnTo>
                      <a:pt x="327875" y="167943"/>
                    </a:lnTo>
                    <a:cubicBezTo>
                      <a:pt x="328990" y="167352"/>
                      <a:pt x="330361" y="167733"/>
                      <a:pt x="331019" y="168800"/>
                    </a:cubicBezTo>
                    <a:cubicBezTo>
                      <a:pt x="331676" y="169819"/>
                      <a:pt x="331381" y="171172"/>
                      <a:pt x="330361" y="171829"/>
                    </a:cubicBezTo>
                    <a:cubicBezTo>
                      <a:pt x="330295" y="171867"/>
                      <a:pt x="330228" y="171905"/>
                      <a:pt x="330161" y="171943"/>
                    </a:cubicBezTo>
                    <a:lnTo>
                      <a:pt x="318065" y="178992"/>
                    </a:lnTo>
                    <a:close/>
                    <a:moveTo>
                      <a:pt x="341115" y="165276"/>
                    </a:moveTo>
                    <a:cubicBezTo>
                      <a:pt x="340296" y="165266"/>
                      <a:pt x="339543" y="164828"/>
                      <a:pt x="339115" y="164133"/>
                    </a:cubicBezTo>
                    <a:cubicBezTo>
                      <a:pt x="338477" y="163037"/>
                      <a:pt x="338848" y="161647"/>
                      <a:pt x="339944" y="161009"/>
                    </a:cubicBezTo>
                    <a:cubicBezTo>
                      <a:pt x="339953" y="160999"/>
                      <a:pt x="339963" y="160999"/>
                      <a:pt x="339972" y="160990"/>
                    </a:cubicBezTo>
                    <a:lnTo>
                      <a:pt x="352069" y="154036"/>
                    </a:lnTo>
                    <a:cubicBezTo>
                      <a:pt x="353174" y="153408"/>
                      <a:pt x="354584" y="153789"/>
                      <a:pt x="355212" y="154894"/>
                    </a:cubicBezTo>
                    <a:cubicBezTo>
                      <a:pt x="355841" y="155999"/>
                      <a:pt x="355460" y="157408"/>
                      <a:pt x="354355" y="158037"/>
                    </a:cubicBezTo>
                    <a:lnTo>
                      <a:pt x="342258" y="164990"/>
                    </a:lnTo>
                    <a:close/>
                    <a:moveTo>
                      <a:pt x="365309" y="151369"/>
                    </a:moveTo>
                    <a:cubicBezTo>
                      <a:pt x="364480" y="151322"/>
                      <a:pt x="363727" y="150855"/>
                      <a:pt x="363308" y="150131"/>
                    </a:cubicBezTo>
                    <a:cubicBezTo>
                      <a:pt x="362718" y="149017"/>
                      <a:pt x="363099" y="147645"/>
                      <a:pt x="364166" y="146988"/>
                    </a:cubicBezTo>
                    <a:lnTo>
                      <a:pt x="376262" y="140035"/>
                    </a:lnTo>
                    <a:cubicBezTo>
                      <a:pt x="377367" y="139406"/>
                      <a:pt x="378777" y="139787"/>
                      <a:pt x="379406" y="140892"/>
                    </a:cubicBezTo>
                    <a:cubicBezTo>
                      <a:pt x="380034" y="141997"/>
                      <a:pt x="379653" y="143406"/>
                      <a:pt x="378548" y="144035"/>
                    </a:cubicBezTo>
                    <a:lnTo>
                      <a:pt x="366452" y="150988"/>
                    </a:lnTo>
                    <a:cubicBezTo>
                      <a:pt x="366128" y="151245"/>
                      <a:pt x="365718" y="151379"/>
                      <a:pt x="365309" y="151369"/>
                    </a:cubicBezTo>
                    <a:close/>
                    <a:moveTo>
                      <a:pt x="389502" y="137368"/>
                    </a:moveTo>
                    <a:cubicBezTo>
                      <a:pt x="388693" y="137320"/>
                      <a:pt x="387950" y="136901"/>
                      <a:pt x="387502" y="136225"/>
                    </a:cubicBezTo>
                    <a:cubicBezTo>
                      <a:pt x="386911" y="135110"/>
                      <a:pt x="387292" y="133739"/>
                      <a:pt x="388359" y="133081"/>
                    </a:cubicBezTo>
                    <a:lnTo>
                      <a:pt x="400456" y="126033"/>
                    </a:lnTo>
                    <a:cubicBezTo>
                      <a:pt x="401570" y="125442"/>
                      <a:pt x="402942" y="125823"/>
                      <a:pt x="403599" y="126890"/>
                    </a:cubicBezTo>
                    <a:cubicBezTo>
                      <a:pt x="404256" y="127909"/>
                      <a:pt x="403961" y="129262"/>
                      <a:pt x="402942" y="129919"/>
                    </a:cubicBezTo>
                    <a:cubicBezTo>
                      <a:pt x="402875" y="129957"/>
                      <a:pt x="402809" y="129995"/>
                      <a:pt x="402742" y="130033"/>
                    </a:cubicBezTo>
                    <a:lnTo>
                      <a:pt x="390645" y="137082"/>
                    </a:lnTo>
                    <a:cubicBezTo>
                      <a:pt x="390293" y="137272"/>
                      <a:pt x="389902" y="137377"/>
                      <a:pt x="389502" y="137368"/>
                    </a:cubicBezTo>
                    <a:close/>
                    <a:moveTo>
                      <a:pt x="413696" y="123366"/>
                    </a:moveTo>
                    <a:cubicBezTo>
                      <a:pt x="412876" y="123356"/>
                      <a:pt x="412124" y="122918"/>
                      <a:pt x="411695" y="122223"/>
                    </a:cubicBezTo>
                    <a:cubicBezTo>
                      <a:pt x="411105" y="121108"/>
                      <a:pt x="411486" y="119737"/>
                      <a:pt x="412553" y="119080"/>
                    </a:cubicBezTo>
                    <a:lnTo>
                      <a:pt x="424649" y="112126"/>
                    </a:lnTo>
                    <a:cubicBezTo>
                      <a:pt x="425726" y="111469"/>
                      <a:pt x="427135" y="111812"/>
                      <a:pt x="427793" y="112888"/>
                    </a:cubicBezTo>
                    <a:cubicBezTo>
                      <a:pt x="427793" y="112888"/>
                      <a:pt x="427793" y="112888"/>
                      <a:pt x="427793" y="112888"/>
                    </a:cubicBezTo>
                    <a:cubicBezTo>
                      <a:pt x="428459" y="113993"/>
                      <a:pt x="428126" y="115432"/>
                      <a:pt x="427031" y="116127"/>
                    </a:cubicBezTo>
                    <a:lnTo>
                      <a:pt x="414839" y="123080"/>
                    </a:lnTo>
                    <a:cubicBezTo>
                      <a:pt x="414486" y="123271"/>
                      <a:pt x="414096" y="123375"/>
                      <a:pt x="413696" y="123366"/>
                    </a:cubicBezTo>
                    <a:close/>
                    <a:moveTo>
                      <a:pt x="437889" y="109364"/>
                    </a:moveTo>
                    <a:cubicBezTo>
                      <a:pt x="437070" y="109355"/>
                      <a:pt x="436318" y="108916"/>
                      <a:pt x="435889" y="108221"/>
                    </a:cubicBezTo>
                    <a:cubicBezTo>
                      <a:pt x="435346" y="107107"/>
                      <a:pt x="435717" y="105764"/>
                      <a:pt x="436746" y="105078"/>
                    </a:cubicBezTo>
                    <a:lnTo>
                      <a:pt x="448843" y="98125"/>
                    </a:lnTo>
                    <a:cubicBezTo>
                      <a:pt x="449976" y="97477"/>
                      <a:pt x="451415" y="97858"/>
                      <a:pt x="452081" y="98982"/>
                    </a:cubicBezTo>
                    <a:cubicBezTo>
                      <a:pt x="452624" y="100096"/>
                      <a:pt x="452253" y="101439"/>
                      <a:pt x="451224" y="102125"/>
                    </a:cubicBezTo>
                    <a:lnTo>
                      <a:pt x="439127" y="109078"/>
                    </a:lnTo>
                    <a:cubicBezTo>
                      <a:pt x="438746" y="109269"/>
                      <a:pt x="438318" y="109374"/>
                      <a:pt x="437889" y="109364"/>
                    </a:cubicBezTo>
                    <a:close/>
                    <a:moveTo>
                      <a:pt x="462178" y="95458"/>
                    </a:moveTo>
                    <a:cubicBezTo>
                      <a:pt x="461349" y="95467"/>
                      <a:pt x="460587" y="95029"/>
                      <a:pt x="460178" y="94315"/>
                    </a:cubicBezTo>
                    <a:cubicBezTo>
                      <a:pt x="459520" y="93238"/>
                      <a:pt x="459863" y="91829"/>
                      <a:pt x="460940" y="91171"/>
                    </a:cubicBezTo>
                    <a:cubicBezTo>
                      <a:pt x="460940" y="91171"/>
                      <a:pt x="460940" y="91171"/>
                      <a:pt x="460940" y="91171"/>
                    </a:cubicBezTo>
                    <a:lnTo>
                      <a:pt x="473132" y="84123"/>
                    </a:lnTo>
                    <a:cubicBezTo>
                      <a:pt x="474246" y="83580"/>
                      <a:pt x="475589" y="83951"/>
                      <a:pt x="476275" y="84980"/>
                    </a:cubicBezTo>
                    <a:cubicBezTo>
                      <a:pt x="476865" y="86095"/>
                      <a:pt x="476484" y="87466"/>
                      <a:pt x="475418" y="88123"/>
                    </a:cubicBezTo>
                    <a:lnTo>
                      <a:pt x="463321" y="95077"/>
                    </a:lnTo>
                    <a:cubicBezTo>
                      <a:pt x="462997" y="95334"/>
                      <a:pt x="462587" y="95467"/>
                      <a:pt x="462178" y="95458"/>
                    </a:cubicBezTo>
                    <a:close/>
                    <a:moveTo>
                      <a:pt x="486371" y="81456"/>
                    </a:moveTo>
                    <a:cubicBezTo>
                      <a:pt x="485533" y="81513"/>
                      <a:pt x="484752" y="81056"/>
                      <a:pt x="484371" y="80313"/>
                    </a:cubicBezTo>
                    <a:cubicBezTo>
                      <a:pt x="483733" y="79217"/>
                      <a:pt x="484104" y="77827"/>
                      <a:pt x="485200" y="77189"/>
                    </a:cubicBezTo>
                    <a:cubicBezTo>
                      <a:pt x="485209" y="77179"/>
                      <a:pt x="485219" y="77179"/>
                      <a:pt x="485228" y="77170"/>
                    </a:cubicBezTo>
                    <a:lnTo>
                      <a:pt x="497325" y="70121"/>
                    </a:lnTo>
                    <a:cubicBezTo>
                      <a:pt x="498440" y="69578"/>
                      <a:pt x="499783" y="69950"/>
                      <a:pt x="500468" y="70978"/>
                    </a:cubicBezTo>
                    <a:cubicBezTo>
                      <a:pt x="501059" y="72093"/>
                      <a:pt x="500678" y="73464"/>
                      <a:pt x="499611" y="74122"/>
                    </a:cubicBezTo>
                    <a:lnTo>
                      <a:pt x="487514" y="81170"/>
                    </a:lnTo>
                    <a:cubicBezTo>
                      <a:pt x="487162" y="81351"/>
                      <a:pt x="486771" y="81446"/>
                      <a:pt x="486371" y="81456"/>
                    </a:cubicBezTo>
                    <a:close/>
                    <a:moveTo>
                      <a:pt x="510565" y="67454"/>
                    </a:moveTo>
                    <a:cubicBezTo>
                      <a:pt x="509727" y="67511"/>
                      <a:pt x="508946" y="67054"/>
                      <a:pt x="508565" y="66311"/>
                    </a:cubicBezTo>
                    <a:cubicBezTo>
                      <a:pt x="507927" y="65216"/>
                      <a:pt x="508298" y="63825"/>
                      <a:pt x="509393" y="63187"/>
                    </a:cubicBezTo>
                    <a:cubicBezTo>
                      <a:pt x="509403" y="63177"/>
                      <a:pt x="509412" y="63177"/>
                      <a:pt x="509422" y="63168"/>
                    </a:cubicBezTo>
                    <a:lnTo>
                      <a:pt x="521519" y="56215"/>
                    </a:lnTo>
                    <a:cubicBezTo>
                      <a:pt x="522614" y="55576"/>
                      <a:pt x="524005" y="55948"/>
                      <a:pt x="524643" y="57043"/>
                    </a:cubicBezTo>
                    <a:cubicBezTo>
                      <a:pt x="524652" y="57053"/>
                      <a:pt x="524652" y="57062"/>
                      <a:pt x="524662" y="57072"/>
                    </a:cubicBezTo>
                    <a:cubicBezTo>
                      <a:pt x="525253" y="58186"/>
                      <a:pt x="524871" y="59558"/>
                      <a:pt x="523805" y="60215"/>
                    </a:cubicBezTo>
                    <a:lnTo>
                      <a:pt x="511708" y="67168"/>
                    </a:lnTo>
                    <a:cubicBezTo>
                      <a:pt x="511356" y="67349"/>
                      <a:pt x="510965" y="67445"/>
                      <a:pt x="510565" y="67454"/>
                    </a:cubicBezTo>
                    <a:close/>
                    <a:moveTo>
                      <a:pt x="534854" y="53548"/>
                    </a:moveTo>
                    <a:cubicBezTo>
                      <a:pt x="534044" y="53519"/>
                      <a:pt x="533292" y="53090"/>
                      <a:pt x="532853" y="52405"/>
                    </a:cubicBezTo>
                    <a:cubicBezTo>
                      <a:pt x="532206" y="51271"/>
                      <a:pt x="532587" y="49833"/>
                      <a:pt x="533711" y="49166"/>
                    </a:cubicBezTo>
                    <a:lnTo>
                      <a:pt x="545807" y="42213"/>
                    </a:lnTo>
                    <a:cubicBezTo>
                      <a:pt x="546912" y="41584"/>
                      <a:pt x="548322" y="41965"/>
                      <a:pt x="548951" y="43070"/>
                    </a:cubicBezTo>
                    <a:cubicBezTo>
                      <a:pt x="549579" y="44175"/>
                      <a:pt x="549198" y="45585"/>
                      <a:pt x="548093" y="46213"/>
                    </a:cubicBezTo>
                    <a:lnTo>
                      <a:pt x="535997" y="53167"/>
                    </a:lnTo>
                    <a:cubicBezTo>
                      <a:pt x="535673" y="53424"/>
                      <a:pt x="535263" y="53557"/>
                      <a:pt x="534854" y="53548"/>
                    </a:cubicBezTo>
                    <a:close/>
                    <a:moveTo>
                      <a:pt x="559047" y="39546"/>
                    </a:moveTo>
                    <a:cubicBezTo>
                      <a:pt x="557780" y="39565"/>
                      <a:pt x="556742" y="38555"/>
                      <a:pt x="556723" y="37298"/>
                    </a:cubicBezTo>
                    <a:cubicBezTo>
                      <a:pt x="556714" y="36450"/>
                      <a:pt x="557161" y="35669"/>
                      <a:pt x="557904" y="35260"/>
                    </a:cubicBezTo>
                    <a:lnTo>
                      <a:pt x="570001" y="28211"/>
                    </a:lnTo>
                    <a:cubicBezTo>
                      <a:pt x="571115" y="27621"/>
                      <a:pt x="572487" y="28002"/>
                      <a:pt x="573144" y="29068"/>
                    </a:cubicBezTo>
                    <a:cubicBezTo>
                      <a:pt x="573801" y="30087"/>
                      <a:pt x="573506" y="31440"/>
                      <a:pt x="572487" y="32097"/>
                    </a:cubicBezTo>
                    <a:cubicBezTo>
                      <a:pt x="572420" y="32135"/>
                      <a:pt x="572354" y="32174"/>
                      <a:pt x="572287" y="32212"/>
                    </a:cubicBezTo>
                    <a:lnTo>
                      <a:pt x="560190" y="39260"/>
                    </a:lnTo>
                    <a:cubicBezTo>
                      <a:pt x="559809" y="39460"/>
                      <a:pt x="559381" y="39555"/>
                      <a:pt x="558952" y="39546"/>
                    </a:cubicBezTo>
                    <a:close/>
                    <a:moveTo>
                      <a:pt x="583241" y="25544"/>
                    </a:moveTo>
                    <a:cubicBezTo>
                      <a:pt x="582422" y="25535"/>
                      <a:pt x="581669" y="25096"/>
                      <a:pt x="581240" y="24401"/>
                    </a:cubicBezTo>
                    <a:cubicBezTo>
                      <a:pt x="580602" y="23306"/>
                      <a:pt x="580974" y="21915"/>
                      <a:pt x="582069" y="21277"/>
                    </a:cubicBezTo>
                    <a:cubicBezTo>
                      <a:pt x="582079" y="21267"/>
                      <a:pt x="582088" y="21267"/>
                      <a:pt x="582098" y="21258"/>
                    </a:cubicBezTo>
                    <a:lnTo>
                      <a:pt x="594194" y="14305"/>
                    </a:lnTo>
                    <a:cubicBezTo>
                      <a:pt x="595214" y="13647"/>
                      <a:pt x="596566" y="13943"/>
                      <a:pt x="597223" y="14962"/>
                    </a:cubicBezTo>
                    <a:cubicBezTo>
                      <a:pt x="597261" y="15028"/>
                      <a:pt x="597300" y="15095"/>
                      <a:pt x="597338" y="15162"/>
                    </a:cubicBezTo>
                    <a:cubicBezTo>
                      <a:pt x="597976" y="16257"/>
                      <a:pt x="597604" y="17648"/>
                      <a:pt x="596509" y="18286"/>
                    </a:cubicBezTo>
                    <a:cubicBezTo>
                      <a:pt x="596499" y="18296"/>
                      <a:pt x="596490" y="18296"/>
                      <a:pt x="596480" y="18305"/>
                    </a:cubicBezTo>
                    <a:lnTo>
                      <a:pt x="584384" y="25258"/>
                    </a:lnTo>
                    <a:cubicBezTo>
                      <a:pt x="584003" y="25458"/>
                      <a:pt x="583574" y="25554"/>
                      <a:pt x="583145" y="25544"/>
                    </a:cubicBezTo>
                    <a:close/>
                    <a:moveTo>
                      <a:pt x="607434" y="11542"/>
                    </a:moveTo>
                    <a:cubicBezTo>
                      <a:pt x="606167" y="11561"/>
                      <a:pt x="605129" y="10552"/>
                      <a:pt x="605110" y="9294"/>
                    </a:cubicBezTo>
                    <a:cubicBezTo>
                      <a:pt x="605101" y="8447"/>
                      <a:pt x="605548" y="7666"/>
                      <a:pt x="606291" y="7256"/>
                    </a:cubicBezTo>
                    <a:lnTo>
                      <a:pt x="618388" y="303"/>
                    </a:lnTo>
                    <a:cubicBezTo>
                      <a:pt x="619493" y="-326"/>
                      <a:pt x="620902" y="55"/>
                      <a:pt x="621531" y="1160"/>
                    </a:cubicBezTo>
                    <a:cubicBezTo>
                      <a:pt x="622160" y="2265"/>
                      <a:pt x="621779" y="3675"/>
                      <a:pt x="620674" y="4303"/>
                    </a:cubicBezTo>
                    <a:lnTo>
                      <a:pt x="608577" y="11257"/>
                    </a:lnTo>
                    <a:cubicBezTo>
                      <a:pt x="608196" y="11457"/>
                      <a:pt x="607768" y="11552"/>
                      <a:pt x="607339" y="1154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05;p2">
                <a:extLst>
                  <a:ext uri="{FF2B5EF4-FFF2-40B4-BE49-F238E27FC236}">
                    <a16:creationId xmlns:a16="http://schemas.microsoft.com/office/drawing/2014/main" id="{6350708A-4326-DE49-6FE1-A6C0099F7CCB}"/>
                  </a:ext>
                </a:extLst>
              </p:cNvPr>
              <p:cNvSpPr/>
              <p:nvPr/>
            </p:nvSpPr>
            <p:spPr>
              <a:xfrm>
                <a:off x="-3578059" y="2589663"/>
                <a:ext cx="10629" cy="8088"/>
              </a:xfrm>
              <a:custGeom>
                <a:avLst/>
                <a:gdLst/>
                <a:ahLst/>
                <a:cxnLst/>
                <a:rect l="l" t="t" r="r" b="b"/>
                <a:pathLst>
                  <a:path w="10629" h="8088" extrusionOk="0">
                    <a:moveTo>
                      <a:pt x="2278" y="8088"/>
                    </a:moveTo>
                    <a:cubicBezTo>
                      <a:pt x="1468" y="8041"/>
                      <a:pt x="725" y="7622"/>
                      <a:pt x="278" y="6945"/>
                    </a:cubicBezTo>
                    <a:cubicBezTo>
                      <a:pt x="-313" y="5831"/>
                      <a:pt x="68" y="4459"/>
                      <a:pt x="1135" y="3802"/>
                    </a:cubicBezTo>
                    <a:lnTo>
                      <a:pt x="7136" y="278"/>
                    </a:lnTo>
                    <a:cubicBezTo>
                      <a:pt x="8250" y="-313"/>
                      <a:pt x="9622" y="68"/>
                      <a:pt x="10279" y="1135"/>
                    </a:cubicBezTo>
                    <a:cubicBezTo>
                      <a:pt x="10936" y="2154"/>
                      <a:pt x="10641" y="3507"/>
                      <a:pt x="9622" y="4164"/>
                    </a:cubicBezTo>
                    <a:cubicBezTo>
                      <a:pt x="9555" y="4202"/>
                      <a:pt x="9488" y="4240"/>
                      <a:pt x="9422" y="4278"/>
                    </a:cubicBezTo>
                    <a:lnTo>
                      <a:pt x="3421" y="7803"/>
                    </a:lnTo>
                    <a:cubicBezTo>
                      <a:pt x="3069" y="7993"/>
                      <a:pt x="2678" y="8098"/>
                      <a:pt x="2278" y="808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06;p2">
                <a:extLst>
                  <a:ext uri="{FF2B5EF4-FFF2-40B4-BE49-F238E27FC236}">
                    <a16:creationId xmlns:a16="http://schemas.microsoft.com/office/drawing/2014/main" id="{3F7299BD-CF1C-CED7-9E5C-FECD62A0DE32}"/>
                  </a:ext>
                </a:extLst>
              </p:cNvPr>
              <p:cNvSpPr/>
              <p:nvPr/>
            </p:nvSpPr>
            <p:spPr>
              <a:xfrm>
                <a:off x="-4225220" y="3050636"/>
                <a:ext cx="10560" cy="8316"/>
              </a:xfrm>
              <a:custGeom>
                <a:avLst/>
                <a:gdLst/>
                <a:ahLst/>
                <a:cxnLst/>
                <a:rect l="l" t="t" r="r" b="b"/>
                <a:pathLst>
                  <a:path w="10560" h="8316" extrusionOk="0">
                    <a:moveTo>
                      <a:pt x="2120" y="8316"/>
                    </a:moveTo>
                    <a:cubicBezTo>
                      <a:pt x="1286" y="8240"/>
                      <a:pt x="575" y="7678"/>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07;p2">
                <a:extLst>
                  <a:ext uri="{FF2B5EF4-FFF2-40B4-BE49-F238E27FC236}">
                    <a16:creationId xmlns:a16="http://schemas.microsoft.com/office/drawing/2014/main" id="{18D5B788-1745-9732-1635-37BB8CD2CD13}"/>
                  </a:ext>
                </a:extLst>
              </p:cNvPr>
              <p:cNvSpPr/>
              <p:nvPr/>
            </p:nvSpPr>
            <p:spPr>
              <a:xfrm>
                <a:off x="-4207313" y="2687580"/>
                <a:ext cx="621786" cy="360989"/>
              </a:xfrm>
              <a:custGeom>
                <a:avLst/>
                <a:gdLst/>
                <a:ahLst/>
                <a:cxnLst/>
                <a:rect l="l" t="t" r="r" b="b"/>
                <a:pathLst>
                  <a:path w="621786" h="360989" extrusionOk="0">
                    <a:moveTo>
                      <a:pt x="2311" y="360990"/>
                    </a:moveTo>
                    <a:cubicBezTo>
                      <a:pt x="1460" y="360999"/>
                      <a:pt x="680" y="360513"/>
                      <a:pt x="311" y="359751"/>
                    </a:cubicBezTo>
                    <a:cubicBezTo>
                      <a:pt x="-325" y="358656"/>
                      <a:pt x="46" y="357265"/>
                      <a:pt x="1136" y="356627"/>
                    </a:cubicBezTo>
                    <a:cubicBezTo>
                      <a:pt x="1147" y="356618"/>
                      <a:pt x="1157" y="356618"/>
                      <a:pt x="1168" y="356608"/>
                    </a:cubicBezTo>
                    <a:lnTo>
                      <a:pt x="13265" y="349655"/>
                    </a:lnTo>
                    <a:cubicBezTo>
                      <a:pt x="14360" y="349017"/>
                      <a:pt x="15751" y="349388"/>
                      <a:pt x="16389" y="350484"/>
                    </a:cubicBezTo>
                    <a:cubicBezTo>
                      <a:pt x="16398" y="350493"/>
                      <a:pt x="16398" y="350503"/>
                      <a:pt x="16408" y="350512"/>
                    </a:cubicBezTo>
                    <a:cubicBezTo>
                      <a:pt x="16951" y="351626"/>
                      <a:pt x="16579" y="352970"/>
                      <a:pt x="15551" y="353655"/>
                    </a:cubicBezTo>
                    <a:lnTo>
                      <a:pt x="3454" y="360609"/>
                    </a:lnTo>
                    <a:cubicBezTo>
                      <a:pt x="3107" y="360818"/>
                      <a:pt x="2716" y="360951"/>
                      <a:pt x="2311" y="360990"/>
                    </a:cubicBezTo>
                    <a:close/>
                    <a:moveTo>
                      <a:pt x="26504" y="346988"/>
                    </a:moveTo>
                    <a:cubicBezTo>
                      <a:pt x="25676" y="346997"/>
                      <a:pt x="24914" y="346559"/>
                      <a:pt x="24504" y="345845"/>
                    </a:cubicBezTo>
                    <a:cubicBezTo>
                      <a:pt x="23847" y="344826"/>
                      <a:pt x="24142" y="343473"/>
                      <a:pt x="25161" y="342816"/>
                    </a:cubicBezTo>
                    <a:cubicBezTo>
                      <a:pt x="25228" y="342778"/>
                      <a:pt x="25295" y="342740"/>
                      <a:pt x="25361" y="342702"/>
                    </a:cubicBezTo>
                    <a:lnTo>
                      <a:pt x="37458" y="335653"/>
                    </a:lnTo>
                    <a:cubicBezTo>
                      <a:pt x="38573" y="335110"/>
                      <a:pt x="39916" y="335482"/>
                      <a:pt x="40601" y="336510"/>
                    </a:cubicBezTo>
                    <a:cubicBezTo>
                      <a:pt x="41240" y="337606"/>
                      <a:pt x="40868" y="338996"/>
                      <a:pt x="39773" y="339634"/>
                    </a:cubicBezTo>
                    <a:cubicBezTo>
                      <a:pt x="39763" y="339644"/>
                      <a:pt x="39754" y="339644"/>
                      <a:pt x="39744" y="339654"/>
                    </a:cubicBezTo>
                    <a:lnTo>
                      <a:pt x="27647" y="346702"/>
                    </a:lnTo>
                    <a:cubicBezTo>
                      <a:pt x="27295" y="346883"/>
                      <a:pt x="26904" y="346978"/>
                      <a:pt x="26504" y="346988"/>
                    </a:cubicBezTo>
                    <a:close/>
                    <a:moveTo>
                      <a:pt x="50698" y="332986"/>
                    </a:moveTo>
                    <a:cubicBezTo>
                      <a:pt x="49431" y="333005"/>
                      <a:pt x="48393" y="331996"/>
                      <a:pt x="48374" y="330738"/>
                    </a:cubicBezTo>
                    <a:cubicBezTo>
                      <a:pt x="48364" y="329890"/>
                      <a:pt x="48812" y="329109"/>
                      <a:pt x="49555" y="328700"/>
                    </a:cubicBezTo>
                    <a:lnTo>
                      <a:pt x="61652" y="321747"/>
                    </a:lnTo>
                    <a:cubicBezTo>
                      <a:pt x="62728" y="321089"/>
                      <a:pt x="64138" y="321432"/>
                      <a:pt x="64795" y="322509"/>
                    </a:cubicBezTo>
                    <a:cubicBezTo>
                      <a:pt x="64795" y="322509"/>
                      <a:pt x="64795" y="322509"/>
                      <a:pt x="64795" y="322509"/>
                    </a:cubicBezTo>
                    <a:cubicBezTo>
                      <a:pt x="65452" y="323528"/>
                      <a:pt x="65157" y="324880"/>
                      <a:pt x="64138" y="325537"/>
                    </a:cubicBezTo>
                    <a:cubicBezTo>
                      <a:pt x="64071" y="325576"/>
                      <a:pt x="64004" y="325614"/>
                      <a:pt x="63938" y="325652"/>
                    </a:cubicBezTo>
                    <a:lnTo>
                      <a:pt x="51841" y="332700"/>
                    </a:lnTo>
                    <a:cubicBezTo>
                      <a:pt x="51488" y="332881"/>
                      <a:pt x="51098" y="332977"/>
                      <a:pt x="50698" y="332986"/>
                    </a:cubicBezTo>
                    <a:close/>
                    <a:moveTo>
                      <a:pt x="74891" y="318984"/>
                    </a:moveTo>
                    <a:cubicBezTo>
                      <a:pt x="74063" y="318994"/>
                      <a:pt x="73301" y="318556"/>
                      <a:pt x="72891" y="317841"/>
                    </a:cubicBezTo>
                    <a:cubicBezTo>
                      <a:pt x="72253" y="316746"/>
                      <a:pt x="72624" y="315355"/>
                      <a:pt x="73720" y="314717"/>
                    </a:cubicBezTo>
                    <a:cubicBezTo>
                      <a:pt x="73729" y="314708"/>
                      <a:pt x="73739" y="314708"/>
                      <a:pt x="73748" y="314698"/>
                    </a:cubicBezTo>
                    <a:lnTo>
                      <a:pt x="85845" y="307745"/>
                    </a:lnTo>
                    <a:cubicBezTo>
                      <a:pt x="86950" y="307116"/>
                      <a:pt x="88360" y="307497"/>
                      <a:pt x="88988" y="308602"/>
                    </a:cubicBezTo>
                    <a:cubicBezTo>
                      <a:pt x="89617" y="309707"/>
                      <a:pt x="89236" y="311117"/>
                      <a:pt x="88131" y="311745"/>
                    </a:cubicBezTo>
                    <a:lnTo>
                      <a:pt x="76034" y="318699"/>
                    </a:lnTo>
                    <a:close/>
                    <a:moveTo>
                      <a:pt x="99085" y="305078"/>
                    </a:moveTo>
                    <a:cubicBezTo>
                      <a:pt x="98275" y="305030"/>
                      <a:pt x="97532" y="304611"/>
                      <a:pt x="97085" y="303935"/>
                    </a:cubicBezTo>
                    <a:cubicBezTo>
                      <a:pt x="96427" y="302916"/>
                      <a:pt x="96723" y="301563"/>
                      <a:pt x="97742" y="300906"/>
                    </a:cubicBezTo>
                    <a:cubicBezTo>
                      <a:pt x="97809" y="300868"/>
                      <a:pt x="97875" y="300830"/>
                      <a:pt x="97942" y="300792"/>
                    </a:cubicBezTo>
                    <a:lnTo>
                      <a:pt x="110039" y="293743"/>
                    </a:lnTo>
                    <a:cubicBezTo>
                      <a:pt x="111144" y="293114"/>
                      <a:pt x="112553" y="293495"/>
                      <a:pt x="113182" y="294600"/>
                    </a:cubicBezTo>
                    <a:cubicBezTo>
                      <a:pt x="113811" y="295705"/>
                      <a:pt x="113430" y="297115"/>
                      <a:pt x="112325" y="297744"/>
                    </a:cubicBezTo>
                    <a:lnTo>
                      <a:pt x="100228" y="304697"/>
                    </a:lnTo>
                    <a:cubicBezTo>
                      <a:pt x="99904" y="304954"/>
                      <a:pt x="99494" y="305087"/>
                      <a:pt x="99085" y="305078"/>
                    </a:cubicBezTo>
                    <a:close/>
                    <a:moveTo>
                      <a:pt x="123278" y="291076"/>
                    </a:moveTo>
                    <a:cubicBezTo>
                      <a:pt x="122459" y="291066"/>
                      <a:pt x="121707" y="290628"/>
                      <a:pt x="121278" y="289933"/>
                    </a:cubicBezTo>
                    <a:cubicBezTo>
                      <a:pt x="120640" y="288838"/>
                      <a:pt x="121011" y="287447"/>
                      <a:pt x="122107" y="286809"/>
                    </a:cubicBezTo>
                    <a:cubicBezTo>
                      <a:pt x="122116" y="286799"/>
                      <a:pt x="122126" y="286799"/>
                      <a:pt x="122135" y="286790"/>
                    </a:cubicBezTo>
                    <a:lnTo>
                      <a:pt x="134232" y="279741"/>
                    </a:lnTo>
                    <a:cubicBezTo>
                      <a:pt x="135347" y="279151"/>
                      <a:pt x="136718" y="279532"/>
                      <a:pt x="137375" y="280599"/>
                    </a:cubicBezTo>
                    <a:cubicBezTo>
                      <a:pt x="138033" y="281618"/>
                      <a:pt x="137737" y="282970"/>
                      <a:pt x="136718" y="283628"/>
                    </a:cubicBezTo>
                    <a:cubicBezTo>
                      <a:pt x="136651" y="283666"/>
                      <a:pt x="136585" y="283704"/>
                      <a:pt x="136518" y="283742"/>
                    </a:cubicBezTo>
                    <a:lnTo>
                      <a:pt x="124421" y="290790"/>
                    </a:lnTo>
                    <a:cubicBezTo>
                      <a:pt x="124069" y="290971"/>
                      <a:pt x="123678" y="291066"/>
                      <a:pt x="123278" y="291076"/>
                    </a:cubicBezTo>
                    <a:close/>
                    <a:moveTo>
                      <a:pt x="147472" y="277074"/>
                    </a:moveTo>
                    <a:cubicBezTo>
                      <a:pt x="146653" y="277065"/>
                      <a:pt x="145900" y="276627"/>
                      <a:pt x="145472" y="275931"/>
                    </a:cubicBezTo>
                    <a:cubicBezTo>
                      <a:pt x="144929" y="274817"/>
                      <a:pt x="145300" y="273474"/>
                      <a:pt x="146329" y="272788"/>
                    </a:cubicBezTo>
                    <a:lnTo>
                      <a:pt x="158426" y="265835"/>
                    </a:lnTo>
                    <a:cubicBezTo>
                      <a:pt x="159445" y="265178"/>
                      <a:pt x="160797" y="265473"/>
                      <a:pt x="161455" y="266492"/>
                    </a:cubicBezTo>
                    <a:cubicBezTo>
                      <a:pt x="161493" y="266559"/>
                      <a:pt x="161531" y="266625"/>
                      <a:pt x="161569" y="266692"/>
                    </a:cubicBezTo>
                    <a:cubicBezTo>
                      <a:pt x="162207" y="267787"/>
                      <a:pt x="161836" y="269178"/>
                      <a:pt x="160740" y="269816"/>
                    </a:cubicBezTo>
                    <a:cubicBezTo>
                      <a:pt x="160731" y="269826"/>
                      <a:pt x="160721" y="269826"/>
                      <a:pt x="160712" y="269835"/>
                    </a:cubicBezTo>
                    <a:lnTo>
                      <a:pt x="148615" y="276789"/>
                    </a:lnTo>
                    <a:cubicBezTo>
                      <a:pt x="148262" y="276979"/>
                      <a:pt x="147872" y="277084"/>
                      <a:pt x="147472" y="277074"/>
                    </a:cubicBezTo>
                    <a:close/>
                    <a:moveTo>
                      <a:pt x="171665" y="263168"/>
                    </a:moveTo>
                    <a:cubicBezTo>
                      <a:pt x="170351" y="263092"/>
                      <a:pt x="169351" y="261958"/>
                      <a:pt x="169427" y="260644"/>
                    </a:cubicBezTo>
                    <a:cubicBezTo>
                      <a:pt x="169475" y="259891"/>
                      <a:pt x="169884" y="259196"/>
                      <a:pt x="170522" y="258786"/>
                    </a:cubicBezTo>
                    <a:lnTo>
                      <a:pt x="182619" y="251833"/>
                    </a:lnTo>
                    <a:cubicBezTo>
                      <a:pt x="183638" y="251176"/>
                      <a:pt x="184991" y="251471"/>
                      <a:pt x="185648" y="252490"/>
                    </a:cubicBezTo>
                    <a:cubicBezTo>
                      <a:pt x="185686" y="252557"/>
                      <a:pt x="185724" y="252624"/>
                      <a:pt x="185762" y="252690"/>
                    </a:cubicBezTo>
                    <a:cubicBezTo>
                      <a:pt x="186420" y="253767"/>
                      <a:pt x="186077" y="255176"/>
                      <a:pt x="185000" y="255834"/>
                    </a:cubicBezTo>
                    <a:cubicBezTo>
                      <a:pt x="185000" y="255834"/>
                      <a:pt x="185000" y="255834"/>
                      <a:pt x="185000" y="255834"/>
                    </a:cubicBezTo>
                    <a:lnTo>
                      <a:pt x="172808" y="262787"/>
                    </a:lnTo>
                    <a:cubicBezTo>
                      <a:pt x="172494" y="263054"/>
                      <a:pt x="172084" y="263196"/>
                      <a:pt x="171665" y="263168"/>
                    </a:cubicBezTo>
                    <a:close/>
                    <a:moveTo>
                      <a:pt x="195859" y="249166"/>
                    </a:moveTo>
                    <a:cubicBezTo>
                      <a:pt x="195049" y="249118"/>
                      <a:pt x="194306" y="248699"/>
                      <a:pt x="193859" y="248023"/>
                    </a:cubicBezTo>
                    <a:cubicBezTo>
                      <a:pt x="193268" y="246909"/>
                      <a:pt x="193649" y="245537"/>
                      <a:pt x="194716" y="244880"/>
                    </a:cubicBezTo>
                    <a:lnTo>
                      <a:pt x="206813" y="237831"/>
                    </a:lnTo>
                    <a:cubicBezTo>
                      <a:pt x="207956" y="237279"/>
                      <a:pt x="209327" y="237641"/>
                      <a:pt x="210051" y="238689"/>
                    </a:cubicBezTo>
                    <a:cubicBezTo>
                      <a:pt x="210642" y="239803"/>
                      <a:pt x="210261" y="241175"/>
                      <a:pt x="209194" y="241832"/>
                    </a:cubicBezTo>
                    <a:lnTo>
                      <a:pt x="197097" y="248880"/>
                    </a:lnTo>
                    <a:cubicBezTo>
                      <a:pt x="196716" y="249071"/>
                      <a:pt x="196288" y="249176"/>
                      <a:pt x="195859" y="249166"/>
                    </a:cubicBezTo>
                    <a:close/>
                    <a:moveTo>
                      <a:pt x="220148" y="235164"/>
                    </a:moveTo>
                    <a:cubicBezTo>
                      <a:pt x="219309" y="235221"/>
                      <a:pt x="218528" y="234764"/>
                      <a:pt x="218147" y="234021"/>
                    </a:cubicBezTo>
                    <a:cubicBezTo>
                      <a:pt x="217490" y="232945"/>
                      <a:pt x="217833" y="231535"/>
                      <a:pt x="218909" y="230878"/>
                    </a:cubicBezTo>
                    <a:cubicBezTo>
                      <a:pt x="218909" y="230878"/>
                      <a:pt x="218909" y="230878"/>
                      <a:pt x="218909" y="230878"/>
                    </a:cubicBezTo>
                    <a:lnTo>
                      <a:pt x="231101" y="223925"/>
                    </a:lnTo>
                    <a:cubicBezTo>
                      <a:pt x="232178" y="223268"/>
                      <a:pt x="233587" y="223610"/>
                      <a:pt x="234245" y="224687"/>
                    </a:cubicBezTo>
                    <a:cubicBezTo>
                      <a:pt x="234245" y="224687"/>
                      <a:pt x="234245" y="224687"/>
                      <a:pt x="234245" y="224687"/>
                    </a:cubicBezTo>
                    <a:cubicBezTo>
                      <a:pt x="234797" y="225830"/>
                      <a:pt x="234435" y="227201"/>
                      <a:pt x="233387" y="227925"/>
                    </a:cubicBezTo>
                    <a:lnTo>
                      <a:pt x="221291" y="234879"/>
                    </a:lnTo>
                    <a:cubicBezTo>
                      <a:pt x="221053" y="235012"/>
                      <a:pt x="220795" y="235107"/>
                      <a:pt x="220529" y="235164"/>
                    </a:cubicBezTo>
                    <a:close/>
                    <a:moveTo>
                      <a:pt x="244341" y="221163"/>
                    </a:moveTo>
                    <a:cubicBezTo>
                      <a:pt x="243503" y="221220"/>
                      <a:pt x="242722" y="220762"/>
                      <a:pt x="242341" y="220020"/>
                    </a:cubicBezTo>
                    <a:cubicBezTo>
                      <a:pt x="241703" y="218924"/>
                      <a:pt x="242074" y="217533"/>
                      <a:pt x="243170" y="216895"/>
                    </a:cubicBezTo>
                    <a:cubicBezTo>
                      <a:pt x="243179" y="216886"/>
                      <a:pt x="243189" y="216886"/>
                      <a:pt x="243198" y="216876"/>
                    </a:cubicBezTo>
                    <a:lnTo>
                      <a:pt x="255295" y="209923"/>
                    </a:lnTo>
                    <a:cubicBezTo>
                      <a:pt x="256390" y="209285"/>
                      <a:pt x="257781" y="209656"/>
                      <a:pt x="258419" y="210752"/>
                    </a:cubicBezTo>
                    <a:cubicBezTo>
                      <a:pt x="258429" y="210761"/>
                      <a:pt x="258429" y="210771"/>
                      <a:pt x="258438" y="210780"/>
                    </a:cubicBezTo>
                    <a:cubicBezTo>
                      <a:pt x="258981" y="211895"/>
                      <a:pt x="258610" y="213238"/>
                      <a:pt x="257581" y="213924"/>
                    </a:cubicBezTo>
                    <a:lnTo>
                      <a:pt x="245484" y="220877"/>
                    </a:lnTo>
                    <a:cubicBezTo>
                      <a:pt x="245132" y="221058"/>
                      <a:pt x="244741" y="221153"/>
                      <a:pt x="244341" y="221163"/>
                    </a:cubicBezTo>
                    <a:close/>
                    <a:moveTo>
                      <a:pt x="268535" y="207256"/>
                    </a:moveTo>
                    <a:cubicBezTo>
                      <a:pt x="267706" y="207266"/>
                      <a:pt x="266944" y="206827"/>
                      <a:pt x="266534" y="206113"/>
                    </a:cubicBezTo>
                    <a:cubicBezTo>
                      <a:pt x="265877" y="205094"/>
                      <a:pt x="266172" y="203741"/>
                      <a:pt x="267192" y="203084"/>
                    </a:cubicBezTo>
                    <a:cubicBezTo>
                      <a:pt x="267258" y="203046"/>
                      <a:pt x="267325" y="203008"/>
                      <a:pt x="267392" y="202970"/>
                    </a:cubicBezTo>
                    <a:lnTo>
                      <a:pt x="279488" y="195921"/>
                    </a:lnTo>
                    <a:cubicBezTo>
                      <a:pt x="280593" y="195293"/>
                      <a:pt x="282003" y="195674"/>
                      <a:pt x="282632" y="196779"/>
                    </a:cubicBezTo>
                    <a:cubicBezTo>
                      <a:pt x="283260" y="197884"/>
                      <a:pt x="282879" y="199293"/>
                      <a:pt x="281774" y="199922"/>
                    </a:cubicBezTo>
                    <a:lnTo>
                      <a:pt x="269678" y="206875"/>
                    </a:lnTo>
                    <a:cubicBezTo>
                      <a:pt x="269259" y="207228"/>
                      <a:pt x="268697" y="207370"/>
                      <a:pt x="268154" y="207256"/>
                    </a:cubicBezTo>
                    <a:close/>
                    <a:moveTo>
                      <a:pt x="292728" y="193254"/>
                    </a:moveTo>
                    <a:cubicBezTo>
                      <a:pt x="291461" y="193273"/>
                      <a:pt x="290423" y="192264"/>
                      <a:pt x="290404" y="191006"/>
                    </a:cubicBezTo>
                    <a:cubicBezTo>
                      <a:pt x="290395" y="190159"/>
                      <a:pt x="290842" y="189378"/>
                      <a:pt x="291585" y="188968"/>
                    </a:cubicBezTo>
                    <a:lnTo>
                      <a:pt x="303682" y="182015"/>
                    </a:lnTo>
                    <a:cubicBezTo>
                      <a:pt x="304758" y="181358"/>
                      <a:pt x="306168" y="181700"/>
                      <a:pt x="306825" y="182777"/>
                    </a:cubicBezTo>
                    <a:cubicBezTo>
                      <a:pt x="306825" y="182777"/>
                      <a:pt x="306825" y="182777"/>
                      <a:pt x="306825" y="182777"/>
                    </a:cubicBezTo>
                    <a:cubicBezTo>
                      <a:pt x="307482" y="183796"/>
                      <a:pt x="307187" y="185149"/>
                      <a:pt x="306168" y="185806"/>
                    </a:cubicBezTo>
                    <a:cubicBezTo>
                      <a:pt x="306101" y="185844"/>
                      <a:pt x="306035" y="185882"/>
                      <a:pt x="305968" y="185920"/>
                    </a:cubicBezTo>
                    <a:lnTo>
                      <a:pt x="293871" y="192969"/>
                    </a:lnTo>
                    <a:cubicBezTo>
                      <a:pt x="293519" y="193149"/>
                      <a:pt x="293128" y="193245"/>
                      <a:pt x="292728" y="193254"/>
                    </a:cubicBezTo>
                    <a:close/>
                    <a:moveTo>
                      <a:pt x="316922" y="179253"/>
                    </a:moveTo>
                    <a:cubicBezTo>
                      <a:pt x="316093" y="179262"/>
                      <a:pt x="315331" y="178824"/>
                      <a:pt x="314921" y="178110"/>
                    </a:cubicBezTo>
                    <a:cubicBezTo>
                      <a:pt x="314283" y="177014"/>
                      <a:pt x="314655" y="175624"/>
                      <a:pt x="315750" y="174985"/>
                    </a:cubicBezTo>
                    <a:cubicBezTo>
                      <a:pt x="315760" y="174976"/>
                      <a:pt x="315769" y="174976"/>
                      <a:pt x="315779" y="174966"/>
                    </a:cubicBezTo>
                    <a:lnTo>
                      <a:pt x="327875" y="168013"/>
                    </a:lnTo>
                    <a:cubicBezTo>
                      <a:pt x="328980" y="167384"/>
                      <a:pt x="330390" y="167765"/>
                      <a:pt x="331019" y="168870"/>
                    </a:cubicBezTo>
                    <a:cubicBezTo>
                      <a:pt x="331647" y="169975"/>
                      <a:pt x="331266" y="171385"/>
                      <a:pt x="330161" y="172014"/>
                    </a:cubicBezTo>
                    <a:lnTo>
                      <a:pt x="318065" y="178967"/>
                    </a:lnTo>
                    <a:cubicBezTo>
                      <a:pt x="317731" y="179214"/>
                      <a:pt x="317331" y="179376"/>
                      <a:pt x="316922" y="179443"/>
                    </a:cubicBezTo>
                    <a:close/>
                    <a:moveTo>
                      <a:pt x="341115" y="165346"/>
                    </a:moveTo>
                    <a:cubicBezTo>
                      <a:pt x="340305" y="165298"/>
                      <a:pt x="339563" y="164879"/>
                      <a:pt x="339115" y="164203"/>
                    </a:cubicBezTo>
                    <a:cubicBezTo>
                      <a:pt x="338467" y="163070"/>
                      <a:pt x="338848" y="161631"/>
                      <a:pt x="339972" y="160965"/>
                    </a:cubicBezTo>
                    <a:lnTo>
                      <a:pt x="352069" y="154011"/>
                    </a:lnTo>
                    <a:cubicBezTo>
                      <a:pt x="353174" y="153383"/>
                      <a:pt x="354584" y="153764"/>
                      <a:pt x="355212" y="154869"/>
                    </a:cubicBezTo>
                    <a:cubicBezTo>
                      <a:pt x="355841" y="155973"/>
                      <a:pt x="355460" y="157383"/>
                      <a:pt x="354355" y="158012"/>
                    </a:cubicBezTo>
                    <a:lnTo>
                      <a:pt x="342258" y="164965"/>
                    </a:lnTo>
                    <a:cubicBezTo>
                      <a:pt x="341934" y="165222"/>
                      <a:pt x="341525" y="165356"/>
                      <a:pt x="341115" y="165346"/>
                    </a:cubicBezTo>
                    <a:close/>
                    <a:moveTo>
                      <a:pt x="365309" y="151344"/>
                    </a:moveTo>
                    <a:cubicBezTo>
                      <a:pt x="364489" y="151335"/>
                      <a:pt x="363737" y="150897"/>
                      <a:pt x="363308" y="150201"/>
                    </a:cubicBezTo>
                    <a:cubicBezTo>
                      <a:pt x="362670" y="149106"/>
                      <a:pt x="363042" y="147715"/>
                      <a:pt x="364137" y="147077"/>
                    </a:cubicBezTo>
                    <a:cubicBezTo>
                      <a:pt x="364147" y="147068"/>
                      <a:pt x="364156" y="147068"/>
                      <a:pt x="364166" y="147058"/>
                    </a:cubicBezTo>
                    <a:lnTo>
                      <a:pt x="376262" y="140010"/>
                    </a:lnTo>
                    <a:cubicBezTo>
                      <a:pt x="377377" y="139419"/>
                      <a:pt x="378748" y="139800"/>
                      <a:pt x="379406" y="140867"/>
                    </a:cubicBezTo>
                    <a:cubicBezTo>
                      <a:pt x="380063" y="141886"/>
                      <a:pt x="379768" y="143239"/>
                      <a:pt x="378748" y="143896"/>
                    </a:cubicBezTo>
                    <a:cubicBezTo>
                      <a:pt x="378682" y="143934"/>
                      <a:pt x="378615" y="143972"/>
                      <a:pt x="378548" y="144010"/>
                    </a:cubicBezTo>
                    <a:lnTo>
                      <a:pt x="366452" y="151059"/>
                    </a:lnTo>
                    <a:close/>
                    <a:moveTo>
                      <a:pt x="389502" y="137343"/>
                    </a:moveTo>
                    <a:cubicBezTo>
                      <a:pt x="388683" y="137333"/>
                      <a:pt x="387930" y="136895"/>
                      <a:pt x="387502" y="136200"/>
                    </a:cubicBezTo>
                    <a:cubicBezTo>
                      <a:pt x="386959" y="135085"/>
                      <a:pt x="387330" y="133742"/>
                      <a:pt x="388359" y="133056"/>
                    </a:cubicBezTo>
                    <a:lnTo>
                      <a:pt x="400456" y="126103"/>
                    </a:lnTo>
                    <a:cubicBezTo>
                      <a:pt x="401475" y="125446"/>
                      <a:pt x="402828" y="125741"/>
                      <a:pt x="403485" y="126760"/>
                    </a:cubicBezTo>
                    <a:cubicBezTo>
                      <a:pt x="403523" y="126827"/>
                      <a:pt x="403561" y="126894"/>
                      <a:pt x="403599" y="126960"/>
                    </a:cubicBezTo>
                    <a:cubicBezTo>
                      <a:pt x="404237" y="128056"/>
                      <a:pt x="403866" y="129446"/>
                      <a:pt x="402770" y="130084"/>
                    </a:cubicBezTo>
                    <a:cubicBezTo>
                      <a:pt x="402761" y="130094"/>
                      <a:pt x="402751" y="130094"/>
                      <a:pt x="402742" y="130104"/>
                    </a:cubicBezTo>
                    <a:lnTo>
                      <a:pt x="390645" y="137057"/>
                    </a:lnTo>
                    <a:cubicBezTo>
                      <a:pt x="390293" y="137247"/>
                      <a:pt x="389902" y="137352"/>
                      <a:pt x="389502" y="137343"/>
                    </a:cubicBezTo>
                    <a:close/>
                    <a:moveTo>
                      <a:pt x="413696" y="123341"/>
                    </a:moveTo>
                    <a:cubicBezTo>
                      <a:pt x="412876" y="123331"/>
                      <a:pt x="412124" y="122893"/>
                      <a:pt x="411695" y="122198"/>
                    </a:cubicBezTo>
                    <a:cubicBezTo>
                      <a:pt x="411152" y="121083"/>
                      <a:pt x="411524" y="119740"/>
                      <a:pt x="412553" y="119055"/>
                    </a:cubicBezTo>
                    <a:lnTo>
                      <a:pt x="424649" y="112101"/>
                    </a:lnTo>
                    <a:cubicBezTo>
                      <a:pt x="425669" y="111444"/>
                      <a:pt x="427021" y="111739"/>
                      <a:pt x="427678" y="112758"/>
                    </a:cubicBezTo>
                    <a:cubicBezTo>
                      <a:pt x="427716" y="112825"/>
                      <a:pt x="427755" y="112892"/>
                      <a:pt x="427793" y="112959"/>
                    </a:cubicBezTo>
                    <a:cubicBezTo>
                      <a:pt x="428450" y="114035"/>
                      <a:pt x="428107" y="115445"/>
                      <a:pt x="427031" y="116102"/>
                    </a:cubicBezTo>
                    <a:cubicBezTo>
                      <a:pt x="427031" y="116102"/>
                      <a:pt x="427031" y="116102"/>
                      <a:pt x="427031" y="116102"/>
                    </a:cubicBezTo>
                    <a:lnTo>
                      <a:pt x="414839" y="123055"/>
                    </a:lnTo>
                    <a:cubicBezTo>
                      <a:pt x="414486" y="123246"/>
                      <a:pt x="414096" y="123350"/>
                      <a:pt x="413696" y="123341"/>
                    </a:cubicBezTo>
                    <a:close/>
                    <a:moveTo>
                      <a:pt x="437889" y="109434"/>
                    </a:moveTo>
                    <a:cubicBezTo>
                      <a:pt x="437080" y="109387"/>
                      <a:pt x="436337" y="108968"/>
                      <a:pt x="435889" y="108291"/>
                    </a:cubicBezTo>
                    <a:cubicBezTo>
                      <a:pt x="435298" y="107177"/>
                      <a:pt x="435679" y="105805"/>
                      <a:pt x="436746" y="105148"/>
                    </a:cubicBezTo>
                    <a:lnTo>
                      <a:pt x="448843" y="98100"/>
                    </a:lnTo>
                    <a:cubicBezTo>
                      <a:pt x="449986" y="97547"/>
                      <a:pt x="451357" y="97909"/>
                      <a:pt x="452081" y="98957"/>
                    </a:cubicBezTo>
                    <a:cubicBezTo>
                      <a:pt x="452672" y="100071"/>
                      <a:pt x="452291" y="101443"/>
                      <a:pt x="451224" y="102100"/>
                    </a:cubicBezTo>
                    <a:lnTo>
                      <a:pt x="439127" y="109149"/>
                    </a:lnTo>
                    <a:cubicBezTo>
                      <a:pt x="438746" y="109339"/>
                      <a:pt x="438318" y="109444"/>
                      <a:pt x="437889" y="109434"/>
                    </a:cubicBezTo>
                    <a:close/>
                    <a:moveTo>
                      <a:pt x="462178" y="95432"/>
                    </a:moveTo>
                    <a:cubicBezTo>
                      <a:pt x="461340" y="95490"/>
                      <a:pt x="460559" y="95033"/>
                      <a:pt x="460178" y="94290"/>
                    </a:cubicBezTo>
                    <a:cubicBezTo>
                      <a:pt x="459520" y="93213"/>
                      <a:pt x="459863" y="91803"/>
                      <a:pt x="460940" y="91146"/>
                    </a:cubicBezTo>
                    <a:cubicBezTo>
                      <a:pt x="460940" y="91146"/>
                      <a:pt x="460940" y="91146"/>
                      <a:pt x="460940" y="91146"/>
                    </a:cubicBezTo>
                    <a:lnTo>
                      <a:pt x="473132" y="84193"/>
                    </a:lnTo>
                    <a:cubicBezTo>
                      <a:pt x="474208" y="83536"/>
                      <a:pt x="475618" y="83879"/>
                      <a:pt x="476275" y="84955"/>
                    </a:cubicBezTo>
                    <a:cubicBezTo>
                      <a:pt x="476275" y="84955"/>
                      <a:pt x="476275" y="84955"/>
                      <a:pt x="476275" y="84955"/>
                    </a:cubicBezTo>
                    <a:cubicBezTo>
                      <a:pt x="476865" y="86070"/>
                      <a:pt x="476484" y="87441"/>
                      <a:pt x="475418" y="88098"/>
                    </a:cubicBezTo>
                    <a:lnTo>
                      <a:pt x="463321" y="95147"/>
                    </a:lnTo>
                    <a:close/>
                    <a:moveTo>
                      <a:pt x="486371" y="81431"/>
                    </a:moveTo>
                    <a:cubicBezTo>
                      <a:pt x="485533" y="81488"/>
                      <a:pt x="484752" y="81031"/>
                      <a:pt x="484371" y="80288"/>
                    </a:cubicBezTo>
                    <a:cubicBezTo>
                      <a:pt x="483733" y="79192"/>
                      <a:pt x="484104" y="77802"/>
                      <a:pt x="485200" y="77164"/>
                    </a:cubicBezTo>
                    <a:cubicBezTo>
                      <a:pt x="485209" y="77154"/>
                      <a:pt x="485219" y="77154"/>
                      <a:pt x="485228" y="77145"/>
                    </a:cubicBezTo>
                    <a:lnTo>
                      <a:pt x="497325" y="70191"/>
                    </a:lnTo>
                    <a:cubicBezTo>
                      <a:pt x="498421" y="69553"/>
                      <a:pt x="499811" y="69925"/>
                      <a:pt x="500449" y="71020"/>
                    </a:cubicBezTo>
                    <a:cubicBezTo>
                      <a:pt x="500459" y="71029"/>
                      <a:pt x="500459" y="71039"/>
                      <a:pt x="500468" y="71049"/>
                    </a:cubicBezTo>
                    <a:cubicBezTo>
                      <a:pt x="501011" y="72163"/>
                      <a:pt x="500640" y="73506"/>
                      <a:pt x="499611" y="74192"/>
                    </a:cubicBezTo>
                    <a:lnTo>
                      <a:pt x="487514" y="81145"/>
                    </a:lnTo>
                    <a:close/>
                    <a:moveTo>
                      <a:pt x="510565" y="67524"/>
                    </a:moveTo>
                    <a:cubicBezTo>
                      <a:pt x="509736" y="67534"/>
                      <a:pt x="508974" y="67096"/>
                      <a:pt x="508565" y="66381"/>
                    </a:cubicBezTo>
                    <a:cubicBezTo>
                      <a:pt x="507917" y="65248"/>
                      <a:pt x="508298" y="63810"/>
                      <a:pt x="509422" y="63143"/>
                    </a:cubicBezTo>
                    <a:lnTo>
                      <a:pt x="521519" y="56190"/>
                    </a:lnTo>
                    <a:cubicBezTo>
                      <a:pt x="522614" y="55551"/>
                      <a:pt x="524005" y="55923"/>
                      <a:pt x="524643" y="57018"/>
                    </a:cubicBezTo>
                    <a:cubicBezTo>
                      <a:pt x="524652" y="57028"/>
                      <a:pt x="524652" y="57037"/>
                      <a:pt x="524662" y="57047"/>
                    </a:cubicBezTo>
                    <a:cubicBezTo>
                      <a:pt x="525300" y="58142"/>
                      <a:pt x="524929" y="59533"/>
                      <a:pt x="523833" y="60171"/>
                    </a:cubicBezTo>
                    <a:cubicBezTo>
                      <a:pt x="523824" y="60181"/>
                      <a:pt x="523814" y="60181"/>
                      <a:pt x="523805" y="60190"/>
                    </a:cubicBezTo>
                    <a:lnTo>
                      <a:pt x="511708" y="67143"/>
                    </a:lnTo>
                    <a:cubicBezTo>
                      <a:pt x="511384" y="67400"/>
                      <a:pt x="510974" y="67534"/>
                      <a:pt x="510565" y="67524"/>
                    </a:cubicBezTo>
                    <a:close/>
                    <a:moveTo>
                      <a:pt x="534758" y="53523"/>
                    </a:moveTo>
                    <a:cubicBezTo>
                      <a:pt x="533492" y="53542"/>
                      <a:pt x="532453" y="52532"/>
                      <a:pt x="532434" y="51275"/>
                    </a:cubicBezTo>
                    <a:cubicBezTo>
                      <a:pt x="532425" y="50427"/>
                      <a:pt x="532873" y="49646"/>
                      <a:pt x="533615" y="49236"/>
                    </a:cubicBezTo>
                    <a:lnTo>
                      <a:pt x="545712" y="42188"/>
                    </a:lnTo>
                    <a:cubicBezTo>
                      <a:pt x="546827" y="41645"/>
                      <a:pt x="548170" y="42016"/>
                      <a:pt x="548855" y="43045"/>
                    </a:cubicBezTo>
                    <a:cubicBezTo>
                      <a:pt x="549513" y="44064"/>
                      <a:pt x="549217" y="45417"/>
                      <a:pt x="548198" y="46074"/>
                    </a:cubicBezTo>
                    <a:cubicBezTo>
                      <a:pt x="548131" y="46112"/>
                      <a:pt x="548065" y="46150"/>
                      <a:pt x="547998" y="46188"/>
                    </a:cubicBezTo>
                    <a:lnTo>
                      <a:pt x="535901" y="53237"/>
                    </a:lnTo>
                    <a:cubicBezTo>
                      <a:pt x="535578" y="53408"/>
                      <a:pt x="535216" y="53504"/>
                      <a:pt x="534854" y="53523"/>
                    </a:cubicBezTo>
                    <a:close/>
                    <a:moveTo>
                      <a:pt x="558952" y="39521"/>
                    </a:moveTo>
                    <a:cubicBezTo>
                      <a:pt x="558123" y="39530"/>
                      <a:pt x="557361" y="39092"/>
                      <a:pt x="556952" y="38378"/>
                    </a:cubicBezTo>
                    <a:cubicBezTo>
                      <a:pt x="556314" y="37282"/>
                      <a:pt x="556685" y="35892"/>
                      <a:pt x="557780" y="35254"/>
                    </a:cubicBezTo>
                    <a:cubicBezTo>
                      <a:pt x="557790" y="35244"/>
                      <a:pt x="557799" y="35244"/>
                      <a:pt x="557809" y="35235"/>
                    </a:cubicBezTo>
                    <a:lnTo>
                      <a:pt x="569906" y="28281"/>
                    </a:lnTo>
                    <a:cubicBezTo>
                      <a:pt x="571011" y="27653"/>
                      <a:pt x="572420" y="28034"/>
                      <a:pt x="573049" y="29139"/>
                    </a:cubicBezTo>
                    <a:cubicBezTo>
                      <a:pt x="573678" y="30243"/>
                      <a:pt x="573297" y="31653"/>
                      <a:pt x="572192" y="32282"/>
                    </a:cubicBezTo>
                    <a:lnTo>
                      <a:pt x="560095" y="39235"/>
                    </a:lnTo>
                    <a:cubicBezTo>
                      <a:pt x="559743" y="39416"/>
                      <a:pt x="559352" y="39511"/>
                      <a:pt x="558952" y="39521"/>
                    </a:cubicBezTo>
                    <a:close/>
                    <a:moveTo>
                      <a:pt x="583145" y="25614"/>
                    </a:moveTo>
                    <a:cubicBezTo>
                      <a:pt x="582317" y="25567"/>
                      <a:pt x="581564" y="25100"/>
                      <a:pt x="581145" y="24376"/>
                    </a:cubicBezTo>
                    <a:cubicBezTo>
                      <a:pt x="580507" y="23281"/>
                      <a:pt x="580878" y="21890"/>
                      <a:pt x="581974" y="21252"/>
                    </a:cubicBezTo>
                    <a:cubicBezTo>
                      <a:pt x="581983" y="21242"/>
                      <a:pt x="581993" y="21242"/>
                      <a:pt x="582002" y="21233"/>
                    </a:cubicBezTo>
                    <a:lnTo>
                      <a:pt x="594099" y="14280"/>
                    </a:lnTo>
                    <a:cubicBezTo>
                      <a:pt x="595118" y="13622"/>
                      <a:pt x="596471" y="13918"/>
                      <a:pt x="597128" y="14937"/>
                    </a:cubicBezTo>
                    <a:cubicBezTo>
                      <a:pt x="597166" y="15003"/>
                      <a:pt x="597204" y="15070"/>
                      <a:pt x="597242" y="15137"/>
                    </a:cubicBezTo>
                    <a:cubicBezTo>
                      <a:pt x="597881" y="16232"/>
                      <a:pt x="597509" y="17623"/>
                      <a:pt x="596414" y="18261"/>
                    </a:cubicBezTo>
                    <a:cubicBezTo>
                      <a:pt x="596404" y="18270"/>
                      <a:pt x="596395" y="18270"/>
                      <a:pt x="596385" y="18280"/>
                    </a:cubicBezTo>
                    <a:lnTo>
                      <a:pt x="584288" y="25233"/>
                    </a:lnTo>
                    <a:cubicBezTo>
                      <a:pt x="583965" y="25491"/>
                      <a:pt x="583555" y="25624"/>
                      <a:pt x="583145" y="25614"/>
                    </a:cubicBezTo>
                    <a:close/>
                    <a:moveTo>
                      <a:pt x="607339" y="11613"/>
                    </a:moveTo>
                    <a:cubicBezTo>
                      <a:pt x="606520" y="11603"/>
                      <a:pt x="605767" y="11165"/>
                      <a:pt x="605339" y="10470"/>
                    </a:cubicBezTo>
                    <a:cubicBezTo>
                      <a:pt x="604700" y="9374"/>
                      <a:pt x="605072" y="7983"/>
                      <a:pt x="606167" y="7345"/>
                    </a:cubicBezTo>
                    <a:cubicBezTo>
                      <a:pt x="606177" y="7336"/>
                      <a:pt x="606186" y="7336"/>
                      <a:pt x="606196" y="7326"/>
                    </a:cubicBezTo>
                    <a:lnTo>
                      <a:pt x="618293" y="278"/>
                    </a:lnTo>
                    <a:cubicBezTo>
                      <a:pt x="619407" y="-313"/>
                      <a:pt x="620779" y="68"/>
                      <a:pt x="621436" y="1135"/>
                    </a:cubicBezTo>
                    <a:cubicBezTo>
                      <a:pt x="622093" y="2154"/>
                      <a:pt x="621798" y="3507"/>
                      <a:pt x="620779" y="4164"/>
                    </a:cubicBezTo>
                    <a:cubicBezTo>
                      <a:pt x="620712" y="4202"/>
                      <a:pt x="620645" y="4240"/>
                      <a:pt x="620579" y="4278"/>
                    </a:cubicBezTo>
                    <a:lnTo>
                      <a:pt x="608482" y="11327"/>
                    </a:lnTo>
                    <a:cubicBezTo>
                      <a:pt x="608129" y="11508"/>
                      <a:pt x="607739" y="11603"/>
                      <a:pt x="607339" y="116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08;p2">
                <a:extLst>
                  <a:ext uri="{FF2B5EF4-FFF2-40B4-BE49-F238E27FC236}">
                    <a16:creationId xmlns:a16="http://schemas.microsoft.com/office/drawing/2014/main" id="{D0EC8C25-C8E3-52B7-EB9A-CAA3460A06B4}"/>
                  </a:ext>
                </a:extLst>
              </p:cNvPr>
              <p:cNvSpPr/>
              <p:nvPr/>
            </p:nvSpPr>
            <p:spPr>
              <a:xfrm>
                <a:off x="-3578059" y="2677126"/>
                <a:ext cx="10591" cy="8065"/>
              </a:xfrm>
              <a:custGeom>
                <a:avLst/>
                <a:gdLst/>
                <a:ahLst/>
                <a:cxnLst/>
                <a:rect l="l" t="t" r="r" b="b"/>
                <a:pathLst>
                  <a:path w="10591" h="8065" extrusionOk="0">
                    <a:moveTo>
                      <a:pt x="2278" y="8065"/>
                    </a:moveTo>
                    <a:cubicBezTo>
                      <a:pt x="1459" y="8056"/>
                      <a:pt x="706" y="7618"/>
                      <a:pt x="278" y="6922"/>
                    </a:cubicBezTo>
                    <a:cubicBezTo>
                      <a:pt x="-313" y="5808"/>
                      <a:pt x="68" y="4436"/>
                      <a:pt x="1135" y="3779"/>
                    </a:cubicBezTo>
                    <a:lnTo>
                      <a:pt x="7136" y="350"/>
                    </a:lnTo>
                    <a:cubicBezTo>
                      <a:pt x="8155" y="-307"/>
                      <a:pt x="9507" y="-12"/>
                      <a:pt x="10165" y="1007"/>
                    </a:cubicBezTo>
                    <a:cubicBezTo>
                      <a:pt x="10203" y="1074"/>
                      <a:pt x="10241" y="1141"/>
                      <a:pt x="10279" y="1207"/>
                    </a:cubicBezTo>
                    <a:cubicBezTo>
                      <a:pt x="10917" y="2303"/>
                      <a:pt x="10546" y="3693"/>
                      <a:pt x="9450" y="4332"/>
                    </a:cubicBezTo>
                    <a:cubicBezTo>
                      <a:pt x="9441" y="4341"/>
                      <a:pt x="9431" y="4341"/>
                      <a:pt x="9422" y="4351"/>
                    </a:cubicBezTo>
                    <a:lnTo>
                      <a:pt x="3421" y="7780"/>
                    </a:lnTo>
                    <a:cubicBezTo>
                      <a:pt x="3069" y="7970"/>
                      <a:pt x="2678" y="8075"/>
                      <a:pt x="2278" y="8065"/>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09;p2">
                <a:extLst>
                  <a:ext uri="{FF2B5EF4-FFF2-40B4-BE49-F238E27FC236}">
                    <a16:creationId xmlns:a16="http://schemas.microsoft.com/office/drawing/2014/main" id="{576961A8-F026-4B2B-E11F-46536A182505}"/>
                  </a:ext>
                </a:extLst>
              </p:cNvPr>
              <p:cNvSpPr/>
              <p:nvPr/>
            </p:nvSpPr>
            <p:spPr>
              <a:xfrm>
                <a:off x="-4225411" y="3138361"/>
                <a:ext cx="10560" cy="8126"/>
              </a:xfrm>
              <a:custGeom>
                <a:avLst/>
                <a:gdLst/>
                <a:ahLst/>
                <a:cxnLst/>
                <a:rect l="l" t="t" r="r" b="b"/>
                <a:pathLst>
                  <a:path w="10560" h="8126" extrusionOk="0">
                    <a:moveTo>
                      <a:pt x="2311" y="8126"/>
                    </a:moveTo>
                    <a:cubicBezTo>
                      <a:pt x="1460" y="8135"/>
                      <a:pt x="680" y="7650"/>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ubicBezTo>
                      <a:pt x="3107" y="7955"/>
                      <a:pt x="2716" y="8088"/>
                      <a:pt x="2311" y="812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110;p2">
                <a:extLst>
                  <a:ext uri="{FF2B5EF4-FFF2-40B4-BE49-F238E27FC236}">
                    <a16:creationId xmlns:a16="http://schemas.microsoft.com/office/drawing/2014/main" id="{93AC7D53-A291-91F2-50D8-3253EC0CD07C}"/>
                  </a:ext>
                </a:extLst>
              </p:cNvPr>
              <p:cNvSpPr/>
              <p:nvPr/>
            </p:nvSpPr>
            <p:spPr>
              <a:xfrm>
                <a:off x="-4207352" y="2775471"/>
                <a:ext cx="621872" cy="360543"/>
              </a:xfrm>
              <a:custGeom>
                <a:avLst/>
                <a:gdLst/>
                <a:ahLst/>
                <a:cxnLst/>
                <a:rect l="l" t="t" r="r" b="b"/>
                <a:pathLst>
                  <a:path w="621872" h="360543" extrusionOk="0">
                    <a:moveTo>
                      <a:pt x="2350" y="360538"/>
                    </a:moveTo>
                    <a:cubicBezTo>
                      <a:pt x="1514" y="360595"/>
                      <a:pt x="728" y="360138"/>
                      <a:pt x="349" y="359395"/>
                    </a:cubicBezTo>
                    <a:cubicBezTo>
                      <a:pt x="-306" y="358376"/>
                      <a:pt x="-13" y="357024"/>
                      <a:pt x="1005" y="356366"/>
                    </a:cubicBezTo>
                    <a:cubicBezTo>
                      <a:pt x="1070" y="356328"/>
                      <a:pt x="1137" y="356290"/>
                      <a:pt x="1207" y="356252"/>
                    </a:cubicBezTo>
                    <a:lnTo>
                      <a:pt x="13303" y="349204"/>
                    </a:lnTo>
                    <a:cubicBezTo>
                      <a:pt x="14418" y="348661"/>
                      <a:pt x="15761" y="349032"/>
                      <a:pt x="16447" y="350061"/>
                    </a:cubicBezTo>
                    <a:cubicBezTo>
                      <a:pt x="17037" y="351175"/>
                      <a:pt x="16656" y="352547"/>
                      <a:pt x="15589" y="353204"/>
                    </a:cubicBezTo>
                    <a:lnTo>
                      <a:pt x="3493" y="360253"/>
                    </a:lnTo>
                    <a:close/>
                    <a:moveTo>
                      <a:pt x="26543" y="346537"/>
                    </a:moveTo>
                    <a:cubicBezTo>
                      <a:pt x="25705" y="346594"/>
                      <a:pt x="24924" y="346136"/>
                      <a:pt x="24543" y="345394"/>
                    </a:cubicBezTo>
                    <a:cubicBezTo>
                      <a:pt x="23905" y="344298"/>
                      <a:pt x="24276" y="342908"/>
                      <a:pt x="25372" y="342269"/>
                    </a:cubicBezTo>
                    <a:cubicBezTo>
                      <a:pt x="25381" y="342260"/>
                      <a:pt x="25391" y="342260"/>
                      <a:pt x="25400" y="342250"/>
                    </a:cubicBezTo>
                    <a:lnTo>
                      <a:pt x="37497" y="335297"/>
                    </a:lnTo>
                    <a:cubicBezTo>
                      <a:pt x="38573" y="334640"/>
                      <a:pt x="39983" y="334983"/>
                      <a:pt x="40640" y="336059"/>
                    </a:cubicBezTo>
                    <a:cubicBezTo>
                      <a:pt x="40640" y="336059"/>
                      <a:pt x="40640" y="336059"/>
                      <a:pt x="40640" y="336059"/>
                    </a:cubicBezTo>
                    <a:cubicBezTo>
                      <a:pt x="41240" y="337202"/>
                      <a:pt x="40869" y="338602"/>
                      <a:pt x="39783" y="339298"/>
                    </a:cubicBezTo>
                    <a:lnTo>
                      <a:pt x="27686" y="346251"/>
                    </a:lnTo>
                    <a:close/>
                    <a:moveTo>
                      <a:pt x="50737" y="332535"/>
                    </a:moveTo>
                    <a:cubicBezTo>
                      <a:pt x="49908" y="332544"/>
                      <a:pt x="49146" y="332106"/>
                      <a:pt x="48736" y="331392"/>
                    </a:cubicBezTo>
                    <a:cubicBezTo>
                      <a:pt x="48098" y="330296"/>
                      <a:pt x="48470" y="328906"/>
                      <a:pt x="49565" y="328268"/>
                    </a:cubicBezTo>
                    <a:cubicBezTo>
                      <a:pt x="49575" y="328258"/>
                      <a:pt x="49584" y="328258"/>
                      <a:pt x="49594" y="328249"/>
                    </a:cubicBezTo>
                    <a:lnTo>
                      <a:pt x="61690" y="321295"/>
                    </a:lnTo>
                    <a:cubicBezTo>
                      <a:pt x="62795" y="320667"/>
                      <a:pt x="64205" y="321048"/>
                      <a:pt x="64834" y="322153"/>
                    </a:cubicBezTo>
                    <a:cubicBezTo>
                      <a:pt x="65462" y="323258"/>
                      <a:pt x="65081" y="324667"/>
                      <a:pt x="63976" y="325296"/>
                    </a:cubicBezTo>
                    <a:lnTo>
                      <a:pt x="51880" y="332249"/>
                    </a:lnTo>
                    <a:close/>
                    <a:moveTo>
                      <a:pt x="74930" y="318628"/>
                    </a:moveTo>
                    <a:cubicBezTo>
                      <a:pt x="74121" y="318600"/>
                      <a:pt x="73368" y="318171"/>
                      <a:pt x="72930" y="317485"/>
                    </a:cubicBezTo>
                    <a:cubicBezTo>
                      <a:pt x="72273" y="316466"/>
                      <a:pt x="72568" y="315114"/>
                      <a:pt x="73587" y="314456"/>
                    </a:cubicBezTo>
                    <a:cubicBezTo>
                      <a:pt x="73654" y="314418"/>
                      <a:pt x="73720" y="314380"/>
                      <a:pt x="73787" y="314342"/>
                    </a:cubicBezTo>
                    <a:lnTo>
                      <a:pt x="85884" y="307294"/>
                    </a:lnTo>
                    <a:cubicBezTo>
                      <a:pt x="86979" y="306655"/>
                      <a:pt x="88370" y="307027"/>
                      <a:pt x="89008" y="308122"/>
                    </a:cubicBezTo>
                    <a:cubicBezTo>
                      <a:pt x="89018" y="308132"/>
                      <a:pt x="89018" y="308141"/>
                      <a:pt x="89027" y="308151"/>
                    </a:cubicBezTo>
                    <a:cubicBezTo>
                      <a:pt x="89665" y="309246"/>
                      <a:pt x="89294" y="310637"/>
                      <a:pt x="88198" y="311275"/>
                    </a:cubicBezTo>
                    <a:cubicBezTo>
                      <a:pt x="88189" y="311285"/>
                      <a:pt x="88179" y="311285"/>
                      <a:pt x="88170" y="311294"/>
                    </a:cubicBezTo>
                    <a:lnTo>
                      <a:pt x="76073" y="318247"/>
                    </a:lnTo>
                    <a:cubicBezTo>
                      <a:pt x="75749" y="318504"/>
                      <a:pt x="75340" y="318638"/>
                      <a:pt x="74930" y="318628"/>
                    </a:cubicBezTo>
                    <a:close/>
                    <a:moveTo>
                      <a:pt x="99124" y="304627"/>
                    </a:moveTo>
                    <a:cubicBezTo>
                      <a:pt x="98304" y="304617"/>
                      <a:pt x="97552" y="304179"/>
                      <a:pt x="97123" y="303484"/>
                    </a:cubicBezTo>
                    <a:cubicBezTo>
                      <a:pt x="96485" y="302388"/>
                      <a:pt x="96857" y="300998"/>
                      <a:pt x="97952" y="300359"/>
                    </a:cubicBezTo>
                    <a:cubicBezTo>
                      <a:pt x="97962" y="300350"/>
                      <a:pt x="97971" y="300350"/>
                      <a:pt x="97981" y="300340"/>
                    </a:cubicBezTo>
                    <a:lnTo>
                      <a:pt x="110077" y="293387"/>
                    </a:lnTo>
                    <a:cubicBezTo>
                      <a:pt x="111154" y="292730"/>
                      <a:pt x="112563" y="293073"/>
                      <a:pt x="113221" y="294149"/>
                    </a:cubicBezTo>
                    <a:cubicBezTo>
                      <a:pt x="113221" y="294149"/>
                      <a:pt x="113221" y="294149"/>
                      <a:pt x="113221" y="294149"/>
                    </a:cubicBezTo>
                    <a:cubicBezTo>
                      <a:pt x="113878" y="295168"/>
                      <a:pt x="113583" y="296521"/>
                      <a:pt x="112563" y="297178"/>
                    </a:cubicBezTo>
                    <a:cubicBezTo>
                      <a:pt x="112497" y="297216"/>
                      <a:pt x="112430" y="297254"/>
                      <a:pt x="112363" y="297292"/>
                    </a:cubicBezTo>
                    <a:lnTo>
                      <a:pt x="100267" y="304341"/>
                    </a:lnTo>
                    <a:cubicBezTo>
                      <a:pt x="99914" y="304522"/>
                      <a:pt x="99524" y="304617"/>
                      <a:pt x="99124" y="304627"/>
                    </a:cubicBezTo>
                    <a:close/>
                    <a:moveTo>
                      <a:pt x="123317" y="290625"/>
                    </a:moveTo>
                    <a:cubicBezTo>
                      <a:pt x="122050" y="290644"/>
                      <a:pt x="121012" y="289634"/>
                      <a:pt x="120993" y="288377"/>
                    </a:cubicBezTo>
                    <a:cubicBezTo>
                      <a:pt x="120983" y="287529"/>
                      <a:pt x="121431" y="286748"/>
                      <a:pt x="122174" y="286339"/>
                    </a:cubicBezTo>
                    <a:lnTo>
                      <a:pt x="134271" y="279385"/>
                    </a:lnTo>
                    <a:cubicBezTo>
                      <a:pt x="135376" y="278757"/>
                      <a:pt x="136786" y="279138"/>
                      <a:pt x="137414" y="280243"/>
                    </a:cubicBezTo>
                    <a:cubicBezTo>
                      <a:pt x="138043" y="281347"/>
                      <a:pt x="137662" y="282757"/>
                      <a:pt x="136557" y="283386"/>
                    </a:cubicBezTo>
                    <a:lnTo>
                      <a:pt x="124460" y="290339"/>
                    </a:lnTo>
                    <a:close/>
                    <a:moveTo>
                      <a:pt x="147511" y="276718"/>
                    </a:moveTo>
                    <a:cubicBezTo>
                      <a:pt x="146701" y="276671"/>
                      <a:pt x="145958" y="276252"/>
                      <a:pt x="145510" y="275575"/>
                    </a:cubicBezTo>
                    <a:cubicBezTo>
                      <a:pt x="144958" y="274432"/>
                      <a:pt x="145320" y="273061"/>
                      <a:pt x="146368" y="272337"/>
                    </a:cubicBezTo>
                    <a:lnTo>
                      <a:pt x="158464" y="265384"/>
                    </a:lnTo>
                    <a:cubicBezTo>
                      <a:pt x="159569" y="264755"/>
                      <a:pt x="160979" y="265136"/>
                      <a:pt x="161608" y="266241"/>
                    </a:cubicBezTo>
                    <a:cubicBezTo>
                      <a:pt x="162236" y="267346"/>
                      <a:pt x="161855" y="268755"/>
                      <a:pt x="160750" y="269384"/>
                    </a:cubicBezTo>
                    <a:lnTo>
                      <a:pt x="148654" y="276337"/>
                    </a:lnTo>
                    <a:cubicBezTo>
                      <a:pt x="148339" y="276604"/>
                      <a:pt x="147930" y="276747"/>
                      <a:pt x="147511" y="276718"/>
                    </a:cubicBezTo>
                    <a:close/>
                    <a:moveTo>
                      <a:pt x="171704" y="262717"/>
                    </a:moveTo>
                    <a:cubicBezTo>
                      <a:pt x="170885" y="262707"/>
                      <a:pt x="170133" y="262269"/>
                      <a:pt x="169704" y="261574"/>
                    </a:cubicBezTo>
                    <a:cubicBezTo>
                      <a:pt x="169113" y="260459"/>
                      <a:pt x="169494" y="259088"/>
                      <a:pt x="170561" y="258430"/>
                    </a:cubicBezTo>
                    <a:lnTo>
                      <a:pt x="182658" y="251382"/>
                    </a:lnTo>
                    <a:cubicBezTo>
                      <a:pt x="183772" y="250791"/>
                      <a:pt x="185144" y="251172"/>
                      <a:pt x="185801" y="252239"/>
                    </a:cubicBezTo>
                    <a:cubicBezTo>
                      <a:pt x="186458" y="253315"/>
                      <a:pt x="186115" y="254725"/>
                      <a:pt x="185039" y="255382"/>
                    </a:cubicBezTo>
                    <a:cubicBezTo>
                      <a:pt x="185039" y="255382"/>
                      <a:pt x="185039" y="255382"/>
                      <a:pt x="185039" y="255382"/>
                    </a:cubicBezTo>
                    <a:lnTo>
                      <a:pt x="172847" y="262431"/>
                    </a:lnTo>
                    <a:cubicBezTo>
                      <a:pt x="172533" y="262726"/>
                      <a:pt x="172133" y="262926"/>
                      <a:pt x="171704" y="263002"/>
                    </a:cubicBezTo>
                    <a:close/>
                    <a:moveTo>
                      <a:pt x="195898" y="248715"/>
                    </a:moveTo>
                    <a:cubicBezTo>
                      <a:pt x="195078" y="248705"/>
                      <a:pt x="194326" y="248267"/>
                      <a:pt x="193897" y="247572"/>
                    </a:cubicBezTo>
                    <a:cubicBezTo>
                      <a:pt x="193354" y="246457"/>
                      <a:pt x="193726" y="245114"/>
                      <a:pt x="194755" y="244429"/>
                    </a:cubicBezTo>
                    <a:lnTo>
                      <a:pt x="206851" y="237475"/>
                    </a:lnTo>
                    <a:cubicBezTo>
                      <a:pt x="207985" y="236828"/>
                      <a:pt x="209423" y="237209"/>
                      <a:pt x="210090" y="238333"/>
                    </a:cubicBezTo>
                    <a:cubicBezTo>
                      <a:pt x="210633" y="239447"/>
                      <a:pt x="210261" y="240790"/>
                      <a:pt x="209233" y="241476"/>
                    </a:cubicBezTo>
                    <a:lnTo>
                      <a:pt x="197136" y="248429"/>
                    </a:lnTo>
                    <a:cubicBezTo>
                      <a:pt x="196755" y="248620"/>
                      <a:pt x="196326" y="248724"/>
                      <a:pt x="195898" y="248715"/>
                    </a:cubicBezTo>
                    <a:close/>
                    <a:moveTo>
                      <a:pt x="220567" y="234427"/>
                    </a:moveTo>
                    <a:cubicBezTo>
                      <a:pt x="219720" y="234437"/>
                      <a:pt x="218939" y="233951"/>
                      <a:pt x="218567" y="233189"/>
                    </a:cubicBezTo>
                    <a:cubicBezTo>
                      <a:pt x="217910" y="232113"/>
                      <a:pt x="218253" y="230703"/>
                      <a:pt x="219329" y="230046"/>
                    </a:cubicBezTo>
                    <a:cubicBezTo>
                      <a:pt x="219329" y="230046"/>
                      <a:pt x="219329" y="230046"/>
                      <a:pt x="219329" y="230046"/>
                    </a:cubicBezTo>
                    <a:lnTo>
                      <a:pt x="231521" y="223093"/>
                    </a:lnTo>
                    <a:cubicBezTo>
                      <a:pt x="232616" y="222454"/>
                      <a:pt x="234007" y="222826"/>
                      <a:pt x="234645" y="223921"/>
                    </a:cubicBezTo>
                    <a:cubicBezTo>
                      <a:pt x="234655" y="223931"/>
                      <a:pt x="234655" y="223940"/>
                      <a:pt x="234664" y="223950"/>
                    </a:cubicBezTo>
                    <a:cubicBezTo>
                      <a:pt x="235207" y="225064"/>
                      <a:pt x="234836" y="226407"/>
                      <a:pt x="233807" y="227093"/>
                    </a:cubicBezTo>
                    <a:lnTo>
                      <a:pt x="221710" y="234046"/>
                    </a:lnTo>
                    <a:cubicBezTo>
                      <a:pt x="221367" y="234256"/>
                      <a:pt x="220977" y="234389"/>
                      <a:pt x="220567" y="234427"/>
                    </a:cubicBezTo>
                    <a:close/>
                    <a:moveTo>
                      <a:pt x="244761" y="220426"/>
                    </a:moveTo>
                    <a:cubicBezTo>
                      <a:pt x="243932" y="220435"/>
                      <a:pt x="243170" y="219997"/>
                      <a:pt x="242761" y="219283"/>
                    </a:cubicBezTo>
                    <a:cubicBezTo>
                      <a:pt x="242103" y="218263"/>
                      <a:pt x="242399" y="216911"/>
                      <a:pt x="243418" y="216254"/>
                    </a:cubicBezTo>
                    <a:cubicBezTo>
                      <a:pt x="243485" y="216215"/>
                      <a:pt x="243551" y="216177"/>
                      <a:pt x="243618" y="216139"/>
                    </a:cubicBezTo>
                    <a:lnTo>
                      <a:pt x="255715" y="209091"/>
                    </a:lnTo>
                    <a:cubicBezTo>
                      <a:pt x="256829" y="208548"/>
                      <a:pt x="258172" y="208919"/>
                      <a:pt x="258858" y="209948"/>
                    </a:cubicBezTo>
                    <a:cubicBezTo>
                      <a:pt x="259448" y="211062"/>
                      <a:pt x="259067" y="212434"/>
                      <a:pt x="258001" y="213091"/>
                    </a:cubicBezTo>
                    <a:lnTo>
                      <a:pt x="245904" y="220140"/>
                    </a:lnTo>
                    <a:cubicBezTo>
                      <a:pt x="245485" y="220521"/>
                      <a:pt x="244951" y="220759"/>
                      <a:pt x="244380" y="220807"/>
                    </a:cubicBezTo>
                    <a:close/>
                    <a:moveTo>
                      <a:pt x="268192" y="206805"/>
                    </a:moveTo>
                    <a:cubicBezTo>
                      <a:pt x="267354" y="206862"/>
                      <a:pt x="266573" y="206405"/>
                      <a:pt x="266192" y="205662"/>
                    </a:cubicBezTo>
                    <a:cubicBezTo>
                      <a:pt x="265554" y="204566"/>
                      <a:pt x="265925" y="203176"/>
                      <a:pt x="267021" y="202538"/>
                    </a:cubicBezTo>
                    <a:cubicBezTo>
                      <a:pt x="267030" y="202528"/>
                      <a:pt x="267040" y="202528"/>
                      <a:pt x="267049" y="202519"/>
                    </a:cubicBezTo>
                    <a:lnTo>
                      <a:pt x="279146" y="195565"/>
                    </a:lnTo>
                    <a:cubicBezTo>
                      <a:pt x="280137" y="194775"/>
                      <a:pt x="281575" y="194937"/>
                      <a:pt x="282356" y="195927"/>
                    </a:cubicBezTo>
                    <a:cubicBezTo>
                      <a:pt x="283147" y="196918"/>
                      <a:pt x="282985" y="198356"/>
                      <a:pt x="281994" y="199137"/>
                    </a:cubicBezTo>
                    <a:cubicBezTo>
                      <a:pt x="281823" y="199280"/>
                      <a:pt x="281632" y="199385"/>
                      <a:pt x="281432" y="199471"/>
                    </a:cubicBezTo>
                    <a:lnTo>
                      <a:pt x="269335" y="206519"/>
                    </a:lnTo>
                    <a:cubicBezTo>
                      <a:pt x="268983" y="206700"/>
                      <a:pt x="268592" y="206795"/>
                      <a:pt x="268192" y="206805"/>
                    </a:cubicBezTo>
                    <a:close/>
                    <a:moveTo>
                      <a:pt x="292386" y="192803"/>
                    </a:moveTo>
                    <a:cubicBezTo>
                      <a:pt x="291557" y="192813"/>
                      <a:pt x="290795" y="192375"/>
                      <a:pt x="290386" y="191660"/>
                    </a:cubicBezTo>
                    <a:cubicBezTo>
                      <a:pt x="289747" y="190565"/>
                      <a:pt x="290119" y="189174"/>
                      <a:pt x="291214" y="188536"/>
                    </a:cubicBezTo>
                    <a:cubicBezTo>
                      <a:pt x="291224" y="188526"/>
                      <a:pt x="291233" y="188526"/>
                      <a:pt x="291243" y="188517"/>
                    </a:cubicBezTo>
                    <a:lnTo>
                      <a:pt x="303340" y="181564"/>
                    </a:lnTo>
                    <a:cubicBezTo>
                      <a:pt x="304445" y="180935"/>
                      <a:pt x="305854" y="181316"/>
                      <a:pt x="306483" y="182421"/>
                    </a:cubicBezTo>
                    <a:cubicBezTo>
                      <a:pt x="307112" y="183526"/>
                      <a:pt x="306731" y="184935"/>
                      <a:pt x="305626" y="185564"/>
                    </a:cubicBezTo>
                    <a:lnTo>
                      <a:pt x="293529" y="192517"/>
                    </a:lnTo>
                    <a:cubicBezTo>
                      <a:pt x="293291" y="192651"/>
                      <a:pt x="293034" y="192746"/>
                      <a:pt x="292767" y="192803"/>
                    </a:cubicBezTo>
                    <a:close/>
                    <a:moveTo>
                      <a:pt x="316579" y="178897"/>
                    </a:moveTo>
                    <a:cubicBezTo>
                      <a:pt x="315770" y="178868"/>
                      <a:pt x="315017" y="178439"/>
                      <a:pt x="314579" y="177754"/>
                    </a:cubicBezTo>
                    <a:cubicBezTo>
                      <a:pt x="313922" y="176734"/>
                      <a:pt x="314217" y="175382"/>
                      <a:pt x="315236" y="174725"/>
                    </a:cubicBezTo>
                    <a:cubicBezTo>
                      <a:pt x="315303" y="174686"/>
                      <a:pt x="315370" y="174648"/>
                      <a:pt x="315436" y="174610"/>
                    </a:cubicBezTo>
                    <a:lnTo>
                      <a:pt x="327533" y="167562"/>
                    </a:lnTo>
                    <a:cubicBezTo>
                      <a:pt x="328629" y="166924"/>
                      <a:pt x="330019" y="167295"/>
                      <a:pt x="330657" y="168391"/>
                    </a:cubicBezTo>
                    <a:cubicBezTo>
                      <a:pt x="330667" y="168400"/>
                      <a:pt x="330667" y="168410"/>
                      <a:pt x="330676" y="168419"/>
                    </a:cubicBezTo>
                    <a:cubicBezTo>
                      <a:pt x="331315" y="169514"/>
                      <a:pt x="330943" y="170905"/>
                      <a:pt x="329848" y="171543"/>
                    </a:cubicBezTo>
                    <a:cubicBezTo>
                      <a:pt x="329838" y="171553"/>
                      <a:pt x="329829" y="171553"/>
                      <a:pt x="329819" y="171562"/>
                    </a:cubicBezTo>
                    <a:lnTo>
                      <a:pt x="317722" y="178516"/>
                    </a:lnTo>
                    <a:cubicBezTo>
                      <a:pt x="317503" y="178706"/>
                      <a:pt x="317237" y="178830"/>
                      <a:pt x="316960" y="178897"/>
                    </a:cubicBezTo>
                    <a:close/>
                    <a:moveTo>
                      <a:pt x="340773" y="164895"/>
                    </a:moveTo>
                    <a:cubicBezTo>
                      <a:pt x="339954" y="164885"/>
                      <a:pt x="339201" y="164447"/>
                      <a:pt x="338773" y="163752"/>
                    </a:cubicBezTo>
                    <a:cubicBezTo>
                      <a:pt x="338115" y="162733"/>
                      <a:pt x="338411" y="161380"/>
                      <a:pt x="339430" y="160723"/>
                    </a:cubicBezTo>
                    <a:cubicBezTo>
                      <a:pt x="339496" y="160685"/>
                      <a:pt x="339563" y="160647"/>
                      <a:pt x="339630" y="160609"/>
                    </a:cubicBezTo>
                    <a:lnTo>
                      <a:pt x="351727" y="153560"/>
                    </a:lnTo>
                    <a:cubicBezTo>
                      <a:pt x="352841" y="152970"/>
                      <a:pt x="354213" y="153351"/>
                      <a:pt x="354870" y="154417"/>
                    </a:cubicBezTo>
                    <a:cubicBezTo>
                      <a:pt x="355527" y="155437"/>
                      <a:pt x="355232" y="156789"/>
                      <a:pt x="354213" y="157446"/>
                    </a:cubicBezTo>
                    <a:cubicBezTo>
                      <a:pt x="354146" y="157484"/>
                      <a:pt x="354079" y="157522"/>
                      <a:pt x="354013" y="157560"/>
                    </a:cubicBezTo>
                    <a:lnTo>
                      <a:pt x="341916" y="164609"/>
                    </a:lnTo>
                    <a:cubicBezTo>
                      <a:pt x="341678" y="164742"/>
                      <a:pt x="341421" y="164838"/>
                      <a:pt x="341154" y="164895"/>
                    </a:cubicBezTo>
                    <a:close/>
                    <a:moveTo>
                      <a:pt x="364966" y="150893"/>
                    </a:moveTo>
                    <a:cubicBezTo>
                      <a:pt x="363699" y="150912"/>
                      <a:pt x="362661" y="149903"/>
                      <a:pt x="362642" y="148645"/>
                    </a:cubicBezTo>
                    <a:cubicBezTo>
                      <a:pt x="362633" y="147797"/>
                      <a:pt x="363080" y="147016"/>
                      <a:pt x="363823" y="146607"/>
                    </a:cubicBezTo>
                    <a:lnTo>
                      <a:pt x="375920" y="139654"/>
                    </a:lnTo>
                    <a:cubicBezTo>
                      <a:pt x="377025" y="139025"/>
                      <a:pt x="378435" y="139406"/>
                      <a:pt x="379063" y="140511"/>
                    </a:cubicBezTo>
                    <a:cubicBezTo>
                      <a:pt x="379692" y="141616"/>
                      <a:pt x="379311" y="143025"/>
                      <a:pt x="378206" y="143654"/>
                    </a:cubicBezTo>
                    <a:lnTo>
                      <a:pt x="366109" y="150607"/>
                    </a:lnTo>
                    <a:cubicBezTo>
                      <a:pt x="365871" y="150741"/>
                      <a:pt x="365614" y="150836"/>
                      <a:pt x="365347" y="150893"/>
                    </a:cubicBezTo>
                    <a:close/>
                    <a:moveTo>
                      <a:pt x="389160" y="136987"/>
                    </a:moveTo>
                    <a:cubicBezTo>
                      <a:pt x="387845" y="136910"/>
                      <a:pt x="386845" y="135777"/>
                      <a:pt x="386921" y="134462"/>
                    </a:cubicBezTo>
                    <a:cubicBezTo>
                      <a:pt x="386969" y="133710"/>
                      <a:pt x="387379" y="133015"/>
                      <a:pt x="388017" y="132605"/>
                    </a:cubicBezTo>
                    <a:lnTo>
                      <a:pt x="400114" y="125652"/>
                    </a:lnTo>
                    <a:cubicBezTo>
                      <a:pt x="401133" y="124995"/>
                      <a:pt x="402485" y="125290"/>
                      <a:pt x="403143" y="126309"/>
                    </a:cubicBezTo>
                    <a:cubicBezTo>
                      <a:pt x="403181" y="126376"/>
                      <a:pt x="403219" y="126442"/>
                      <a:pt x="403257" y="126509"/>
                    </a:cubicBezTo>
                    <a:cubicBezTo>
                      <a:pt x="403895" y="127604"/>
                      <a:pt x="403524" y="128995"/>
                      <a:pt x="402428" y="129633"/>
                    </a:cubicBezTo>
                    <a:cubicBezTo>
                      <a:pt x="402419" y="129643"/>
                      <a:pt x="402409" y="129643"/>
                      <a:pt x="402400" y="129652"/>
                    </a:cubicBezTo>
                    <a:lnTo>
                      <a:pt x="390303" y="136606"/>
                    </a:lnTo>
                    <a:cubicBezTo>
                      <a:pt x="390084" y="136796"/>
                      <a:pt x="389827" y="136929"/>
                      <a:pt x="389541" y="136987"/>
                    </a:cubicBezTo>
                    <a:close/>
                    <a:moveTo>
                      <a:pt x="413353" y="122985"/>
                    </a:moveTo>
                    <a:cubicBezTo>
                      <a:pt x="412544" y="122937"/>
                      <a:pt x="411801" y="122518"/>
                      <a:pt x="411353" y="121842"/>
                    </a:cubicBezTo>
                    <a:cubicBezTo>
                      <a:pt x="410763" y="120727"/>
                      <a:pt x="411144" y="119356"/>
                      <a:pt x="412210" y="118699"/>
                    </a:cubicBezTo>
                    <a:lnTo>
                      <a:pt x="424307" y="111650"/>
                    </a:lnTo>
                    <a:cubicBezTo>
                      <a:pt x="425422" y="111060"/>
                      <a:pt x="426793" y="111440"/>
                      <a:pt x="427450" y="112507"/>
                    </a:cubicBezTo>
                    <a:cubicBezTo>
                      <a:pt x="428108" y="113584"/>
                      <a:pt x="427765" y="114993"/>
                      <a:pt x="426688" y="115651"/>
                    </a:cubicBezTo>
                    <a:cubicBezTo>
                      <a:pt x="426688" y="115651"/>
                      <a:pt x="426688" y="115651"/>
                      <a:pt x="426688" y="115651"/>
                    </a:cubicBezTo>
                    <a:lnTo>
                      <a:pt x="414496" y="122699"/>
                    </a:lnTo>
                    <a:cubicBezTo>
                      <a:pt x="414258" y="122842"/>
                      <a:pt x="414001" y="122937"/>
                      <a:pt x="413734" y="122985"/>
                    </a:cubicBezTo>
                    <a:close/>
                    <a:moveTo>
                      <a:pt x="437547" y="108983"/>
                    </a:moveTo>
                    <a:cubicBezTo>
                      <a:pt x="436728" y="108973"/>
                      <a:pt x="435975" y="108535"/>
                      <a:pt x="435547" y="107840"/>
                    </a:cubicBezTo>
                    <a:cubicBezTo>
                      <a:pt x="434956" y="106726"/>
                      <a:pt x="435337" y="105354"/>
                      <a:pt x="436404" y="104697"/>
                    </a:cubicBezTo>
                    <a:lnTo>
                      <a:pt x="448501" y="97744"/>
                    </a:lnTo>
                    <a:cubicBezTo>
                      <a:pt x="449606" y="97077"/>
                      <a:pt x="451044" y="97410"/>
                      <a:pt x="451739" y="98506"/>
                    </a:cubicBezTo>
                    <a:cubicBezTo>
                      <a:pt x="452292" y="99649"/>
                      <a:pt x="451930" y="101020"/>
                      <a:pt x="450882" y="101744"/>
                    </a:cubicBezTo>
                    <a:lnTo>
                      <a:pt x="438785" y="108697"/>
                    </a:lnTo>
                    <a:cubicBezTo>
                      <a:pt x="438518" y="108840"/>
                      <a:pt x="438223" y="108935"/>
                      <a:pt x="437928" y="108983"/>
                    </a:cubicBezTo>
                    <a:close/>
                    <a:moveTo>
                      <a:pt x="461836" y="94981"/>
                    </a:moveTo>
                    <a:cubicBezTo>
                      <a:pt x="460997" y="95038"/>
                      <a:pt x="460216" y="94581"/>
                      <a:pt x="459835" y="93838"/>
                    </a:cubicBezTo>
                    <a:cubicBezTo>
                      <a:pt x="459178" y="92762"/>
                      <a:pt x="459521" y="91352"/>
                      <a:pt x="460597" y="90695"/>
                    </a:cubicBezTo>
                    <a:cubicBezTo>
                      <a:pt x="460597" y="90695"/>
                      <a:pt x="460597" y="90695"/>
                      <a:pt x="460597" y="90695"/>
                    </a:cubicBezTo>
                    <a:lnTo>
                      <a:pt x="472789" y="83742"/>
                    </a:lnTo>
                    <a:cubicBezTo>
                      <a:pt x="473885" y="83104"/>
                      <a:pt x="475275" y="83475"/>
                      <a:pt x="475914" y="84570"/>
                    </a:cubicBezTo>
                    <a:cubicBezTo>
                      <a:pt x="475923" y="84580"/>
                      <a:pt x="475923" y="84590"/>
                      <a:pt x="475933" y="84599"/>
                    </a:cubicBezTo>
                    <a:cubicBezTo>
                      <a:pt x="476476" y="85713"/>
                      <a:pt x="476104" y="87057"/>
                      <a:pt x="475075" y="87742"/>
                    </a:cubicBezTo>
                    <a:lnTo>
                      <a:pt x="462979" y="94696"/>
                    </a:lnTo>
                    <a:close/>
                    <a:moveTo>
                      <a:pt x="486029" y="81075"/>
                    </a:moveTo>
                    <a:cubicBezTo>
                      <a:pt x="485201" y="81084"/>
                      <a:pt x="484438" y="80646"/>
                      <a:pt x="484029" y="79932"/>
                    </a:cubicBezTo>
                    <a:cubicBezTo>
                      <a:pt x="483372" y="78913"/>
                      <a:pt x="483667" y="77560"/>
                      <a:pt x="484686" y="76903"/>
                    </a:cubicBezTo>
                    <a:cubicBezTo>
                      <a:pt x="484753" y="76865"/>
                      <a:pt x="484819" y="76827"/>
                      <a:pt x="484886" y="76789"/>
                    </a:cubicBezTo>
                    <a:lnTo>
                      <a:pt x="496983" y="69740"/>
                    </a:lnTo>
                    <a:cubicBezTo>
                      <a:pt x="498078" y="69102"/>
                      <a:pt x="499469" y="69473"/>
                      <a:pt x="500107" y="70569"/>
                    </a:cubicBezTo>
                    <a:cubicBezTo>
                      <a:pt x="500117" y="70578"/>
                      <a:pt x="500117" y="70588"/>
                      <a:pt x="500126" y="70597"/>
                    </a:cubicBezTo>
                    <a:cubicBezTo>
                      <a:pt x="500717" y="71712"/>
                      <a:pt x="500336" y="73083"/>
                      <a:pt x="499269" y="73741"/>
                    </a:cubicBezTo>
                    <a:lnTo>
                      <a:pt x="487172" y="80694"/>
                    </a:lnTo>
                    <a:cubicBezTo>
                      <a:pt x="486953" y="80884"/>
                      <a:pt x="486686" y="81008"/>
                      <a:pt x="486410" y="81075"/>
                    </a:cubicBezTo>
                    <a:close/>
                    <a:moveTo>
                      <a:pt x="510223" y="67073"/>
                    </a:moveTo>
                    <a:cubicBezTo>
                      <a:pt x="509384" y="67130"/>
                      <a:pt x="508603" y="66673"/>
                      <a:pt x="508222" y="65930"/>
                    </a:cubicBezTo>
                    <a:cubicBezTo>
                      <a:pt x="507565" y="64911"/>
                      <a:pt x="507860" y="63558"/>
                      <a:pt x="508880" y="62901"/>
                    </a:cubicBezTo>
                    <a:cubicBezTo>
                      <a:pt x="508946" y="62863"/>
                      <a:pt x="509013" y="62825"/>
                      <a:pt x="509080" y="62787"/>
                    </a:cubicBezTo>
                    <a:lnTo>
                      <a:pt x="521176" y="55834"/>
                    </a:lnTo>
                    <a:cubicBezTo>
                      <a:pt x="522167" y="55043"/>
                      <a:pt x="523605" y="55205"/>
                      <a:pt x="524386" y="56195"/>
                    </a:cubicBezTo>
                    <a:cubicBezTo>
                      <a:pt x="525177" y="57186"/>
                      <a:pt x="525015" y="58624"/>
                      <a:pt x="524024" y="59405"/>
                    </a:cubicBezTo>
                    <a:cubicBezTo>
                      <a:pt x="523853" y="59548"/>
                      <a:pt x="523662" y="59653"/>
                      <a:pt x="523462" y="59739"/>
                    </a:cubicBezTo>
                    <a:lnTo>
                      <a:pt x="511366" y="66787"/>
                    </a:lnTo>
                    <a:close/>
                    <a:moveTo>
                      <a:pt x="534892" y="53452"/>
                    </a:moveTo>
                    <a:cubicBezTo>
                      <a:pt x="534064" y="53462"/>
                      <a:pt x="533302" y="53024"/>
                      <a:pt x="532892" y="52309"/>
                    </a:cubicBezTo>
                    <a:cubicBezTo>
                      <a:pt x="532254" y="51214"/>
                      <a:pt x="532625" y="49823"/>
                      <a:pt x="533721" y="49185"/>
                    </a:cubicBezTo>
                    <a:cubicBezTo>
                      <a:pt x="533730" y="49176"/>
                      <a:pt x="533740" y="49176"/>
                      <a:pt x="533749" y="49166"/>
                    </a:cubicBezTo>
                    <a:lnTo>
                      <a:pt x="545846" y="42213"/>
                    </a:lnTo>
                    <a:cubicBezTo>
                      <a:pt x="546951" y="41584"/>
                      <a:pt x="548361" y="41965"/>
                      <a:pt x="548989" y="43070"/>
                    </a:cubicBezTo>
                    <a:cubicBezTo>
                      <a:pt x="549618" y="44175"/>
                      <a:pt x="549237" y="45585"/>
                      <a:pt x="548132" y="46213"/>
                    </a:cubicBezTo>
                    <a:lnTo>
                      <a:pt x="536035" y="53167"/>
                    </a:lnTo>
                    <a:close/>
                    <a:moveTo>
                      <a:pt x="559086" y="39546"/>
                    </a:moveTo>
                    <a:cubicBezTo>
                      <a:pt x="558276" y="39517"/>
                      <a:pt x="557524" y="39089"/>
                      <a:pt x="557086" y="38403"/>
                    </a:cubicBezTo>
                    <a:cubicBezTo>
                      <a:pt x="556438" y="37269"/>
                      <a:pt x="556819" y="35831"/>
                      <a:pt x="557943" y="35164"/>
                    </a:cubicBezTo>
                    <a:lnTo>
                      <a:pt x="570040" y="28211"/>
                    </a:lnTo>
                    <a:cubicBezTo>
                      <a:pt x="571145" y="27582"/>
                      <a:pt x="572554" y="27963"/>
                      <a:pt x="573183" y="29068"/>
                    </a:cubicBezTo>
                    <a:cubicBezTo>
                      <a:pt x="573812" y="30173"/>
                      <a:pt x="573431" y="31583"/>
                      <a:pt x="572326" y="32212"/>
                    </a:cubicBezTo>
                    <a:lnTo>
                      <a:pt x="560229" y="39165"/>
                    </a:lnTo>
                    <a:cubicBezTo>
                      <a:pt x="559829" y="39308"/>
                      <a:pt x="559391" y="39308"/>
                      <a:pt x="558991" y="39165"/>
                    </a:cubicBezTo>
                    <a:close/>
                    <a:moveTo>
                      <a:pt x="583279" y="25544"/>
                    </a:moveTo>
                    <a:cubicBezTo>
                      <a:pt x="582460" y="25535"/>
                      <a:pt x="581708" y="25096"/>
                      <a:pt x="581279" y="24401"/>
                    </a:cubicBezTo>
                    <a:cubicBezTo>
                      <a:pt x="580622" y="23382"/>
                      <a:pt x="580917" y="22029"/>
                      <a:pt x="581936" y="21372"/>
                    </a:cubicBezTo>
                    <a:cubicBezTo>
                      <a:pt x="582003" y="21334"/>
                      <a:pt x="582070" y="21296"/>
                      <a:pt x="582136" y="21258"/>
                    </a:cubicBezTo>
                    <a:lnTo>
                      <a:pt x="594233" y="14209"/>
                    </a:lnTo>
                    <a:cubicBezTo>
                      <a:pt x="595348" y="13619"/>
                      <a:pt x="596719" y="14000"/>
                      <a:pt x="597376" y="15067"/>
                    </a:cubicBezTo>
                    <a:cubicBezTo>
                      <a:pt x="598034" y="16086"/>
                      <a:pt x="597738" y="17438"/>
                      <a:pt x="596719" y="18095"/>
                    </a:cubicBezTo>
                    <a:cubicBezTo>
                      <a:pt x="596652" y="18134"/>
                      <a:pt x="596586" y="18172"/>
                      <a:pt x="596519" y="18210"/>
                    </a:cubicBezTo>
                    <a:lnTo>
                      <a:pt x="584422" y="25258"/>
                    </a:lnTo>
                    <a:cubicBezTo>
                      <a:pt x="583984" y="25239"/>
                      <a:pt x="583556" y="25106"/>
                      <a:pt x="583184" y="24877"/>
                    </a:cubicBezTo>
                    <a:close/>
                    <a:moveTo>
                      <a:pt x="607473" y="11542"/>
                    </a:moveTo>
                    <a:cubicBezTo>
                      <a:pt x="606206" y="11561"/>
                      <a:pt x="605168" y="10552"/>
                      <a:pt x="605149" y="9294"/>
                    </a:cubicBezTo>
                    <a:cubicBezTo>
                      <a:pt x="605139" y="8447"/>
                      <a:pt x="605587" y="7666"/>
                      <a:pt x="606330" y="7256"/>
                    </a:cubicBezTo>
                    <a:lnTo>
                      <a:pt x="618427" y="303"/>
                    </a:lnTo>
                    <a:cubicBezTo>
                      <a:pt x="619532" y="-326"/>
                      <a:pt x="620941" y="55"/>
                      <a:pt x="621570" y="1160"/>
                    </a:cubicBezTo>
                    <a:cubicBezTo>
                      <a:pt x="622199" y="2265"/>
                      <a:pt x="621818" y="3675"/>
                      <a:pt x="620713" y="4303"/>
                    </a:cubicBezTo>
                    <a:lnTo>
                      <a:pt x="608616" y="11257"/>
                    </a:lnTo>
                    <a:cubicBezTo>
                      <a:pt x="608206" y="11323"/>
                      <a:pt x="607778" y="11295"/>
                      <a:pt x="607378" y="1116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11;p2">
                <a:extLst>
                  <a:ext uri="{FF2B5EF4-FFF2-40B4-BE49-F238E27FC236}">
                    <a16:creationId xmlns:a16="http://schemas.microsoft.com/office/drawing/2014/main" id="{0609F7DE-5FA3-AB63-4C92-10C36FDF54ED}"/>
                  </a:ext>
                </a:extLst>
              </p:cNvPr>
              <p:cNvSpPr/>
              <p:nvPr/>
            </p:nvSpPr>
            <p:spPr>
              <a:xfrm>
                <a:off x="-3578023" y="2764565"/>
                <a:ext cx="10555" cy="8160"/>
              </a:xfrm>
              <a:custGeom>
                <a:avLst/>
                <a:gdLst/>
                <a:ahLst/>
                <a:cxnLst/>
                <a:rect l="l" t="t" r="r" b="b"/>
                <a:pathLst>
                  <a:path w="10555" h="8160" extrusionOk="0">
                    <a:moveTo>
                      <a:pt x="2242" y="8161"/>
                    </a:moveTo>
                    <a:cubicBezTo>
                      <a:pt x="928" y="8084"/>
                      <a:pt x="-72" y="6951"/>
                      <a:pt x="4" y="5637"/>
                    </a:cubicBezTo>
                    <a:cubicBezTo>
                      <a:pt x="52" y="4884"/>
                      <a:pt x="461" y="4189"/>
                      <a:pt x="1100" y="3779"/>
                    </a:cubicBezTo>
                    <a:lnTo>
                      <a:pt x="7100" y="350"/>
                    </a:lnTo>
                    <a:cubicBezTo>
                      <a:pt x="8119" y="-307"/>
                      <a:pt x="9472" y="-12"/>
                      <a:pt x="10129" y="1007"/>
                    </a:cubicBezTo>
                    <a:cubicBezTo>
                      <a:pt x="10167" y="1074"/>
                      <a:pt x="10205" y="1141"/>
                      <a:pt x="10244" y="1207"/>
                    </a:cubicBezTo>
                    <a:cubicBezTo>
                      <a:pt x="10882" y="2303"/>
                      <a:pt x="10510" y="3693"/>
                      <a:pt x="9415" y="4332"/>
                    </a:cubicBezTo>
                    <a:cubicBezTo>
                      <a:pt x="9405" y="4341"/>
                      <a:pt x="9396" y="4341"/>
                      <a:pt x="9386" y="4351"/>
                    </a:cubicBezTo>
                    <a:lnTo>
                      <a:pt x="3386" y="7780"/>
                    </a:lnTo>
                    <a:cubicBezTo>
                      <a:pt x="3043" y="7999"/>
                      <a:pt x="2652" y="8132"/>
                      <a:pt x="2242" y="816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12;p2">
                <a:extLst>
                  <a:ext uri="{FF2B5EF4-FFF2-40B4-BE49-F238E27FC236}">
                    <a16:creationId xmlns:a16="http://schemas.microsoft.com/office/drawing/2014/main" id="{2B570B2B-8997-1CEF-AF52-2502908170FF}"/>
                  </a:ext>
                </a:extLst>
              </p:cNvPr>
              <p:cNvSpPr/>
              <p:nvPr/>
            </p:nvSpPr>
            <p:spPr>
              <a:xfrm>
                <a:off x="-4300040" y="2849673"/>
                <a:ext cx="734881" cy="428260"/>
              </a:xfrm>
              <a:custGeom>
                <a:avLst/>
                <a:gdLst/>
                <a:ahLst/>
                <a:cxnLst/>
                <a:rect l="l" t="t" r="r" b="b"/>
                <a:pathLst>
                  <a:path w="734881" h="428260" extrusionOk="0">
                    <a:moveTo>
                      <a:pt x="4646" y="428259"/>
                    </a:moveTo>
                    <a:cubicBezTo>
                      <a:pt x="2992" y="428297"/>
                      <a:pt x="1454" y="427412"/>
                      <a:pt x="645" y="425973"/>
                    </a:cubicBezTo>
                    <a:cubicBezTo>
                      <a:pt x="-647" y="423802"/>
                      <a:pt x="63" y="421001"/>
                      <a:pt x="2233" y="419706"/>
                    </a:cubicBezTo>
                    <a:cubicBezTo>
                      <a:pt x="2243" y="419696"/>
                      <a:pt x="2254" y="419696"/>
                      <a:pt x="2264" y="419687"/>
                    </a:cubicBezTo>
                    <a:lnTo>
                      <a:pt x="727974" y="587"/>
                    </a:lnTo>
                    <a:cubicBezTo>
                      <a:pt x="730184" y="-642"/>
                      <a:pt x="732975" y="120"/>
                      <a:pt x="734261" y="2301"/>
                    </a:cubicBezTo>
                    <a:cubicBezTo>
                      <a:pt x="735527" y="4483"/>
                      <a:pt x="734794" y="7283"/>
                      <a:pt x="732613" y="8550"/>
                    </a:cubicBezTo>
                    <a:cubicBezTo>
                      <a:pt x="732584" y="8569"/>
                      <a:pt x="732565" y="8578"/>
                      <a:pt x="732546" y="8588"/>
                    </a:cubicBezTo>
                    <a:lnTo>
                      <a:pt x="6932" y="427688"/>
                    </a:lnTo>
                    <a:cubicBezTo>
                      <a:pt x="6225" y="428059"/>
                      <a:pt x="5442" y="428250"/>
                      <a:pt x="4646" y="42825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113;p2">
                <a:extLst>
                  <a:ext uri="{FF2B5EF4-FFF2-40B4-BE49-F238E27FC236}">
                    <a16:creationId xmlns:a16="http://schemas.microsoft.com/office/drawing/2014/main" id="{25975C95-1DE3-C162-1EFD-E6B6BBE40DBE}"/>
                  </a:ext>
                </a:extLst>
              </p:cNvPr>
              <p:cNvSpPr/>
              <p:nvPr/>
            </p:nvSpPr>
            <p:spPr>
              <a:xfrm>
                <a:off x="-4300040" y="2849673"/>
                <a:ext cx="734881" cy="428260"/>
              </a:xfrm>
              <a:custGeom>
                <a:avLst/>
                <a:gdLst/>
                <a:ahLst/>
                <a:cxnLst/>
                <a:rect l="l" t="t" r="r" b="b"/>
                <a:pathLst>
                  <a:path w="734881" h="428260" extrusionOk="0">
                    <a:moveTo>
                      <a:pt x="4646" y="428259"/>
                    </a:moveTo>
                    <a:cubicBezTo>
                      <a:pt x="2992" y="428297"/>
                      <a:pt x="1454" y="427412"/>
                      <a:pt x="645" y="425973"/>
                    </a:cubicBezTo>
                    <a:cubicBezTo>
                      <a:pt x="-647" y="423802"/>
                      <a:pt x="63" y="421001"/>
                      <a:pt x="2233" y="419706"/>
                    </a:cubicBezTo>
                    <a:cubicBezTo>
                      <a:pt x="2243" y="419696"/>
                      <a:pt x="2254" y="419696"/>
                      <a:pt x="2264" y="419687"/>
                    </a:cubicBezTo>
                    <a:lnTo>
                      <a:pt x="727974" y="587"/>
                    </a:lnTo>
                    <a:cubicBezTo>
                      <a:pt x="730184" y="-642"/>
                      <a:pt x="732975" y="120"/>
                      <a:pt x="734261" y="2301"/>
                    </a:cubicBezTo>
                    <a:cubicBezTo>
                      <a:pt x="735527" y="4483"/>
                      <a:pt x="734794" y="7283"/>
                      <a:pt x="732613" y="8550"/>
                    </a:cubicBezTo>
                    <a:cubicBezTo>
                      <a:pt x="732584" y="8569"/>
                      <a:pt x="732565" y="8578"/>
                      <a:pt x="732546" y="8588"/>
                    </a:cubicBezTo>
                    <a:lnTo>
                      <a:pt x="6932" y="427688"/>
                    </a:lnTo>
                    <a:cubicBezTo>
                      <a:pt x="6225" y="428059"/>
                      <a:pt x="5442" y="428250"/>
                      <a:pt x="4646" y="4282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114;p2">
                <a:extLst>
                  <a:ext uri="{FF2B5EF4-FFF2-40B4-BE49-F238E27FC236}">
                    <a16:creationId xmlns:a16="http://schemas.microsoft.com/office/drawing/2014/main" id="{F3B36F6A-4FB5-1DBD-7C7D-BFEAE3C5AF9F}"/>
                  </a:ext>
                </a:extLst>
              </p:cNvPr>
              <p:cNvSpPr/>
              <p:nvPr/>
            </p:nvSpPr>
            <p:spPr>
              <a:xfrm>
                <a:off x="-3654743" y="2964845"/>
                <a:ext cx="10153" cy="25622"/>
              </a:xfrm>
              <a:custGeom>
                <a:avLst/>
                <a:gdLst/>
                <a:ahLst/>
                <a:cxnLst/>
                <a:rect l="l" t="t" r="r" b="b"/>
                <a:pathLst>
                  <a:path w="10153" h="25622" extrusionOk="0">
                    <a:moveTo>
                      <a:pt x="4953" y="10573"/>
                    </a:moveTo>
                    <a:cubicBezTo>
                      <a:pt x="5325" y="9944"/>
                      <a:pt x="5610" y="9277"/>
                      <a:pt x="5810" y="8572"/>
                    </a:cubicBezTo>
                    <a:cubicBezTo>
                      <a:pt x="5858" y="8030"/>
                      <a:pt x="5858" y="7496"/>
                      <a:pt x="5810" y="6953"/>
                    </a:cubicBezTo>
                    <a:cubicBezTo>
                      <a:pt x="6048" y="6344"/>
                      <a:pt x="6048" y="5658"/>
                      <a:pt x="5810" y="5048"/>
                    </a:cubicBezTo>
                    <a:cubicBezTo>
                      <a:pt x="5810" y="5048"/>
                      <a:pt x="4858" y="5048"/>
                      <a:pt x="4096" y="5048"/>
                    </a:cubicBezTo>
                    <a:cubicBezTo>
                      <a:pt x="3362" y="5477"/>
                      <a:pt x="2772" y="6105"/>
                      <a:pt x="2381" y="6858"/>
                    </a:cubicBezTo>
                    <a:cubicBezTo>
                      <a:pt x="2057" y="7725"/>
                      <a:pt x="1800" y="8620"/>
                      <a:pt x="1619" y="9525"/>
                    </a:cubicBezTo>
                    <a:cubicBezTo>
                      <a:pt x="1676" y="9773"/>
                      <a:pt x="1676" y="10039"/>
                      <a:pt x="1619" y="10287"/>
                    </a:cubicBezTo>
                    <a:lnTo>
                      <a:pt x="1619" y="10287"/>
                    </a:lnTo>
                    <a:lnTo>
                      <a:pt x="0" y="11239"/>
                    </a:lnTo>
                    <a:lnTo>
                      <a:pt x="0" y="11239"/>
                    </a:lnTo>
                    <a:cubicBezTo>
                      <a:pt x="0" y="11239"/>
                      <a:pt x="0" y="11239"/>
                      <a:pt x="0" y="10763"/>
                    </a:cubicBezTo>
                    <a:cubicBezTo>
                      <a:pt x="19" y="9735"/>
                      <a:pt x="181" y="8706"/>
                      <a:pt x="476" y="7715"/>
                    </a:cubicBezTo>
                    <a:cubicBezTo>
                      <a:pt x="476" y="6763"/>
                      <a:pt x="1143" y="5810"/>
                      <a:pt x="1524" y="4858"/>
                    </a:cubicBezTo>
                    <a:cubicBezTo>
                      <a:pt x="2010" y="3972"/>
                      <a:pt x="2581" y="3143"/>
                      <a:pt x="3238" y="2381"/>
                    </a:cubicBezTo>
                    <a:cubicBezTo>
                      <a:pt x="3810" y="1714"/>
                      <a:pt x="4486" y="1134"/>
                      <a:pt x="5239" y="667"/>
                    </a:cubicBezTo>
                    <a:cubicBezTo>
                      <a:pt x="5905" y="267"/>
                      <a:pt x="6658" y="38"/>
                      <a:pt x="7429" y="0"/>
                    </a:cubicBezTo>
                    <a:cubicBezTo>
                      <a:pt x="8058" y="67"/>
                      <a:pt x="8639" y="371"/>
                      <a:pt x="9049" y="857"/>
                    </a:cubicBezTo>
                    <a:cubicBezTo>
                      <a:pt x="9496" y="1343"/>
                      <a:pt x="9820" y="1934"/>
                      <a:pt x="10001" y="2572"/>
                    </a:cubicBezTo>
                    <a:cubicBezTo>
                      <a:pt x="10096" y="3362"/>
                      <a:pt x="10096" y="4162"/>
                      <a:pt x="10001" y="4953"/>
                    </a:cubicBezTo>
                    <a:cubicBezTo>
                      <a:pt x="10049" y="5458"/>
                      <a:pt x="10049" y="5972"/>
                      <a:pt x="10001" y="6477"/>
                    </a:cubicBezTo>
                    <a:cubicBezTo>
                      <a:pt x="10087" y="7010"/>
                      <a:pt x="10087" y="7563"/>
                      <a:pt x="10001" y="8096"/>
                    </a:cubicBezTo>
                    <a:cubicBezTo>
                      <a:pt x="9839" y="8753"/>
                      <a:pt x="9611" y="9392"/>
                      <a:pt x="9334" y="10001"/>
                    </a:cubicBezTo>
                    <a:lnTo>
                      <a:pt x="8192" y="12287"/>
                    </a:lnTo>
                    <a:lnTo>
                      <a:pt x="4382" y="19907"/>
                    </a:lnTo>
                    <a:lnTo>
                      <a:pt x="10096" y="16573"/>
                    </a:lnTo>
                    <a:cubicBezTo>
                      <a:pt x="10096" y="16573"/>
                      <a:pt x="10096" y="16573"/>
                      <a:pt x="10096" y="16573"/>
                    </a:cubicBezTo>
                    <a:cubicBezTo>
                      <a:pt x="10096" y="16573"/>
                      <a:pt x="10096" y="16573"/>
                      <a:pt x="10096" y="17050"/>
                    </a:cubicBezTo>
                    <a:lnTo>
                      <a:pt x="10096" y="19336"/>
                    </a:lnTo>
                    <a:cubicBezTo>
                      <a:pt x="10173" y="19555"/>
                      <a:pt x="10173" y="19783"/>
                      <a:pt x="10096" y="20002"/>
                    </a:cubicBezTo>
                    <a:lnTo>
                      <a:pt x="571" y="25622"/>
                    </a:lnTo>
                    <a:lnTo>
                      <a:pt x="95" y="25622"/>
                    </a:lnTo>
                    <a:cubicBezTo>
                      <a:pt x="95" y="25622"/>
                      <a:pt x="95" y="25622"/>
                      <a:pt x="95" y="25051"/>
                    </a:cubicBezTo>
                    <a:lnTo>
                      <a:pt x="95" y="23146"/>
                    </a:lnTo>
                    <a:cubicBezTo>
                      <a:pt x="0" y="22803"/>
                      <a:pt x="0" y="22441"/>
                      <a:pt x="95" y="22098"/>
                    </a:cubicBezTo>
                    <a:cubicBezTo>
                      <a:pt x="95" y="22098"/>
                      <a:pt x="95" y="21431"/>
                      <a:pt x="95" y="213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115;p2">
                <a:extLst>
                  <a:ext uri="{FF2B5EF4-FFF2-40B4-BE49-F238E27FC236}">
                    <a16:creationId xmlns:a16="http://schemas.microsoft.com/office/drawing/2014/main" id="{BAB2B3E3-E4A3-00A7-AFA0-8D434E4000F6}"/>
                  </a:ext>
                </a:extLst>
              </p:cNvPr>
              <p:cNvSpPr/>
              <p:nvPr/>
            </p:nvSpPr>
            <p:spPr>
              <a:xfrm>
                <a:off x="-3642915" y="2957606"/>
                <a:ext cx="10606" cy="24670"/>
              </a:xfrm>
              <a:custGeom>
                <a:avLst/>
                <a:gdLst/>
                <a:ahLst/>
                <a:cxnLst/>
                <a:rect l="l" t="t" r="r" b="b"/>
                <a:pathLst>
                  <a:path w="10606" h="24670" extrusionOk="0">
                    <a:moveTo>
                      <a:pt x="10556" y="6287"/>
                    </a:moveTo>
                    <a:lnTo>
                      <a:pt x="10556" y="12002"/>
                    </a:lnTo>
                    <a:cubicBezTo>
                      <a:pt x="10556" y="13240"/>
                      <a:pt x="10556" y="14478"/>
                      <a:pt x="10556" y="15621"/>
                    </a:cubicBezTo>
                    <a:cubicBezTo>
                      <a:pt x="10385" y="16774"/>
                      <a:pt x="10061" y="17888"/>
                      <a:pt x="9604" y="18955"/>
                    </a:cubicBezTo>
                    <a:cubicBezTo>
                      <a:pt x="9127" y="19926"/>
                      <a:pt x="8546" y="20850"/>
                      <a:pt x="7889" y="21717"/>
                    </a:cubicBezTo>
                    <a:cubicBezTo>
                      <a:pt x="7184" y="22584"/>
                      <a:pt x="6308" y="23298"/>
                      <a:pt x="5317" y="23813"/>
                    </a:cubicBezTo>
                    <a:cubicBezTo>
                      <a:pt x="4584" y="24384"/>
                      <a:pt x="3679" y="24689"/>
                      <a:pt x="2746" y="24670"/>
                    </a:cubicBezTo>
                    <a:cubicBezTo>
                      <a:pt x="2069" y="24660"/>
                      <a:pt x="1441" y="24346"/>
                      <a:pt x="1031" y="23813"/>
                    </a:cubicBezTo>
                    <a:cubicBezTo>
                      <a:pt x="583" y="23146"/>
                      <a:pt x="260" y="22403"/>
                      <a:pt x="79" y="21622"/>
                    </a:cubicBezTo>
                    <a:cubicBezTo>
                      <a:pt x="-26" y="20546"/>
                      <a:pt x="-26" y="19460"/>
                      <a:pt x="79" y="18383"/>
                    </a:cubicBezTo>
                    <a:cubicBezTo>
                      <a:pt x="31" y="17497"/>
                      <a:pt x="31" y="16602"/>
                      <a:pt x="79" y="15716"/>
                    </a:cubicBezTo>
                    <a:cubicBezTo>
                      <a:pt x="31" y="14764"/>
                      <a:pt x="31" y="13811"/>
                      <a:pt x="79" y="12859"/>
                    </a:cubicBezTo>
                    <a:cubicBezTo>
                      <a:pt x="-17" y="11659"/>
                      <a:pt x="-17" y="10439"/>
                      <a:pt x="79" y="9239"/>
                    </a:cubicBezTo>
                    <a:cubicBezTo>
                      <a:pt x="317" y="8106"/>
                      <a:pt x="631" y="6991"/>
                      <a:pt x="1031" y="5906"/>
                    </a:cubicBezTo>
                    <a:cubicBezTo>
                      <a:pt x="1488" y="4886"/>
                      <a:pt x="2060" y="3934"/>
                      <a:pt x="2746" y="3048"/>
                    </a:cubicBezTo>
                    <a:cubicBezTo>
                      <a:pt x="3441" y="2153"/>
                      <a:pt x="4317" y="1400"/>
                      <a:pt x="5317" y="857"/>
                    </a:cubicBezTo>
                    <a:cubicBezTo>
                      <a:pt x="6089" y="371"/>
                      <a:pt x="6975" y="76"/>
                      <a:pt x="7889" y="0"/>
                    </a:cubicBezTo>
                    <a:cubicBezTo>
                      <a:pt x="8556" y="48"/>
                      <a:pt x="9175" y="352"/>
                      <a:pt x="9604" y="857"/>
                    </a:cubicBezTo>
                    <a:cubicBezTo>
                      <a:pt x="10108" y="1496"/>
                      <a:pt x="10432" y="2248"/>
                      <a:pt x="10556" y="3048"/>
                    </a:cubicBezTo>
                    <a:cubicBezTo>
                      <a:pt x="10623" y="4124"/>
                      <a:pt x="10623" y="5210"/>
                      <a:pt x="10556" y="6287"/>
                    </a:cubicBezTo>
                    <a:close/>
                    <a:moveTo>
                      <a:pt x="2174" y="16669"/>
                    </a:moveTo>
                    <a:cubicBezTo>
                      <a:pt x="2145" y="17764"/>
                      <a:pt x="2412" y="18850"/>
                      <a:pt x="2936" y="19812"/>
                    </a:cubicBezTo>
                    <a:cubicBezTo>
                      <a:pt x="3317" y="20383"/>
                      <a:pt x="3984" y="20383"/>
                      <a:pt x="4936" y="19812"/>
                    </a:cubicBezTo>
                    <a:cubicBezTo>
                      <a:pt x="5917" y="19317"/>
                      <a:pt x="6660" y="18459"/>
                      <a:pt x="7032" y="17431"/>
                    </a:cubicBezTo>
                    <a:cubicBezTo>
                      <a:pt x="7470" y="16145"/>
                      <a:pt x="7699" y="14792"/>
                      <a:pt x="7699" y="13430"/>
                    </a:cubicBezTo>
                    <a:cubicBezTo>
                      <a:pt x="7746" y="12544"/>
                      <a:pt x="7746" y="11649"/>
                      <a:pt x="7699" y="10763"/>
                    </a:cubicBezTo>
                    <a:cubicBezTo>
                      <a:pt x="7756" y="9877"/>
                      <a:pt x="7756" y="8982"/>
                      <a:pt x="7699" y="8096"/>
                    </a:cubicBezTo>
                    <a:cubicBezTo>
                      <a:pt x="7775" y="7010"/>
                      <a:pt x="7537" y="5915"/>
                      <a:pt x="7032" y="4953"/>
                    </a:cubicBezTo>
                    <a:cubicBezTo>
                      <a:pt x="7032" y="4286"/>
                      <a:pt x="5889" y="4286"/>
                      <a:pt x="4936" y="4953"/>
                    </a:cubicBezTo>
                    <a:cubicBezTo>
                      <a:pt x="3984" y="5496"/>
                      <a:pt x="3270" y="6382"/>
                      <a:pt x="2936" y="7429"/>
                    </a:cubicBezTo>
                    <a:cubicBezTo>
                      <a:pt x="2450" y="8677"/>
                      <a:pt x="2193" y="10001"/>
                      <a:pt x="2174" y="11335"/>
                    </a:cubicBezTo>
                    <a:lnTo>
                      <a:pt x="2174" y="1676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116;p2">
                <a:extLst>
                  <a:ext uri="{FF2B5EF4-FFF2-40B4-BE49-F238E27FC236}">
                    <a16:creationId xmlns:a16="http://schemas.microsoft.com/office/drawing/2014/main" id="{C578C366-6C93-4849-8A52-B8AE729C5BCD}"/>
                  </a:ext>
                </a:extLst>
              </p:cNvPr>
              <p:cNvSpPr/>
              <p:nvPr/>
            </p:nvSpPr>
            <p:spPr>
              <a:xfrm>
                <a:off x="-3629026" y="2950177"/>
                <a:ext cx="10146" cy="25622"/>
              </a:xfrm>
              <a:custGeom>
                <a:avLst/>
                <a:gdLst/>
                <a:ahLst/>
                <a:cxnLst/>
                <a:rect l="l" t="t" r="r" b="b"/>
                <a:pathLst>
                  <a:path w="10146" h="25622" extrusionOk="0">
                    <a:moveTo>
                      <a:pt x="5525" y="10096"/>
                    </a:moveTo>
                    <a:cubicBezTo>
                      <a:pt x="5867" y="9468"/>
                      <a:pt x="6125" y="8792"/>
                      <a:pt x="6287" y="8096"/>
                    </a:cubicBezTo>
                    <a:cubicBezTo>
                      <a:pt x="6325" y="7553"/>
                      <a:pt x="6325" y="7020"/>
                      <a:pt x="6287" y="6477"/>
                    </a:cubicBezTo>
                    <a:cubicBezTo>
                      <a:pt x="6353" y="5791"/>
                      <a:pt x="6144" y="5106"/>
                      <a:pt x="5715" y="4572"/>
                    </a:cubicBezTo>
                    <a:cubicBezTo>
                      <a:pt x="5715" y="4572"/>
                      <a:pt x="4858" y="4572"/>
                      <a:pt x="4000" y="4572"/>
                    </a:cubicBezTo>
                    <a:cubicBezTo>
                      <a:pt x="3277" y="4982"/>
                      <a:pt x="2705" y="5610"/>
                      <a:pt x="2381" y="6382"/>
                    </a:cubicBezTo>
                    <a:cubicBezTo>
                      <a:pt x="1972" y="7220"/>
                      <a:pt x="1715" y="8125"/>
                      <a:pt x="1619" y="9049"/>
                    </a:cubicBezTo>
                    <a:cubicBezTo>
                      <a:pt x="1619" y="9049"/>
                      <a:pt x="1619" y="9620"/>
                      <a:pt x="1619" y="9811"/>
                    </a:cubicBezTo>
                    <a:cubicBezTo>
                      <a:pt x="1619" y="10001"/>
                      <a:pt x="1619" y="9811"/>
                      <a:pt x="1619" y="9811"/>
                    </a:cubicBezTo>
                    <a:lnTo>
                      <a:pt x="0" y="10763"/>
                    </a:lnTo>
                    <a:lnTo>
                      <a:pt x="0" y="10763"/>
                    </a:lnTo>
                    <a:cubicBezTo>
                      <a:pt x="67" y="9735"/>
                      <a:pt x="229" y="8715"/>
                      <a:pt x="476" y="7715"/>
                    </a:cubicBezTo>
                    <a:cubicBezTo>
                      <a:pt x="772" y="6734"/>
                      <a:pt x="1153" y="5772"/>
                      <a:pt x="1619" y="4858"/>
                    </a:cubicBezTo>
                    <a:cubicBezTo>
                      <a:pt x="2105" y="4000"/>
                      <a:pt x="2648" y="3172"/>
                      <a:pt x="3238" y="2381"/>
                    </a:cubicBezTo>
                    <a:lnTo>
                      <a:pt x="5239" y="667"/>
                    </a:lnTo>
                    <a:cubicBezTo>
                      <a:pt x="5934" y="248"/>
                      <a:pt x="6715" y="19"/>
                      <a:pt x="7525" y="0"/>
                    </a:cubicBezTo>
                    <a:cubicBezTo>
                      <a:pt x="8125" y="76"/>
                      <a:pt x="8677" y="381"/>
                      <a:pt x="9049" y="857"/>
                    </a:cubicBezTo>
                    <a:cubicBezTo>
                      <a:pt x="9535" y="1324"/>
                      <a:pt x="9858" y="1915"/>
                      <a:pt x="10001" y="2572"/>
                    </a:cubicBezTo>
                    <a:cubicBezTo>
                      <a:pt x="10096" y="3362"/>
                      <a:pt x="10096" y="4163"/>
                      <a:pt x="10001" y="4953"/>
                    </a:cubicBezTo>
                    <a:lnTo>
                      <a:pt x="10001" y="6477"/>
                    </a:lnTo>
                    <a:lnTo>
                      <a:pt x="10001" y="8096"/>
                    </a:lnTo>
                    <a:lnTo>
                      <a:pt x="9334" y="10001"/>
                    </a:lnTo>
                    <a:cubicBezTo>
                      <a:pt x="8992" y="10801"/>
                      <a:pt x="8582" y="11563"/>
                      <a:pt x="8096" y="12287"/>
                    </a:cubicBezTo>
                    <a:lnTo>
                      <a:pt x="4286" y="19907"/>
                    </a:lnTo>
                    <a:lnTo>
                      <a:pt x="10096" y="16574"/>
                    </a:lnTo>
                    <a:lnTo>
                      <a:pt x="10096" y="16574"/>
                    </a:lnTo>
                    <a:cubicBezTo>
                      <a:pt x="10163" y="16726"/>
                      <a:pt x="10163" y="16897"/>
                      <a:pt x="10096" y="17050"/>
                    </a:cubicBezTo>
                    <a:lnTo>
                      <a:pt x="10096" y="19336"/>
                    </a:lnTo>
                    <a:cubicBezTo>
                      <a:pt x="10135" y="19555"/>
                      <a:pt x="10135" y="19784"/>
                      <a:pt x="10096" y="20003"/>
                    </a:cubicBezTo>
                    <a:lnTo>
                      <a:pt x="571" y="25622"/>
                    </a:lnTo>
                    <a:cubicBezTo>
                      <a:pt x="571" y="25622"/>
                      <a:pt x="571" y="25622"/>
                      <a:pt x="571" y="25622"/>
                    </a:cubicBezTo>
                    <a:cubicBezTo>
                      <a:pt x="495" y="25441"/>
                      <a:pt x="495" y="25232"/>
                      <a:pt x="571" y="25051"/>
                    </a:cubicBezTo>
                    <a:lnTo>
                      <a:pt x="571" y="23146"/>
                    </a:lnTo>
                    <a:cubicBezTo>
                      <a:pt x="514" y="22803"/>
                      <a:pt x="514" y="22441"/>
                      <a:pt x="571" y="22098"/>
                    </a:cubicBezTo>
                    <a:cubicBezTo>
                      <a:pt x="552" y="21841"/>
                      <a:pt x="552" y="21593"/>
                      <a:pt x="571" y="213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117;p2">
                <a:extLst>
                  <a:ext uri="{FF2B5EF4-FFF2-40B4-BE49-F238E27FC236}">
                    <a16:creationId xmlns:a16="http://schemas.microsoft.com/office/drawing/2014/main" id="{36A76D61-E231-9407-EF63-CFC118DD9E65}"/>
                  </a:ext>
                </a:extLst>
              </p:cNvPr>
              <p:cNvSpPr/>
              <p:nvPr/>
            </p:nvSpPr>
            <p:spPr>
              <a:xfrm>
                <a:off x="-3616253" y="2942176"/>
                <a:ext cx="10603" cy="24671"/>
              </a:xfrm>
              <a:custGeom>
                <a:avLst/>
                <a:gdLst/>
                <a:ahLst/>
                <a:cxnLst/>
                <a:rect l="l" t="t" r="r" b="b"/>
                <a:pathLst>
                  <a:path w="10603" h="24671" extrusionOk="0">
                    <a:moveTo>
                      <a:pt x="10468" y="6572"/>
                    </a:moveTo>
                    <a:cubicBezTo>
                      <a:pt x="10468" y="6572"/>
                      <a:pt x="10468" y="7430"/>
                      <a:pt x="10468" y="7906"/>
                    </a:cubicBezTo>
                    <a:lnTo>
                      <a:pt x="10468" y="10573"/>
                    </a:lnTo>
                    <a:cubicBezTo>
                      <a:pt x="10468" y="11144"/>
                      <a:pt x="10468" y="11526"/>
                      <a:pt x="10468" y="12002"/>
                    </a:cubicBezTo>
                    <a:cubicBezTo>
                      <a:pt x="10611" y="13202"/>
                      <a:pt x="10611" y="14421"/>
                      <a:pt x="10468" y="15621"/>
                    </a:cubicBezTo>
                    <a:cubicBezTo>
                      <a:pt x="10297" y="16774"/>
                      <a:pt x="9973" y="17888"/>
                      <a:pt x="9515" y="18955"/>
                    </a:cubicBezTo>
                    <a:cubicBezTo>
                      <a:pt x="9106" y="19945"/>
                      <a:pt x="8563" y="20879"/>
                      <a:pt x="7896" y="21717"/>
                    </a:cubicBezTo>
                    <a:cubicBezTo>
                      <a:pt x="7153" y="22546"/>
                      <a:pt x="6287" y="23251"/>
                      <a:pt x="5325" y="23813"/>
                    </a:cubicBezTo>
                    <a:cubicBezTo>
                      <a:pt x="4591" y="24384"/>
                      <a:pt x="3686" y="24689"/>
                      <a:pt x="2753" y="24670"/>
                    </a:cubicBezTo>
                    <a:cubicBezTo>
                      <a:pt x="2077" y="24699"/>
                      <a:pt x="1429" y="24375"/>
                      <a:pt x="1038" y="23813"/>
                    </a:cubicBezTo>
                    <a:cubicBezTo>
                      <a:pt x="524" y="23184"/>
                      <a:pt x="191" y="22432"/>
                      <a:pt x="86" y="21622"/>
                    </a:cubicBezTo>
                    <a:cubicBezTo>
                      <a:pt x="-29" y="20546"/>
                      <a:pt x="-29" y="19460"/>
                      <a:pt x="86" y="18384"/>
                    </a:cubicBezTo>
                    <a:lnTo>
                      <a:pt x="86" y="12859"/>
                    </a:lnTo>
                    <a:cubicBezTo>
                      <a:pt x="-10" y="11659"/>
                      <a:pt x="-10" y="10440"/>
                      <a:pt x="86" y="9239"/>
                    </a:cubicBezTo>
                    <a:cubicBezTo>
                      <a:pt x="229" y="8087"/>
                      <a:pt x="552" y="6963"/>
                      <a:pt x="1038" y="5906"/>
                    </a:cubicBezTo>
                    <a:cubicBezTo>
                      <a:pt x="1457" y="4867"/>
                      <a:pt x="2038" y="3905"/>
                      <a:pt x="2753" y="3048"/>
                    </a:cubicBezTo>
                    <a:cubicBezTo>
                      <a:pt x="3448" y="2153"/>
                      <a:pt x="4324" y="1400"/>
                      <a:pt x="5325" y="857"/>
                    </a:cubicBezTo>
                    <a:cubicBezTo>
                      <a:pt x="6086" y="343"/>
                      <a:pt x="6982" y="48"/>
                      <a:pt x="7896" y="0"/>
                    </a:cubicBezTo>
                    <a:cubicBezTo>
                      <a:pt x="8544" y="-9"/>
                      <a:pt x="9154" y="315"/>
                      <a:pt x="9515" y="857"/>
                    </a:cubicBezTo>
                    <a:cubicBezTo>
                      <a:pt x="10020" y="1496"/>
                      <a:pt x="10344" y="2248"/>
                      <a:pt x="10468" y="3048"/>
                    </a:cubicBezTo>
                    <a:cubicBezTo>
                      <a:pt x="10649" y="4220"/>
                      <a:pt x="10649" y="5401"/>
                      <a:pt x="10468" y="6572"/>
                    </a:cubicBezTo>
                    <a:close/>
                    <a:moveTo>
                      <a:pt x="2086" y="16955"/>
                    </a:moveTo>
                    <a:cubicBezTo>
                      <a:pt x="2105" y="18050"/>
                      <a:pt x="2372" y="19117"/>
                      <a:pt x="2848" y="20098"/>
                    </a:cubicBezTo>
                    <a:cubicBezTo>
                      <a:pt x="2848" y="20669"/>
                      <a:pt x="3896" y="20669"/>
                      <a:pt x="4943" y="20098"/>
                    </a:cubicBezTo>
                    <a:cubicBezTo>
                      <a:pt x="5886" y="19593"/>
                      <a:pt x="6610" y="18736"/>
                      <a:pt x="6944" y="17717"/>
                    </a:cubicBezTo>
                    <a:cubicBezTo>
                      <a:pt x="7410" y="16431"/>
                      <a:pt x="7677" y="15078"/>
                      <a:pt x="7706" y="13716"/>
                    </a:cubicBezTo>
                    <a:lnTo>
                      <a:pt x="7706" y="8382"/>
                    </a:lnTo>
                    <a:cubicBezTo>
                      <a:pt x="7753" y="7287"/>
                      <a:pt x="7487" y="6191"/>
                      <a:pt x="6944" y="5239"/>
                    </a:cubicBezTo>
                    <a:cubicBezTo>
                      <a:pt x="6944" y="4572"/>
                      <a:pt x="5896" y="4572"/>
                      <a:pt x="4943" y="5239"/>
                    </a:cubicBezTo>
                    <a:cubicBezTo>
                      <a:pt x="3943" y="5753"/>
                      <a:pt x="3181" y="6639"/>
                      <a:pt x="2848" y="7715"/>
                    </a:cubicBezTo>
                    <a:cubicBezTo>
                      <a:pt x="2410" y="8973"/>
                      <a:pt x="2153" y="10287"/>
                      <a:pt x="2086" y="11621"/>
                    </a:cubicBezTo>
                    <a:lnTo>
                      <a:pt x="2086" y="1705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118;p2">
                <a:extLst>
                  <a:ext uri="{FF2B5EF4-FFF2-40B4-BE49-F238E27FC236}">
                    <a16:creationId xmlns:a16="http://schemas.microsoft.com/office/drawing/2014/main" id="{232CF764-3D24-D65E-44D2-690C2DEDAD76}"/>
                  </a:ext>
                </a:extLst>
              </p:cNvPr>
              <p:cNvSpPr/>
              <p:nvPr/>
            </p:nvSpPr>
            <p:spPr>
              <a:xfrm>
                <a:off x="-3785902" y="3040569"/>
                <a:ext cx="10037" cy="25622"/>
              </a:xfrm>
              <a:custGeom>
                <a:avLst/>
                <a:gdLst/>
                <a:ahLst/>
                <a:cxnLst/>
                <a:rect l="l" t="t" r="r" b="b"/>
                <a:pathLst>
                  <a:path w="10037" h="25622" extrusionOk="0">
                    <a:moveTo>
                      <a:pt x="5620" y="10192"/>
                    </a:moveTo>
                    <a:cubicBezTo>
                      <a:pt x="5963" y="9563"/>
                      <a:pt x="6220" y="8887"/>
                      <a:pt x="6382" y="8192"/>
                    </a:cubicBezTo>
                    <a:cubicBezTo>
                      <a:pt x="6467" y="7658"/>
                      <a:pt x="6467" y="7106"/>
                      <a:pt x="6382" y="6572"/>
                    </a:cubicBezTo>
                    <a:cubicBezTo>
                      <a:pt x="6420" y="5905"/>
                      <a:pt x="6258" y="5239"/>
                      <a:pt x="5906" y="4667"/>
                    </a:cubicBezTo>
                    <a:cubicBezTo>
                      <a:pt x="5906" y="4667"/>
                      <a:pt x="4953" y="4667"/>
                      <a:pt x="4191" y="4667"/>
                    </a:cubicBezTo>
                    <a:cubicBezTo>
                      <a:pt x="3458" y="5096"/>
                      <a:pt x="2867" y="5725"/>
                      <a:pt x="2477" y="6477"/>
                    </a:cubicBezTo>
                    <a:cubicBezTo>
                      <a:pt x="2124" y="7334"/>
                      <a:pt x="1867" y="8230"/>
                      <a:pt x="1715" y="9144"/>
                    </a:cubicBezTo>
                    <a:cubicBezTo>
                      <a:pt x="1772" y="9392"/>
                      <a:pt x="1772" y="9658"/>
                      <a:pt x="1715" y="9906"/>
                    </a:cubicBezTo>
                    <a:lnTo>
                      <a:pt x="1715" y="9906"/>
                    </a:lnTo>
                    <a:lnTo>
                      <a:pt x="0" y="10763"/>
                    </a:lnTo>
                    <a:lnTo>
                      <a:pt x="0" y="10763"/>
                    </a:lnTo>
                    <a:lnTo>
                      <a:pt x="0" y="10763"/>
                    </a:lnTo>
                    <a:cubicBezTo>
                      <a:pt x="29" y="9735"/>
                      <a:pt x="191" y="8706"/>
                      <a:pt x="476" y="7715"/>
                    </a:cubicBezTo>
                    <a:cubicBezTo>
                      <a:pt x="695" y="6725"/>
                      <a:pt x="1048" y="5763"/>
                      <a:pt x="1524" y="4858"/>
                    </a:cubicBezTo>
                    <a:cubicBezTo>
                      <a:pt x="2010" y="4000"/>
                      <a:pt x="2553" y="3172"/>
                      <a:pt x="3143" y="2381"/>
                    </a:cubicBezTo>
                    <a:cubicBezTo>
                      <a:pt x="3772" y="1733"/>
                      <a:pt x="4477" y="1153"/>
                      <a:pt x="5239" y="667"/>
                    </a:cubicBezTo>
                    <a:cubicBezTo>
                      <a:pt x="5906" y="267"/>
                      <a:pt x="6658" y="38"/>
                      <a:pt x="7429" y="0"/>
                    </a:cubicBezTo>
                    <a:cubicBezTo>
                      <a:pt x="8058" y="86"/>
                      <a:pt x="8630" y="391"/>
                      <a:pt x="9049" y="857"/>
                    </a:cubicBezTo>
                    <a:cubicBezTo>
                      <a:pt x="9458" y="1353"/>
                      <a:pt x="9754" y="1943"/>
                      <a:pt x="9906" y="2572"/>
                    </a:cubicBezTo>
                    <a:cubicBezTo>
                      <a:pt x="10049" y="3362"/>
                      <a:pt x="10049" y="4162"/>
                      <a:pt x="9906" y="4953"/>
                    </a:cubicBezTo>
                    <a:cubicBezTo>
                      <a:pt x="9906" y="5429"/>
                      <a:pt x="9906" y="6001"/>
                      <a:pt x="9906" y="6477"/>
                    </a:cubicBezTo>
                    <a:cubicBezTo>
                      <a:pt x="9992" y="7010"/>
                      <a:pt x="9992" y="7563"/>
                      <a:pt x="9906" y="8096"/>
                    </a:cubicBezTo>
                    <a:lnTo>
                      <a:pt x="9239" y="10001"/>
                    </a:lnTo>
                    <a:cubicBezTo>
                      <a:pt x="8896" y="10782"/>
                      <a:pt x="8515" y="11544"/>
                      <a:pt x="8096" y="12287"/>
                    </a:cubicBezTo>
                    <a:lnTo>
                      <a:pt x="4191" y="19907"/>
                    </a:lnTo>
                    <a:lnTo>
                      <a:pt x="10001" y="16574"/>
                    </a:lnTo>
                    <a:cubicBezTo>
                      <a:pt x="10001" y="16574"/>
                      <a:pt x="10001" y="16574"/>
                      <a:pt x="10001" y="16574"/>
                    </a:cubicBezTo>
                    <a:cubicBezTo>
                      <a:pt x="10049" y="16726"/>
                      <a:pt x="10049" y="16897"/>
                      <a:pt x="10001" y="17050"/>
                    </a:cubicBezTo>
                    <a:lnTo>
                      <a:pt x="10001" y="19336"/>
                    </a:lnTo>
                    <a:cubicBezTo>
                      <a:pt x="10039" y="19555"/>
                      <a:pt x="10039" y="19783"/>
                      <a:pt x="10001" y="20003"/>
                    </a:cubicBezTo>
                    <a:lnTo>
                      <a:pt x="476" y="25622"/>
                    </a:lnTo>
                    <a:lnTo>
                      <a:pt x="476" y="25622"/>
                    </a:lnTo>
                    <a:cubicBezTo>
                      <a:pt x="400" y="25441"/>
                      <a:pt x="400" y="25232"/>
                      <a:pt x="476" y="25051"/>
                    </a:cubicBezTo>
                    <a:lnTo>
                      <a:pt x="476" y="23146"/>
                    </a:lnTo>
                    <a:cubicBezTo>
                      <a:pt x="381" y="22803"/>
                      <a:pt x="381" y="22441"/>
                      <a:pt x="476" y="22098"/>
                    </a:cubicBezTo>
                    <a:cubicBezTo>
                      <a:pt x="448" y="21841"/>
                      <a:pt x="448" y="21593"/>
                      <a:pt x="476" y="213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119;p2">
                <a:extLst>
                  <a:ext uri="{FF2B5EF4-FFF2-40B4-BE49-F238E27FC236}">
                    <a16:creationId xmlns:a16="http://schemas.microsoft.com/office/drawing/2014/main" id="{25C74BA3-99F4-0E54-B041-411D9F29EC88}"/>
                  </a:ext>
                </a:extLst>
              </p:cNvPr>
              <p:cNvSpPr/>
              <p:nvPr/>
            </p:nvSpPr>
            <p:spPr>
              <a:xfrm>
                <a:off x="-3773379" y="3032949"/>
                <a:ext cx="10577" cy="24670"/>
              </a:xfrm>
              <a:custGeom>
                <a:avLst/>
                <a:gdLst/>
                <a:ahLst/>
                <a:cxnLst/>
                <a:rect l="l" t="t" r="r" b="b"/>
                <a:pathLst>
                  <a:path w="10577" h="24670" extrusionOk="0">
                    <a:moveTo>
                      <a:pt x="10527" y="6287"/>
                    </a:moveTo>
                    <a:lnTo>
                      <a:pt x="10527" y="12001"/>
                    </a:lnTo>
                    <a:cubicBezTo>
                      <a:pt x="10527" y="13240"/>
                      <a:pt x="10527" y="14478"/>
                      <a:pt x="10527" y="15621"/>
                    </a:cubicBezTo>
                    <a:cubicBezTo>
                      <a:pt x="10308" y="16755"/>
                      <a:pt x="9994" y="17878"/>
                      <a:pt x="9575" y="18955"/>
                    </a:cubicBezTo>
                    <a:cubicBezTo>
                      <a:pt x="9099" y="19926"/>
                      <a:pt x="8518" y="20850"/>
                      <a:pt x="7860" y="21717"/>
                    </a:cubicBezTo>
                    <a:cubicBezTo>
                      <a:pt x="7156" y="22584"/>
                      <a:pt x="6279" y="23298"/>
                      <a:pt x="5289" y="23813"/>
                    </a:cubicBezTo>
                    <a:cubicBezTo>
                      <a:pt x="4555" y="24384"/>
                      <a:pt x="3650" y="24689"/>
                      <a:pt x="2717" y="24670"/>
                    </a:cubicBezTo>
                    <a:cubicBezTo>
                      <a:pt x="2041" y="24660"/>
                      <a:pt x="1412" y="24346"/>
                      <a:pt x="1002" y="23813"/>
                    </a:cubicBezTo>
                    <a:cubicBezTo>
                      <a:pt x="517" y="23165"/>
                      <a:pt x="193" y="22412"/>
                      <a:pt x="50" y="21622"/>
                    </a:cubicBezTo>
                    <a:cubicBezTo>
                      <a:pt x="-17" y="20545"/>
                      <a:pt x="-17" y="19460"/>
                      <a:pt x="50" y="18383"/>
                    </a:cubicBezTo>
                    <a:lnTo>
                      <a:pt x="50" y="12859"/>
                    </a:lnTo>
                    <a:cubicBezTo>
                      <a:pt x="50" y="11621"/>
                      <a:pt x="50" y="10382"/>
                      <a:pt x="50" y="9239"/>
                    </a:cubicBezTo>
                    <a:cubicBezTo>
                      <a:pt x="250" y="8096"/>
                      <a:pt x="574" y="6982"/>
                      <a:pt x="1002" y="5905"/>
                    </a:cubicBezTo>
                    <a:cubicBezTo>
                      <a:pt x="1460" y="4886"/>
                      <a:pt x="2031" y="3934"/>
                      <a:pt x="2717" y="3048"/>
                    </a:cubicBezTo>
                    <a:cubicBezTo>
                      <a:pt x="3412" y="2153"/>
                      <a:pt x="4289" y="1400"/>
                      <a:pt x="5289" y="857"/>
                    </a:cubicBezTo>
                    <a:cubicBezTo>
                      <a:pt x="6060" y="371"/>
                      <a:pt x="6946" y="76"/>
                      <a:pt x="7860" y="0"/>
                    </a:cubicBezTo>
                    <a:cubicBezTo>
                      <a:pt x="8508" y="86"/>
                      <a:pt x="9118" y="391"/>
                      <a:pt x="9575" y="857"/>
                    </a:cubicBezTo>
                    <a:cubicBezTo>
                      <a:pt x="10042" y="1514"/>
                      <a:pt x="10366" y="2257"/>
                      <a:pt x="10527" y="3048"/>
                    </a:cubicBezTo>
                    <a:cubicBezTo>
                      <a:pt x="10594" y="4124"/>
                      <a:pt x="10594" y="5210"/>
                      <a:pt x="10527" y="6287"/>
                    </a:cubicBezTo>
                    <a:close/>
                    <a:moveTo>
                      <a:pt x="2146" y="16669"/>
                    </a:moveTo>
                    <a:cubicBezTo>
                      <a:pt x="2146" y="17755"/>
                      <a:pt x="2374" y="18821"/>
                      <a:pt x="2812" y="19812"/>
                    </a:cubicBezTo>
                    <a:cubicBezTo>
                      <a:pt x="3288" y="20383"/>
                      <a:pt x="3955" y="20383"/>
                      <a:pt x="4908" y="19812"/>
                    </a:cubicBezTo>
                    <a:cubicBezTo>
                      <a:pt x="5851" y="19222"/>
                      <a:pt x="6575" y="18355"/>
                      <a:pt x="7003" y="17336"/>
                    </a:cubicBezTo>
                    <a:cubicBezTo>
                      <a:pt x="7451" y="16050"/>
                      <a:pt x="7670" y="14697"/>
                      <a:pt x="7670" y="13335"/>
                    </a:cubicBezTo>
                    <a:cubicBezTo>
                      <a:pt x="7718" y="12449"/>
                      <a:pt x="7718" y="11554"/>
                      <a:pt x="7670" y="10668"/>
                    </a:cubicBezTo>
                    <a:cubicBezTo>
                      <a:pt x="7727" y="9782"/>
                      <a:pt x="7727" y="8887"/>
                      <a:pt x="7670" y="8001"/>
                    </a:cubicBezTo>
                    <a:cubicBezTo>
                      <a:pt x="7746" y="6915"/>
                      <a:pt x="7508" y="5820"/>
                      <a:pt x="7003" y="4858"/>
                    </a:cubicBezTo>
                    <a:cubicBezTo>
                      <a:pt x="7003" y="4191"/>
                      <a:pt x="5860" y="4191"/>
                      <a:pt x="4908" y="4858"/>
                    </a:cubicBezTo>
                    <a:cubicBezTo>
                      <a:pt x="3955" y="5429"/>
                      <a:pt x="3212" y="6296"/>
                      <a:pt x="2812" y="7334"/>
                    </a:cubicBezTo>
                    <a:cubicBezTo>
                      <a:pt x="2412" y="8601"/>
                      <a:pt x="2184" y="9916"/>
                      <a:pt x="2146" y="11240"/>
                    </a:cubicBezTo>
                    <a:cubicBezTo>
                      <a:pt x="2146" y="12097"/>
                      <a:pt x="2146" y="12954"/>
                      <a:pt x="2146" y="14002"/>
                    </a:cubicBezTo>
                    <a:cubicBezTo>
                      <a:pt x="2146" y="15050"/>
                      <a:pt x="2146" y="15812"/>
                      <a:pt x="2146" y="166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120;p2">
                <a:extLst>
                  <a:ext uri="{FF2B5EF4-FFF2-40B4-BE49-F238E27FC236}">
                    <a16:creationId xmlns:a16="http://schemas.microsoft.com/office/drawing/2014/main" id="{0E428E5D-0CE8-BFDB-C2E6-C8DF87B3E4EF}"/>
                  </a:ext>
                </a:extLst>
              </p:cNvPr>
              <p:cNvSpPr/>
              <p:nvPr/>
            </p:nvSpPr>
            <p:spPr>
              <a:xfrm>
                <a:off x="-3761137" y="3026282"/>
                <a:ext cx="6607" cy="23336"/>
              </a:xfrm>
              <a:custGeom>
                <a:avLst/>
                <a:gdLst/>
                <a:ahLst/>
                <a:cxnLst/>
                <a:rect l="l" t="t" r="r" b="b"/>
                <a:pathLst>
                  <a:path w="6607" h="23336" extrusionOk="0">
                    <a:moveTo>
                      <a:pt x="0" y="10858"/>
                    </a:moveTo>
                    <a:cubicBezTo>
                      <a:pt x="0" y="10858"/>
                      <a:pt x="0" y="10858"/>
                      <a:pt x="0" y="10287"/>
                    </a:cubicBezTo>
                    <a:cubicBezTo>
                      <a:pt x="0" y="9716"/>
                      <a:pt x="0" y="9811"/>
                      <a:pt x="0" y="9620"/>
                    </a:cubicBezTo>
                    <a:lnTo>
                      <a:pt x="4477" y="1524"/>
                    </a:lnTo>
                    <a:lnTo>
                      <a:pt x="4477" y="953"/>
                    </a:lnTo>
                    <a:lnTo>
                      <a:pt x="4953" y="953"/>
                    </a:lnTo>
                    <a:lnTo>
                      <a:pt x="6572" y="0"/>
                    </a:lnTo>
                    <a:cubicBezTo>
                      <a:pt x="6572" y="0"/>
                      <a:pt x="6572" y="0"/>
                      <a:pt x="6572" y="0"/>
                    </a:cubicBezTo>
                    <a:cubicBezTo>
                      <a:pt x="6572" y="0"/>
                      <a:pt x="6572" y="0"/>
                      <a:pt x="6572" y="571"/>
                    </a:cubicBezTo>
                    <a:lnTo>
                      <a:pt x="6572" y="21146"/>
                    </a:lnTo>
                    <a:cubicBezTo>
                      <a:pt x="6620" y="21393"/>
                      <a:pt x="6620" y="21660"/>
                      <a:pt x="6572" y="21908"/>
                    </a:cubicBezTo>
                    <a:lnTo>
                      <a:pt x="6572" y="22384"/>
                    </a:lnTo>
                    <a:lnTo>
                      <a:pt x="4858" y="23336"/>
                    </a:lnTo>
                    <a:lnTo>
                      <a:pt x="4858" y="23336"/>
                    </a:lnTo>
                    <a:cubicBezTo>
                      <a:pt x="4782" y="23155"/>
                      <a:pt x="4782" y="22946"/>
                      <a:pt x="4858" y="22765"/>
                    </a:cubicBezTo>
                    <a:lnTo>
                      <a:pt x="4858" y="7049"/>
                    </a:lnTo>
                    <a:lnTo>
                      <a:pt x="1905" y="12287"/>
                    </a:lnTo>
                    <a:cubicBezTo>
                      <a:pt x="1905" y="12287"/>
                      <a:pt x="1905" y="12287"/>
                      <a:pt x="1905" y="12287"/>
                    </a:cubicBezTo>
                    <a:cubicBezTo>
                      <a:pt x="1905" y="12287"/>
                      <a:pt x="1905" y="12287"/>
                      <a:pt x="1905" y="1228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121;p2">
                <a:extLst>
                  <a:ext uri="{FF2B5EF4-FFF2-40B4-BE49-F238E27FC236}">
                    <a16:creationId xmlns:a16="http://schemas.microsoft.com/office/drawing/2014/main" id="{B2C55931-D601-A08A-737C-4566C1D89714}"/>
                  </a:ext>
                </a:extLst>
              </p:cNvPr>
              <p:cNvSpPr/>
              <p:nvPr/>
            </p:nvSpPr>
            <p:spPr>
              <a:xfrm>
                <a:off x="-3751422" y="3020088"/>
                <a:ext cx="11180" cy="24376"/>
              </a:xfrm>
              <a:custGeom>
                <a:avLst/>
                <a:gdLst/>
                <a:ahLst/>
                <a:cxnLst/>
                <a:rect l="l" t="t" r="r" b="b"/>
                <a:pathLst>
                  <a:path w="11180" h="24376" extrusionOk="0">
                    <a:moveTo>
                      <a:pt x="2763" y="24291"/>
                    </a:moveTo>
                    <a:lnTo>
                      <a:pt x="2763" y="23815"/>
                    </a:lnTo>
                    <a:lnTo>
                      <a:pt x="5525" y="16195"/>
                    </a:lnTo>
                    <a:cubicBezTo>
                      <a:pt x="4849" y="16576"/>
                      <a:pt x="4106" y="16805"/>
                      <a:pt x="3334" y="16862"/>
                    </a:cubicBezTo>
                    <a:cubicBezTo>
                      <a:pt x="2715" y="16881"/>
                      <a:pt x="2105" y="16671"/>
                      <a:pt x="1620" y="16290"/>
                    </a:cubicBezTo>
                    <a:cubicBezTo>
                      <a:pt x="1096" y="15833"/>
                      <a:pt x="696" y="15243"/>
                      <a:pt x="477" y="14576"/>
                    </a:cubicBezTo>
                    <a:cubicBezTo>
                      <a:pt x="153" y="13623"/>
                      <a:pt x="-9" y="12623"/>
                      <a:pt x="0" y="11623"/>
                    </a:cubicBezTo>
                    <a:cubicBezTo>
                      <a:pt x="19" y="10461"/>
                      <a:pt x="181" y="9318"/>
                      <a:pt x="477" y="8194"/>
                    </a:cubicBezTo>
                    <a:cubicBezTo>
                      <a:pt x="753" y="7146"/>
                      <a:pt x="1143" y="6127"/>
                      <a:pt x="1620" y="5146"/>
                    </a:cubicBezTo>
                    <a:cubicBezTo>
                      <a:pt x="2115" y="4213"/>
                      <a:pt x="2725" y="3355"/>
                      <a:pt x="3429" y="2574"/>
                    </a:cubicBezTo>
                    <a:cubicBezTo>
                      <a:pt x="4048" y="1841"/>
                      <a:pt x="4782" y="1231"/>
                      <a:pt x="5620" y="765"/>
                    </a:cubicBezTo>
                    <a:cubicBezTo>
                      <a:pt x="6258" y="365"/>
                      <a:pt x="6973" y="98"/>
                      <a:pt x="7716" y="3"/>
                    </a:cubicBezTo>
                    <a:cubicBezTo>
                      <a:pt x="8363" y="-26"/>
                      <a:pt x="9011" y="174"/>
                      <a:pt x="9525" y="574"/>
                    </a:cubicBezTo>
                    <a:cubicBezTo>
                      <a:pt x="10049" y="1031"/>
                      <a:pt x="10449" y="1622"/>
                      <a:pt x="10668" y="2289"/>
                    </a:cubicBezTo>
                    <a:cubicBezTo>
                      <a:pt x="10983" y="3241"/>
                      <a:pt x="11145" y="4241"/>
                      <a:pt x="11145" y="5241"/>
                    </a:cubicBezTo>
                    <a:cubicBezTo>
                      <a:pt x="11192" y="5841"/>
                      <a:pt x="11192" y="6451"/>
                      <a:pt x="11145" y="7051"/>
                    </a:cubicBezTo>
                    <a:lnTo>
                      <a:pt x="11145" y="8766"/>
                    </a:lnTo>
                    <a:cubicBezTo>
                      <a:pt x="10945" y="9289"/>
                      <a:pt x="10783" y="9832"/>
                      <a:pt x="10668" y="10385"/>
                    </a:cubicBezTo>
                    <a:lnTo>
                      <a:pt x="10097" y="11909"/>
                    </a:lnTo>
                    <a:lnTo>
                      <a:pt x="6192" y="22767"/>
                    </a:lnTo>
                    <a:lnTo>
                      <a:pt x="6192" y="22767"/>
                    </a:lnTo>
                    <a:cubicBezTo>
                      <a:pt x="6087" y="22967"/>
                      <a:pt x="5915" y="23139"/>
                      <a:pt x="5715" y="23244"/>
                    </a:cubicBezTo>
                    <a:lnTo>
                      <a:pt x="3906" y="24291"/>
                    </a:lnTo>
                    <a:cubicBezTo>
                      <a:pt x="3906" y="24291"/>
                      <a:pt x="3906" y="24291"/>
                      <a:pt x="3906" y="24291"/>
                    </a:cubicBezTo>
                    <a:cubicBezTo>
                      <a:pt x="3906" y="24291"/>
                      <a:pt x="2763" y="24482"/>
                      <a:pt x="2763" y="24291"/>
                    </a:cubicBezTo>
                    <a:close/>
                    <a:moveTo>
                      <a:pt x="2763" y="10004"/>
                    </a:moveTo>
                    <a:cubicBezTo>
                      <a:pt x="2763" y="11242"/>
                      <a:pt x="2763" y="12004"/>
                      <a:pt x="3525" y="12290"/>
                    </a:cubicBezTo>
                    <a:cubicBezTo>
                      <a:pt x="4287" y="12576"/>
                      <a:pt x="4668" y="12290"/>
                      <a:pt x="5525" y="12290"/>
                    </a:cubicBezTo>
                    <a:cubicBezTo>
                      <a:pt x="6363" y="11814"/>
                      <a:pt x="7030" y="11080"/>
                      <a:pt x="7430" y="10194"/>
                    </a:cubicBezTo>
                    <a:cubicBezTo>
                      <a:pt x="7954" y="9232"/>
                      <a:pt x="8211" y="8147"/>
                      <a:pt x="8192" y="7051"/>
                    </a:cubicBezTo>
                    <a:cubicBezTo>
                      <a:pt x="8287" y="6213"/>
                      <a:pt x="8011" y="5375"/>
                      <a:pt x="7430" y="4765"/>
                    </a:cubicBezTo>
                    <a:cubicBezTo>
                      <a:pt x="6849" y="4403"/>
                      <a:pt x="6106" y="4403"/>
                      <a:pt x="5525" y="4765"/>
                    </a:cubicBezTo>
                    <a:cubicBezTo>
                      <a:pt x="4658" y="5241"/>
                      <a:pt x="3953" y="5975"/>
                      <a:pt x="3525" y="6861"/>
                    </a:cubicBezTo>
                    <a:cubicBezTo>
                      <a:pt x="3029" y="7832"/>
                      <a:pt x="2763" y="8909"/>
                      <a:pt x="2763" y="1000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122;p2">
                <a:extLst>
                  <a:ext uri="{FF2B5EF4-FFF2-40B4-BE49-F238E27FC236}">
                    <a16:creationId xmlns:a16="http://schemas.microsoft.com/office/drawing/2014/main" id="{D9BB2A0D-092F-08F5-C3BA-586776897D4C}"/>
                  </a:ext>
                </a:extLst>
              </p:cNvPr>
              <p:cNvSpPr/>
              <p:nvPr/>
            </p:nvSpPr>
            <p:spPr>
              <a:xfrm>
                <a:off x="-3918971" y="3117531"/>
                <a:ext cx="10408" cy="25622"/>
              </a:xfrm>
              <a:custGeom>
                <a:avLst/>
                <a:gdLst/>
                <a:ahLst/>
                <a:cxnLst/>
                <a:rect l="l" t="t" r="r" b="b"/>
                <a:pathLst>
                  <a:path w="10408" h="25622" extrusionOk="0">
                    <a:moveTo>
                      <a:pt x="5529" y="10096"/>
                    </a:moveTo>
                    <a:cubicBezTo>
                      <a:pt x="5939" y="9487"/>
                      <a:pt x="6234" y="8811"/>
                      <a:pt x="6386" y="8096"/>
                    </a:cubicBezTo>
                    <a:cubicBezTo>
                      <a:pt x="6425" y="7553"/>
                      <a:pt x="6425" y="7020"/>
                      <a:pt x="6386" y="6477"/>
                    </a:cubicBezTo>
                    <a:cubicBezTo>
                      <a:pt x="6453" y="5791"/>
                      <a:pt x="6244" y="5105"/>
                      <a:pt x="5815" y="4572"/>
                    </a:cubicBezTo>
                    <a:cubicBezTo>
                      <a:pt x="5815" y="4572"/>
                      <a:pt x="4958" y="4572"/>
                      <a:pt x="4101" y="4572"/>
                    </a:cubicBezTo>
                    <a:cubicBezTo>
                      <a:pt x="3377" y="4972"/>
                      <a:pt x="2805" y="5610"/>
                      <a:pt x="2481" y="6382"/>
                    </a:cubicBezTo>
                    <a:cubicBezTo>
                      <a:pt x="2072" y="7220"/>
                      <a:pt x="1814" y="8125"/>
                      <a:pt x="1719" y="9049"/>
                    </a:cubicBezTo>
                    <a:lnTo>
                      <a:pt x="1719" y="9811"/>
                    </a:lnTo>
                    <a:cubicBezTo>
                      <a:pt x="1719" y="9811"/>
                      <a:pt x="1719" y="9811"/>
                      <a:pt x="1719" y="9811"/>
                    </a:cubicBezTo>
                    <a:lnTo>
                      <a:pt x="100" y="10763"/>
                    </a:lnTo>
                    <a:cubicBezTo>
                      <a:pt x="100" y="10763"/>
                      <a:pt x="100" y="10763"/>
                      <a:pt x="100" y="10763"/>
                    </a:cubicBezTo>
                    <a:cubicBezTo>
                      <a:pt x="100" y="10763"/>
                      <a:pt x="100" y="10763"/>
                      <a:pt x="100" y="10763"/>
                    </a:cubicBezTo>
                    <a:cubicBezTo>
                      <a:pt x="-33" y="9754"/>
                      <a:pt x="-33" y="8725"/>
                      <a:pt x="100" y="7715"/>
                    </a:cubicBezTo>
                    <a:cubicBezTo>
                      <a:pt x="395" y="6734"/>
                      <a:pt x="776" y="5772"/>
                      <a:pt x="1243" y="4858"/>
                    </a:cubicBezTo>
                    <a:cubicBezTo>
                      <a:pt x="1691" y="3972"/>
                      <a:pt x="2234" y="3143"/>
                      <a:pt x="2862" y="2381"/>
                    </a:cubicBezTo>
                    <a:cubicBezTo>
                      <a:pt x="3434" y="1714"/>
                      <a:pt x="4110" y="1134"/>
                      <a:pt x="4863" y="667"/>
                    </a:cubicBezTo>
                    <a:cubicBezTo>
                      <a:pt x="5558" y="248"/>
                      <a:pt x="6339" y="19"/>
                      <a:pt x="7148" y="0"/>
                    </a:cubicBezTo>
                    <a:cubicBezTo>
                      <a:pt x="7749" y="95"/>
                      <a:pt x="8282" y="400"/>
                      <a:pt x="8673" y="857"/>
                    </a:cubicBezTo>
                    <a:cubicBezTo>
                      <a:pt x="9158" y="1324"/>
                      <a:pt x="9482" y="1915"/>
                      <a:pt x="9625" y="2572"/>
                    </a:cubicBezTo>
                    <a:cubicBezTo>
                      <a:pt x="9720" y="3362"/>
                      <a:pt x="9720" y="4162"/>
                      <a:pt x="9625" y="4953"/>
                    </a:cubicBezTo>
                    <a:cubicBezTo>
                      <a:pt x="9673" y="5458"/>
                      <a:pt x="9673" y="5972"/>
                      <a:pt x="9625" y="6477"/>
                    </a:cubicBezTo>
                    <a:cubicBezTo>
                      <a:pt x="9711" y="7010"/>
                      <a:pt x="9711" y="7563"/>
                      <a:pt x="9625" y="8096"/>
                    </a:cubicBezTo>
                    <a:cubicBezTo>
                      <a:pt x="9463" y="8753"/>
                      <a:pt x="9235" y="9382"/>
                      <a:pt x="8958" y="10001"/>
                    </a:cubicBezTo>
                    <a:lnTo>
                      <a:pt x="7815" y="12287"/>
                    </a:lnTo>
                    <a:lnTo>
                      <a:pt x="4005" y="19907"/>
                    </a:lnTo>
                    <a:lnTo>
                      <a:pt x="9720" y="16573"/>
                    </a:lnTo>
                    <a:cubicBezTo>
                      <a:pt x="9720" y="16573"/>
                      <a:pt x="9720" y="16573"/>
                      <a:pt x="10197" y="16573"/>
                    </a:cubicBezTo>
                    <a:cubicBezTo>
                      <a:pt x="10673" y="16573"/>
                      <a:pt x="10197" y="16573"/>
                      <a:pt x="10197" y="16573"/>
                    </a:cubicBezTo>
                    <a:lnTo>
                      <a:pt x="10197" y="18859"/>
                    </a:lnTo>
                    <a:cubicBezTo>
                      <a:pt x="10244" y="19078"/>
                      <a:pt x="10244" y="19307"/>
                      <a:pt x="10197" y="19526"/>
                    </a:cubicBezTo>
                    <a:cubicBezTo>
                      <a:pt x="10120" y="19755"/>
                      <a:pt x="9949" y="19926"/>
                      <a:pt x="9720" y="20002"/>
                    </a:cubicBezTo>
                    <a:lnTo>
                      <a:pt x="195" y="25622"/>
                    </a:lnTo>
                    <a:lnTo>
                      <a:pt x="195" y="25622"/>
                    </a:lnTo>
                    <a:cubicBezTo>
                      <a:pt x="195" y="25622"/>
                      <a:pt x="195" y="25622"/>
                      <a:pt x="195" y="25051"/>
                    </a:cubicBezTo>
                    <a:lnTo>
                      <a:pt x="195" y="23146"/>
                    </a:lnTo>
                    <a:cubicBezTo>
                      <a:pt x="138" y="22803"/>
                      <a:pt x="138" y="22441"/>
                      <a:pt x="195" y="22098"/>
                    </a:cubicBezTo>
                    <a:cubicBezTo>
                      <a:pt x="138" y="21850"/>
                      <a:pt x="138" y="21584"/>
                      <a:pt x="195" y="213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123;p2">
                <a:extLst>
                  <a:ext uri="{FF2B5EF4-FFF2-40B4-BE49-F238E27FC236}">
                    <a16:creationId xmlns:a16="http://schemas.microsoft.com/office/drawing/2014/main" id="{A106658C-5A14-4E2E-EB01-FE0CD197FD35}"/>
                  </a:ext>
                </a:extLst>
              </p:cNvPr>
              <p:cNvSpPr/>
              <p:nvPr/>
            </p:nvSpPr>
            <p:spPr>
              <a:xfrm>
                <a:off x="-3906479" y="3109811"/>
                <a:ext cx="10553" cy="24677"/>
              </a:xfrm>
              <a:custGeom>
                <a:avLst/>
                <a:gdLst/>
                <a:ahLst/>
                <a:cxnLst/>
                <a:rect l="l" t="t" r="r" b="b"/>
                <a:pathLst>
                  <a:path w="10553" h="24677" extrusionOk="0">
                    <a:moveTo>
                      <a:pt x="10468" y="6291"/>
                    </a:moveTo>
                    <a:lnTo>
                      <a:pt x="10468" y="12006"/>
                    </a:lnTo>
                    <a:cubicBezTo>
                      <a:pt x="10563" y="13206"/>
                      <a:pt x="10563" y="14425"/>
                      <a:pt x="10468" y="15626"/>
                    </a:cubicBezTo>
                    <a:cubicBezTo>
                      <a:pt x="10297" y="16778"/>
                      <a:pt x="9973" y="17892"/>
                      <a:pt x="9515" y="18959"/>
                    </a:cubicBezTo>
                    <a:cubicBezTo>
                      <a:pt x="9106" y="19969"/>
                      <a:pt x="8525" y="20902"/>
                      <a:pt x="7801" y="21721"/>
                    </a:cubicBezTo>
                    <a:cubicBezTo>
                      <a:pt x="7096" y="22588"/>
                      <a:pt x="6220" y="23303"/>
                      <a:pt x="5229" y="23817"/>
                    </a:cubicBezTo>
                    <a:cubicBezTo>
                      <a:pt x="4505" y="24408"/>
                      <a:pt x="3591" y="24712"/>
                      <a:pt x="2658" y="24674"/>
                    </a:cubicBezTo>
                    <a:cubicBezTo>
                      <a:pt x="2010" y="24684"/>
                      <a:pt x="1400" y="24360"/>
                      <a:pt x="1038" y="23817"/>
                    </a:cubicBezTo>
                    <a:cubicBezTo>
                      <a:pt x="524" y="23188"/>
                      <a:pt x="191" y="22436"/>
                      <a:pt x="86" y="21626"/>
                    </a:cubicBezTo>
                    <a:cubicBezTo>
                      <a:pt x="-29" y="20550"/>
                      <a:pt x="-29" y="19464"/>
                      <a:pt x="86" y="18388"/>
                    </a:cubicBezTo>
                    <a:cubicBezTo>
                      <a:pt x="86" y="17626"/>
                      <a:pt x="86" y="16673"/>
                      <a:pt x="86" y="15626"/>
                    </a:cubicBezTo>
                    <a:cubicBezTo>
                      <a:pt x="86" y="14578"/>
                      <a:pt x="86" y="13720"/>
                      <a:pt x="86" y="12863"/>
                    </a:cubicBezTo>
                    <a:cubicBezTo>
                      <a:pt x="-10" y="11663"/>
                      <a:pt x="-10" y="10444"/>
                      <a:pt x="86" y="9244"/>
                    </a:cubicBezTo>
                    <a:cubicBezTo>
                      <a:pt x="229" y="8091"/>
                      <a:pt x="552" y="6967"/>
                      <a:pt x="1038" y="5910"/>
                    </a:cubicBezTo>
                    <a:cubicBezTo>
                      <a:pt x="1429" y="4881"/>
                      <a:pt x="1972" y="3919"/>
                      <a:pt x="2658" y="3052"/>
                    </a:cubicBezTo>
                    <a:cubicBezTo>
                      <a:pt x="3400" y="2195"/>
                      <a:pt x="4267" y="1462"/>
                      <a:pt x="5229" y="862"/>
                    </a:cubicBezTo>
                    <a:cubicBezTo>
                      <a:pt x="6001" y="376"/>
                      <a:pt x="6887" y="81"/>
                      <a:pt x="7801" y="5"/>
                    </a:cubicBezTo>
                    <a:cubicBezTo>
                      <a:pt x="8487" y="-43"/>
                      <a:pt x="9144" y="290"/>
                      <a:pt x="9515" y="862"/>
                    </a:cubicBezTo>
                    <a:cubicBezTo>
                      <a:pt x="10030" y="1490"/>
                      <a:pt x="10363" y="2243"/>
                      <a:pt x="10468" y="3052"/>
                    </a:cubicBezTo>
                    <a:cubicBezTo>
                      <a:pt x="10582" y="4129"/>
                      <a:pt x="10582" y="5215"/>
                      <a:pt x="10468" y="6291"/>
                    </a:cubicBezTo>
                    <a:close/>
                    <a:moveTo>
                      <a:pt x="2086" y="16673"/>
                    </a:moveTo>
                    <a:cubicBezTo>
                      <a:pt x="2105" y="17769"/>
                      <a:pt x="2372" y="18835"/>
                      <a:pt x="2848" y="19817"/>
                    </a:cubicBezTo>
                    <a:cubicBezTo>
                      <a:pt x="3229" y="20388"/>
                      <a:pt x="3896" y="20388"/>
                      <a:pt x="4848" y="19817"/>
                    </a:cubicBezTo>
                    <a:cubicBezTo>
                      <a:pt x="5848" y="19350"/>
                      <a:pt x="6601" y="18483"/>
                      <a:pt x="6944" y="17435"/>
                    </a:cubicBezTo>
                    <a:cubicBezTo>
                      <a:pt x="7372" y="16140"/>
                      <a:pt x="7630" y="14797"/>
                      <a:pt x="7706" y="13435"/>
                    </a:cubicBezTo>
                    <a:lnTo>
                      <a:pt x="7706" y="8101"/>
                    </a:lnTo>
                    <a:cubicBezTo>
                      <a:pt x="7696" y="6977"/>
                      <a:pt x="7430" y="5872"/>
                      <a:pt x="6944" y="4862"/>
                    </a:cubicBezTo>
                    <a:cubicBezTo>
                      <a:pt x="6944" y="4291"/>
                      <a:pt x="5896" y="4291"/>
                      <a:pt x="4848" y="4862"/>
                    </a:cubicBezTo>
                    <a:cubicBezTo>
                      <a:pt x="3915" y="5396"/>
                      <a:pt x="3210" y="6234"/>
                      <a:pt x="2848" y="7243"/>
                    </a:cubicBezTo>
                    <a:cubicBezTo>
                      <a:pt x="2419" y="8539"/>
                      <a:pt x="2162" y="9882"/>
                      <a:pt x="2086" y="11244"/>
                    </a:cubicBezTo>
                    <a:lnTo>
                      <a:pt x="2086" y="1667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124;p2">
                <a:extLst>
                  <a:ext uri="{FF2B5EF4-FFF2-40B4-BE49-F238E27FC236}">
                    <a16:creationId xmlns:a16="http://schemas.microsoft.com/office/drawing/2014/main" id="{44C1E616-D867-3923-292C-F465D7CD5DC7}"/>
                  </a:ext>
                </a:extLst>
              </p:cNvPr>
              <p:cNvSpPr/>
              <p:nvPr/>
            </p:nvSpPr>
            <p:spPr>
              <a:xfrm>
                <a:off x="-3894332" y="3103148"/>
                <a:ext cx="6188" cy="22764"/>
              </a:xfrm>
              <a:custGeom>
                <a:avLst/>
                <a:gdLst/>
                <a:ahLst/>
                <a:cxnLst/>
                <a:rect l="l" t="t" r="r" b="b"/>
                <a:pathLst>
                  <a:path w="6188" h="22764" extrusionOk="0">
                    <a:moveTo>
                      <a:pt x="36" y="10858"/>
                    </a:moveTo>
                    <a:cubicBezTo>
                      <a:pt x="-12" y="10668"/>
                      <a:pt x="-12" y="10478"/>
                      <a:pt x="36" y="10287"/>
                    </a:cubicBezTo>
                    <a:cubicBezTo>
                      <a:pt x="-2" y="10039"/>
                      <a:pt x="-2" y="9773"/>
                      <a:pt x="36" y="9525"/>
                    </a:cubicBezTo>
                    <a:lnTo>
                      <a:pt x="4512" y="1524"/>
                    </a:lnTo>
                    <a:lnTo>
                      <a:pt x="4512" y="953"/>
                    </a:lnTo>
                    <a:cubicBezTo>
                      <a:pt x="4512" y="953"/>
                      <a:pt x="4512" y="953"/>
                      <a:pt x="4512" y="953"/>
                    </a:cubicBezTo>
                    <a:lnTo>
                      <a:pt x="6132" y="0"/>
                    </a:lnTo>
                    <a:lnTo>
                      <a:pt x="6132" y="0"/>
                    </a:lnTo>
                    <a:cubicBezTo>
                      <a:pt x="6208" y="181"/>
                      <a:pt x="6208" y="391"/>
                      <a:pt x="6132" y="572"/>
                    </a:cubicBezTo>
                    <a:lnTo>
                      <a:pt x="6132" y="21050"/>
                    </a:lnTo>
                    <a:cubicBezTo>
                      <a:pt x="6170" y="21298"/>
                      <a:pt x="6170" y="21565"/>
                      <a:pt x="6132" y="21812"/>
                    </a:cubicBezTo>
                    <a:lnTo>
                      <a:pt x="6132" y="21812"/>
                    </a:lnTo>
                    <a:lnTo>
                      <a:pt x="4417" y="22765"/>
                    </a:lnTo>
                    <a:lnTo>
                      <a:pt x="4417" y="22765"/>
                    </a:lnTo>
                    <a:cubicBezTo>
                      <a:pt x="4360" y="22574"/>
                      <a:pt x="4360" y="22384"/>
                      <a:pt x="4417" y="22193"/>
                    </a:cubicBezTo>
                    <a:lnTo>
                      <a:pt x="4417" y="6382"/>
                    </a:lnTo>
                    <a:lnTo>
                      <a:pt x="1464" y="11716"/>
                    </a:lnTo>
                    <a:lnTo>
                      <a:pt x="1464" y="1171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125;p2">
                <a:extLst>
                  <a:ext uri="{FF2B5EF4-FFF2-40B4-BE49-F238E27FC236}">
                    <a16:creationId xmlns:a16="http://schemas.microsoft.com/office/drawing/2014/main" id="{3E948733-6386-0374-81DE-B323FD8CAA3A}"/>
                  </a:ext>
                </a:extLst>
              </p:cNvPr>
              <p:cNvSpPr/>
              <p:nvPr/>
            </p:nvSpPr>
            <p:spPr>
              <a:xfrm>
                <a:off x="-3884472" y="3096486"/>
                <a:ext cx="10821" cy="24536"/>
              </a:xfrm>
              <a:custGeom>
                <a:avLst/>
                <a:gdLst/>
                <a:ahLst/>
                <a:cxnLst/>
                <a:rect l="l" t="t" r="r" b="b"/>
                <a:pathLst>
                  <a:path w="10821" h="24536" extrusionOk="0">
                    <a:moveTo>
                      <a:pt x="177" y="20284"/>
                    </a:moveTo>
                    <a:cubicBezTo>
                      <a:pt x="34" y="19207"/>
                      <a:pt x="34" y="18121"/>
                      <a:pt x="177" y="17045"/>
                    </a:cubicBezTo>
                    <a:cubicBezTo>
                      <a:pt x="482" y="16007"/>
                      <a:pt x="930" y="15007"/>
                      <a:pt x="1510" y="14092"/>
                    </a:cubicBezTo>
                    <a:cubicBezTo>
                      <a:pt x="567" y="13140"/>
                      <a:pt x="110" y="11806"/>
                      <a:pt x="272" y="10473"/>
                    </a:cubicBezTo>
                    <a:cubicBezTo>
                      <a:pt x="129" y="9492"/>
                      <a:pt x="129" y="8501"/>
                      <a:pt x="272" y="7520"/>
                    </a:cubicBezTo>
                    <a:cubicBezTo>
                      <a:pt x="558" y="6596"/>
                      <a:pt x="939" y="5701"/>
                      <a:pt x="1415" y="4853"/>
                    </a:cubicBezTo>
                    <a:cubicBezTo>
                      <a:pt x="1815" y="3996"/>
                      <a:pt x="2358" y="3224"/>
                      <a:pt x="3034" y="2567"/>
                    </a:cubicBezTo>
                    <a:cubicBezTo>
                      <a:pt x="3644" y="1919"/>
                      <a:pt x="4349" y="1376"/>
                      <a:pt x="5130" y="948"/>
                    </a:cubicBezTo>
                    <a:cubicBezTo>
                      <a:pt x="5721" y="519"/>
                      <a:pt x="6406" y="262"/>
                      <a:pt x="7130" y="186"/>
                    </a:cubicBezTo>
                    <a:cubicBezTo>
                      <a:pt x="7673" y="-62"/>
                      <a:pt x="8302" y="-62"/>
                      <a:pt x="8845" y="186"/>
                    </a:cubicBezTo>
                    <a:cubicBezTo>
                      <a:pt x="9369" y="510"/>
                      <a:pt x="9740" y="1024"/>
                      <a:pt x="9892" y="1614"/>
                    </a:cubicBezTo>
                    <a:cubicBezTo>
                      <a:pt x="10064" y="2434"/>
                      <a:pt x="10064" y="3272"/>
                      <a:pt x="9892" y="4091"/>
                    </a:cubicBezTo>
                    <a:cubicBezTo>
                      <a:pt x="9988" y="4948"/>
                      <a:pt x="9988" y="5805"/>
                      <a:pt x="9892" y="6663"/>
                    </a:cubicBezTo>
                    <a:cubicBezTo>
                      <a:pt x="9721" y="7539"/>
                      <a:pt x="9397" y="8377"/>
                      <a:pt x="8940" y="9139"/>
                    </a:cubicBezTo>
                    <a:cubicBezTo>
                      <a:pt x="9540" y="9434"/>
                      <a:pt x="10016" y="9949"/>
                      <a:pt x="10274" y="10568"/>
                    </a:cubicBezTo>
                    <a:cubicBezTo>
                      <a:pt x="10607" y="11416"/>
                      <a:pt x="10769" y="12321"/>
                      <a:pt x="10750" y="13235"/>
                    </a:cubicBezTo>
                    <a:cubicBezTo>
                      <a:pt x="10845" y="14283"/>
                      <a:pt x="10845" y="15330"/>
                      <a:pt x="10750" y="16378"/>
                    </a:cubicBezTo>
                    <a:cubicBezTo>
                      <a:pt x="10455" y="17378"/>
                      <a:pt x="10045" y="18340"/>
                      <a:pt x="9512" y="19236"/>
                    </a:cubicBezTo>
                    <a:cubicBezTo>
                      <a:pt x="9054" y="20103"/>
                      <a:pt x="8473" y="20903"/>
                      <a:pt x="7797" y="21617"/>
                    </a:cubicBezTo>
                    <a:cubicBezTo>
                      <a:pt x="7092" y="22360"/>
                      <a:pt x="6292" y="22998"/>
                      <a:pt x="5416" y="23522"/>
                    </a:cubicBezTo>
                    <a:cubicBezTo>
                      <a:pt x="4682" y="23941"/>
                      <a:pt x="3873" y="24236"/>
                      <a:pt x="3034" y="24379"/>
                    </a:cubicBezTo>
                    <a:cubicBezTo>
                      <a:pt x="2453" y="24589"/>
                      <a:pt x="1806" y="24589"/>
                      <a:pt x="1225" y="24379"/>
                    </a:cubicBezTo>
                    <a:cubicBezTo>
                      <a:pt x="701" y="23998"/>
                      <a:pt x="301" y="23465"/>
                      <a:pt x="82" y="22855"/>
                    </a:cubicBezTo>
                    <a:cubicBezTo>
                      <a:pt x="-52" y="21998"/>
                      <a:pt x="-23" y="21122"/>
                      <a:pt x="177" y="20284"/>
                    </a:cubicBezTo>
                    <a:close/>
                    <a:moveTo>
                      <a:pt x="2939" y="18664"/>
                    </a:moveTo>
                    <a:cubicBezTo>
                      <a:pt x="2825" y="19036"/>
                      <a:pt x="2825" y="19436"/>
                      <a:pt x="2939" y="19807"/>
                    </a:cubicBezTo>
                    <a:cubicBezTo>
                      <a:pt x="3054" y="20064"/>
                      <a:pt x="3254" y="20264"/>
                      <a:pt x="3511" y="20379"/>
                    </a:cubicBezTo>
                    <a:cubicBezTo>
                      <a:pt x="3825" y="20426"/>
                      <a:pt x="4149" y="20426"/>
                      <a:pt x="4463" y="20379"/>
                    </a:cubicBezTo>
                    <a:lnTo>
                      <a:pt x="5606" y="20379"/>
                    </a:lnTo>
                    <a:cubicBezTo>
                      <a:pt x="5997" y="20150"/>
                      <a:pt x="6349" y="19864"/>
                      <a:pt x="6654" y="19521"/>
                    </a:cubicBezTo>
                    <a:cubicBezTo>
                      <a:pt x="7016" y="19217"/>
                      <a:pt x="7340" y="18864"/>
                      <a:pt x="7606" y="18474"/>
                    </a:cubicBezTo>
                    <a:cubicBezTo>
                      <a:pt x="7883" y="18064"/>
                      <a:pt x="8111" y="17607"/>
                      <a:pt x="8273" y="17140"/>
                    </a:cubicBezTo>
                    <a:cubicBezTo>
                      <a:pt x="8321" y="16664"/>
                      <a:pt x="8321" y="16188"/>
                      <a:pt x="8273" y="15712"/>
                    </a:cubicBezTo>
                    <a:cubicBezTo>
                      <a:pt x="8340" y="15330"/>
                      <a:pt x="8340" y="14950"/>
                      <a:pt x="8273" y="14568"/>
                    </a:cubicBezTo>
                    <a:cubicBezTo>
                      <a:pt x="8054" y="14502"/>
                      <a:pt x="7826" y="14502"/>
                      <a:pt x="7606" y="14568"/>
                    </a:cubicBezTo>
                    <a:lnTo>
                      <a:pt x="6654" y="14568"/>
                    </a:lnTo>
                    <a:lnTo>
                      <a:pt x="5606" y="15045"/>
                    </a:lnTo>
                    <a:cubicBezTo>
                      <a:pt x="5178" y="15264"/>
                      <a:pt x="4797" y="15559"/>
                      <a:pt x="4463" y="15902"/>
                    </a:cubicBezTo>
                    <a:lnTo>
                      <a:pt x="3511" y="16950"/>
                    </a:lnTo>
                    <a:cubicBezTo>
                      <a:pt x="3263" y="17369"/>
                      <a:pt x="3073" y="17817"/>
                      <a:pt x="2939" y="18283"/>
                    </a:cubicBezTo>
                    <a:cubicBezTo>
                      <a:pt x="2930" y="18407"/>
                      <a:pt x="2930" y="18540"/>
                      <a:pt x="2939" y="18664"/>
                    </a:cubicBezTo>
                    <a:close/>
                    <a:moveTo>
                      <a:pt x="3511" y="9139"/>
                    </a:moveTo>
                    <a:cubicBezTo>
                      <a:pt x="3454" y="9453"/>
                      <a:pt x="3454" y="9777"/>
                      <a:pt x="3511" y="10092"/>
                    </a:cubicBezTo>
                    <a:cubicBezTo>
                      <a:pt x="3654" y="10330"/>
                      <a:pt x="3844" y="10520"/>
                      <a:pt x="4082" y="10663"/>
                    </a:cubicBezTo>
                    <a:lnTo>
                      <a:pt x="4844" y="10663"/>
                    </a:lnTo>
                    <a:lnTo>
                      <a:pt x="5797" y="10663"/>
                    </a:lnTo>
                    <a:lnTo>
                      <a:pt x="6654" y="9996"/>
                    </a:lnTo>
                    <a:cubicBezTo>
                      <a:pt x="7216" y="9415"/>
                      <a:pt x="7664" y="8739"/>
                      <a:pt x="7988" y="7996"/>
                    </a:cubicBezTo>
                    <a:cubicBezTo>
                      <a:pt x="8035" y="7587"/>
                      <a:pt x="8035" y="7168"/>
                      <a:pt x="7988" y="6758"/>
                    </a:cubicBezTo>
                    <a:cubicBezTo>
                      <a:pt x="8054" y="6415"/>
                      <a:pt x="8054" y="6053"/>
                      <a:pt x="7988" y="5710"/>
                    </a:cubicBezTo>
                    <a:cubicBezTo>
                      <a:pt x="7988" y="5710"/>
                      <a:pt x="7988" y="5710"/>
                      <a:pt x="7416" y="5234"/>
                    </a:cubicBezTo>
                    <a:lnTo>
                      <a:pt x="6654" y="5234"/>
                    </a:lnTo>
                    <a:lnTo>
                      <a:pt x="5797" y="5234"/>
                    </a:lnTo>
                    <a:cubicBezTo>
                      <a:pt x="5435" y="5434"/>
                      <a:pt x="5121" y="5691"/>
                      <a:pt x="4844" y="5996"/>
                    </a:cubicBezTo>
                    <a:cubicBezTo>
                      <a:pt x="4568" y="6263"/>
                      <a:pt x="4311" y="6548"/>
                      <a:pt x="4082" y="6853"/>
                    </a:cubicBezTo>
                    <a:lnTo>
                      <a:pt x="3511" y="7996"/>
                    </a:lnTo>
                    <a:cubicBezTo>
                      <a:pt x="3492" y="8215"/>
                      <a:pt x="3492" y="8444"/>
                      <a:pt x="3511" y="866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126;p2">
                <a:extLst>
                  <a:ext uri="{FF2B5EF4-FFF2-40B4-BE49-F238E27FC236}">
                    <a16:creationId xmlns:a16="http://schemas.microsoft.com/office/drawing/2014/main" id="{129E923E-68F3-4967-9828-6E3CF1B9E431}"/>
                  </a:ext>
                </a:extLst>
              </p:cNvPr>
              <p:cNvSpPr/>
              <p:nvPr/>
            </p:nvSpPr>
            <p:spPr>
              <a:xfrm>
                <a:off x="-4049935" y="3193151"/>
                <a:ext cx="10125" cy="25630"/>
              </a:xfrm>
              <a:custGeom>
                <a:avLst/>
                <a:gdLst/>
                <a:ahLst/>
                <a:cxnLst/>
                <a:rect l="l" t="t" r="r" b="b"/>
                <a:pathLst>
                  <a:path w="10125" h="25630" extrusionOk="0">
                    <a:moveTo>
                      <a:pt x="4953" y="10486"/>
                    </a:moveTo>
                    <a:cubicBezTo>
                      <a:pt x="5305" y="9819"/>
                      <a:pt x="5591" y="9114"/>
                      <a:pt x="5810" y="8390"/>
                    </a:cubicBezTo>
                    <a:cubicBezTo>
                      <a:pt x="5848" y="7886"/>
                      <a:pt x="5848" y="7371"/>
                      <a:pt x="5810" y="6866"/>
                    </a:cubicBezTo>
                    <a:cubicBezTo>
                      <a:pt x="6048" y="6257"/>
                      <a:pt x="6048" y="5571"/>
                      <a:pt x="5810" y="4961"/>
                    </a:cubicBezTo>
                    <a:cubicBezTo>
                      <a:pt x="5810" y="4961"/>
                      <a:pt x="4858" y="4961"/>
                      <a:pt x="4096" y="4961"/>
                    </a:cubicBezTo>
                    <a:cubicBezTo>
                      <a:pt x="3362" y="5428"/>
                      <a:pt x="2762" y="6085"/>
                      <a:pt x="2381" y="6866"/>
                    </a:cubicBezTo>
                    <a:cubicBezTo>
                      <a:pt x="2057" y="7705"/>
                      <a:pt x="1800" y="8562"/>
                      <a:pt x="1619" y="9438"/>
                    </a:cubicBezTo>
                    <a:cubicBezTo>
                      <a:pt x="1676" y="9724"/>
                      <a:pt x="1676" y="10010"/>
                      <a:pt x="1619" y="10295"/>
                    </a:cubicBezTo>
                    <a:lnTo>
                      <a:pt x="1619" y="10295"/>
                    </a:lnTo>
                    <a:lnTo>
                      <a:pt x="0" y="11248"/>
                    </a:lnTo>
                    <a:lnTo>
                      <a:pt x="0" y="11248"/>
                    </a:lnTo>
                    <a:cubicBezTo>
                      <a:pt x="0" y="11248"/>
                      <a:pt x="0" y="11248"/>
                      <a:pt x="0" y="10676"/>
                    </a:cubicBezTo>
                    <a:cubicBezTo>
                      <a:pt x="19" y="9676"/>
                      <a:pt x="181" y="8676"/>
                      <a:pt x="476" y="7724"/>
                    </a:cubicBezTo>
                    <a:cubicBezTo>
                      <a:pt x="705" y="6733"/>
                      <a:pt x="1057" y="5771"/>
                      <a:pt x="1524" y="4866"/>
                    </a:cubicBezTo>
                    <a:cubicBezTo>
                      <a:pt x="1962" y="3980"/>
                      <a:pt x="2505" y="3152"/>
                      <a:pt x="3143" y="2390"/>
                    </a:cubicBezTo>
                    <a:cubicBezTo>
                      <a:pt x="3724" y="1685"/>
                      <a:pt x="4439" y="1104"/>
                      <a:pt x="5239" y="675"/>
                    </a:cubicBezTo>
                    <a:cubicBezTo>
                      <a:pt x="5858" y="189"/>
                      <a:pt x="6639" y="-49"/>
                      <a:pt x="7429" y="8"/>
                    </a:cubicBezTo>
                    <a:cubicBezTo>
                      <a:pt x="8049" y="46"/>
                      <a:pt x="8630" y="313"/>
                      <a:pt x="9049" y="770"/>
                    </a:cubicBezTo>
                    <a:cubicBezTo>
                      <a:pt x="9496" y="1294"/>
                      <a:pt x="9820" y="1913"/>
                      <a:pt x="10001" y="2580"/>
                    </a:cubicBezTo>
                    <a:cubicBezTo>
                      <a:pt x="10106" y="3342"/>
                      <a:pt x="10106" y="4104"/>
                      <a:pt x="10001" y="4866"/>
                    </a:cubicBezTo>
                    <a:cubicBezTo>
                      <a:pt x="10049" y="5409"/>
                      <a:pt x="10049" y="5942"/>
                      <a:pt x="10001" y="6485"/>
                    </a:cubicBezTo>
                    <a:cubicBezTo>
                      <a:pt x="10087" y="6990"/>
                      <a:pt x="10087" y="7504"/>
                      <a:pt x="10001" y="8009"/>
                    </a:cubicBezTo>
                    <a:cubicBezTo>
                      <a:pt x="9849" y="8667"/>
                      <a:pt x="9620" y="9305"/>
                      <a:pt x="9334" y="9914"/>
                    </a:cubicBezTo>
                    <a:cubicBezTo>
                      <a:pt x="8992" y="10724"/>
                      <a:pt x="8611" y="11524"/>
                      <a:pt x="8192" y="12296"/>
                    </a:cubicBezTo>
                    <a:lnTo>
                      <a:pt x="4381" y="19916"/>
                    </a:lnTo>
                    <a:lnTo>
                      <a:pt x="10096" y="16582"/>
                    </a:lnTo>
                    <a:cubicBezTo>
                      <a:pt x="10096" y="16582"/>
                      <a:pt x="10096" y="16582"/>
                      <a:pt x="10096" y="16582"/>
                    </a:cubicBezTo>
                    <a:lnTo>
                      <a:pt x="10096" y="18868"/>
                    </a:lnTo>
                    <a:cubicBezTo>
                      <a:pt x="10135" y="19115"/>
                      <a:pt x="10135" y="19382"/>
                      <a:pt x="10096" y="19630"/>
                    </a:cubicBezTo>
                    <a:cubicBezTo>
                      <a:pt x="10135" y="19782"/>
                      <a:pt x="10135" y="19954"/>
                      <a:pt x="10096" y="20106"/>
                    </a:cubicBezTo>
                    <a:lnTo>
                      <a:pt x="571" y="25630"/>
                    </a:lnTo>
                    <a:lnTo>
                      <a:pt x="571" y="25630"/>
                    </a:lnTo>
                    <a:cubicBezTo>
                      <a:pt x="514" y="25478"/>
                      <a:pt x="514" y="25307"/>
                      <a:pt x="571" y="25154"/>
                    </a:cubicBezTo>
                    <a:lnTo>
                      <a:pt x="571" y="23154"/>
                    </a:lnTo>
                    <a:cubicBezTo>
                      <a:pt x="486" y="22811"/>
                      <a:pt x="486" y="22449"/>
                      <a:pt x="571" y="22106"/>
                    </a:cubicBezTo>
                    <a:lnTo>
                      <a:pt x="571" y="2134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127;p2">
                <a:extLst>
                  <a:ext uri="{FF2B5EF4-FFF2-40B4-BE49-F238E27FC236}">
                    <a16:creationId xmlns:a16="http://schemas.microsoft.com/office/drawing/2014/main" id="{EB45A8D5-F39E-3421-12FE-CC417B59B01E}"/>
                  </a:ext>
                </a:extLst>
              </p:cNvPr>
              <p:cNvSpPr/>
              <p:nvPr/>
            </p:nvSpPr>
            <p:spPr>
              <a:xfrm>
                <a:off x="-4038108" y="3185824"/>
                <a:ext cx="10598" cy="24670"/>
              </a:xfrm>
              <a:custGeom>
                <a:avLst/>
                <a:gdLst/>
                <a:ahLst/>
                <a:cxnLst/>
                <a:rect l="l" t="t" r="r" b="b"/>
                <a:pathLst>
                  <a:path w="10598" h="24670" extrusionOk="0">
                    <a:moveTo>
                      <a:pt x="10556" y="6192"/>
                    </a:moveTo>
                    <a:lnTo>
                      <a:pt x="10556" y="11907"/>
                    </a:lnTo>
                    <a:cubicBezTo>
                      <a:pt x="10556" y="13145"/>
                      <a:pt x="10556" y="14384"/>
                      <a:pt x="10556" y="15527"/>
                    </a:cubicBezTo>
                    <a:cubicBezTo>
                      <a:pt x="10394" y="16679"/>
                      <a:pt x="10080" y="17803"/>
                      <a:pt x="9604" y="18860"/>
                    </a:cubicBezTo>
                    <a:cubicBezTo>
                      <a:pt x="9165" y="19860"/>
                      <a:pt x="8594" y="20784"/>
                      <a:pt x="7889" y="21623"/>
                    </a:cubicBezTo>
                    <a:cubicBezTo>
                      <a:pt x="7194" y="22518"/>
                      <a:pt x="6317" y="23270"/>
                      <a:pt x="5317" y="23813"/>
                    </a:cubicBezTo>
                    <a:cubicBezTo>
                      <a:pt x="4546" y="24299"/>
                      <a:pt x="3660" y="24595"/>
                      <a:pt x="2746" y="24671"/>
                    </a:cubicBezTo>
                    <a:cubicBezTo>
                      <a:pt x="2098" y="24585"/>
                      <a:pt x="1488" y="24280"/>
                      <a:pt x="1031" y="23813"/>
                    </a:cubicBezTo>
                    <a:cubicBezTo>
                      <a:pt x="564" y="23156"/>
                      <a:pt x="241" y="22413"/>
                      <a:pt x="79" y="21623"/>
                    </a:cubicBezTo>
                    <a:cubicBezTo>
                      <a:pt x="-26" y="20546"/>
                      <a:pt x="-26" y="19461"/>
                      <a:pt x="79" y="18384"/>
                    </a:cubicBezTo>
                    <a:cubicBezTo>
                      <a:pt x="31" y="17460"/>
                      <a:pt x="31" y="16546"/>
                      <a:pt x="79" y="15622"/>
                    </a:cubicBezTo>
                    <a:cubicBezTo>
                      <a:pt x="21" y="14698"/>
                      <a:pt x="21" y="13784"/>
                      <a:pt x="79" y="12860"/>
                    </a:cubicBezTo>
                    <a:cubicBezTo>
                      <a:pt x="-17" y="11621"/>
                      <a:pt x="-17" y="10383"/>
                      <a:pt x="79" y="9145"/>
                    </a:cubicBezTo>
                    <a:cubicBezTo>
                      <a:pt x="298" y="8012"/>
                      <a:pt x="612" y="6887"/>
                      <a:pt x="1031" y="5811"/>
                    </a:cubicBezTo>
                    <a:cubicBezTo>
                      <a:pt x="1488" y="4792"/>
                      <a:pt x="2060" y="3840"/>
                      <a:pt x="2746" y="2954"/>
                    </a:cubicBezTo>
                    <a:cubicBezTo>
                      <a:pt x="3469" y="2077"/>
                      <a:pt x="4336" y="1334"/>
                      <a:pt x="5317" y="763"/>
                    </a:cubicBezTo>
                    <a:cubicBezTo>
                      <a:pt x="6079" y="249"/>
                      <a:pt x="6975" y="-18"/>
                      <a:pt x="7889" y="1"/>
                    </a:cubicBezTo>
                    <a:cubicBezTo>
                      <a:pt x="8537" y="10"/>
                      <a:pt x="9156" y="287"/>
                      <a:pt x="9604" y="763"/>
                    </a:cubicBezTo>
                    <a:cubicBezTo>
                      <a:pt x="10089" y="1411"/>
                      <a:pt x="10413" y="2163"/>
                      <a:pt x="10556" y="2954"/>
                    </a:cubicBezTo>
                    <a:cubicBezTo>
                      <a:pt x="10613" y="4030"/>
                      <a:pt x="10613" y="5116"/>
                      <a:pt x="10556" y="6192"/>
                    </a:cubicBezTo>
                    <a:close/>
                    <a:moveTo>
                      <a:pt x="2174" y="16575"/>
                    </a:moveTo>
                    <a:cubicBezTo>
                      <a:pt x="2155" y="17660"/>
                      <a:pt x="2384" y="18737"/>
                      <a:pt x="2841" y="19718"/>
                    </a:cubicBezTo>
                    <a:cubicBezTo>
                      <a:pt x="2841" y="20384"/>
                      <a:pt x="3984" y="20384"/>
                      <a:pt x="4936" y="19718"/>
                    </a:cubicBezTo>
                    <a:cubicBezTo>
                      <a:pt x="5898" y="19156"/>
                      <a:pt x="6641" y="18279"/>
                      <a:pt x="7032" y="17241"/>
                    </a:cubicBezTo>
                    <a:cubicBezTo>
                      <a:pt x="7489" y="15955"/>
                      <a:pt x="7708" y="14603"/>
                      <a:pt x="7699" y="13241"/>
                    </a:cubicBezTo>
                    <a:cubicBezTo>
                      <a:pt x="7822" y="11469"/>
                      <a:pt x="7822" y="9678"/>
                      <a:pt x="7699" y="7907"/>
                    </a:cubicBezTo>
                    <a:cubicBezTo>
                      <a:pt x="7775" y="6821"/>
                      <a:pt x="7537" y="5725"/>
                      <a:pt x="7032" y="4763"/>
                    </a:cubicBezTo>
                    <a:cubicBezTo>
                      <a:pt x="7032" y="4192"/>
                      <a:pt x="5889" y="4097"/>
                      <a:pt x="4936" y="4763"/>
                    </a:cubicBezTo>
                    <a:cubicBezTo>
                      <a:pt x="3993" y="5354"/>
                      <a:pt x="3269" y="6221"/>
                      <a:pt x="2841" y="7240"/>
                    </a:cubicBezTo>
                    <a:cubicBezTo>
                      <a:pt x="2431" y="8535"/>
                      <a:pt x="2212" y="9878"/>
                      <a:pt x="2174" y="11240"/>
                    </a:cubicBezTo>
                    <a:lnTo>
                      <a:pt x="2174" y="16575"/>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128;p2">
                <a:extLst>
                  <a:ext uri="{FF2B5EF4-FFF2-40B4-BE49-F238E27FC236}">
                    <a16:creationId xmlns:a16="http://schemas.microsoft.com/office/drawing/2014/main" id="{670CB29C-DE45-A345-82F5-E14577F1536F}"/>
                  </a:ext>
                </a:extLst>
              </p:cNvPr>
              <p:cNvSpPr/>
              <p:nvPr/>
            </p:nvSpPr>
            <p:spPr>
              <a:xfrm>
                <a:off x="-4025894" y="3179062"/>
                <a:ext cx="6188" cy="22955"/>
              </a:xfrm>
              <a:custGeom>
                <a:avLst/>
                <a:gdLst/>
                <a:ahLst/>
                <a:cxnLst/>
                <a:rect l="l" t="t" r="r" b="b"/>
                <a:pathLst>
                  <a:path w="6188" h="22955" extrusionOk="0">
                    <a:moveTo>
                      <a:pt x="57" y="10858"/>
                    </a:moveTo>
                    <a:cubicBezTo>
                      <a:pt x="-19" y="10678"/>
                      <a:pt x="-19" y="10468"/>
                      <a:pt x="57" y="10287"/>
                    </a:cubicBezTo>
                    <a:cubicBezTo>
                      <a:pt x="57" y="10287"/>
                      <a:pt x="57" y="9811"/>
                      <a:pt x="57" y="9620"/>
                    </a:cubicBezTo>
                    <a:lnTo>
                      <a:pt x="4534" y="1524"/>
                    </a:lnTo>
                    <a:lnTo>
                      <a:pt x="4534" y="953"/>
                    </a:lnTo>
                    <a:lnTo>
                      <a:pt x="4534" y="953"/>
                    </a:lnTo>
                    <a:lnTo>
                      <a:pt x="6153" y="0"/>
                    </a:lnTo>
                    <a:lnTo>
                      <a:pt x="6153" y="0"/>
                    </a:lnTo>
                    <a:cubicBezTo>
                      <a:pt x="6201" y="152"/>
                      <a:pt x="6201" y="324"/>
                      <a:pt x="6153" y="476"/>
                    </a:cubicBezTo>
                    <a:lnTo>
                      <a:pt x="6153" y="21336"/>
                    </a:lnTo>
                    <a:cubicBezTo>
                      <a:pt x="6191" y="21555"/>
                      <a:pt x="6191" y="21784"/>
                      <a:pt x="6153" y="22003"/>
                    </a:cubicBezTo>
                    <a:lnTo>
                      <a:pt x="4439" y="22955"/>
                    </a:lnTo>
                    <a:cubicBezTo>
                      <a:pt x="4439" y="22955"/>
                      <a:pt x="4439" y="22955"/>
                      <a:pt x="4439" y="22955"/>
                    </a:cubicBezTo>
                    <a:lnTo>
                      <a:pt x="4439" y="7144"/>
                    </a:lnTo>
                    <a:lnTo>
                      <a:pt x="1486" y="12383"/>
                    </a:lnTo>
                    <a:lnTo>
                      <a:pt x="1486" y="12383"/>
                    </a:lnTo>
                    <a:cubicBezTo>
                      <a:pt x="1486" y="12383"/>
                      <a:pt x="1486" y="12383"/>
                      <a:pt x="1486" y="1238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129;p2">
                <a:extLst>
                  <a:ext uri="{FF2B5EF4-FFF2-40B4-BE49-F238E27FC236}">
                    <a16:creationId xmlns:a16="http://schemas.microsoft.com/office/drawing/2014/main" id="{6A92B1A1-0194-7AE6-3854-DB1439FA1253}"/>
                  </a:ext>
                </a:extLst>
              </p:cNvPr>
              <p:cNvSpPr/>
              <p:nvPr/>
            </p:nvSpPr>
            <p:spPr>
              <a:xfrm>
                <a:off x="-4015424" y="3171824"/>
                <a:ext cx="8767" cy="26003"/>
              </a:xfrm>
              <a:custGeom>
                <a:avLst/>
                <a:gdLst/>
                <a:ahLst/>
                <a:cxnLst/>
                <a:rect l="l" t="t" r="r" b="b"/>
                <a:pathLst>
                  <a:path w="8767" h="26003" extrusionOk="0">
                    <a:moveTo>
                      <a:pt x="8732" y="0"/>
                    </a:moveTo>
                    <a:lnTo>
                      <a:pt x="8732" y="0"/>
                    </a:lnTo>
                    <a:cubicBezTo>
                      <a:pt x="8732" y="0"/>
                      <a:pt x="8732" y="0"/>
                      <a:pt x="8732" y="571"/>
                    </a:cubicBezTo>
                    <a:lnTo>
                      <a:pt x="8732" y="2667"/>
                    </a:lnTo>
                    <a:cubicBezTo>
                      <a:pt x="8780" y="2886"/>
                      <a:pt x="8780" y="3115"/>
                      <a:pt x="8732" y="3334"/>
                    </a:cubicBezTo>
                    <a:cubicBezTo>
                      <a:pt x="8770" y="3686"/>
                      <a:pt x="8770" y="4029"/>
                      <a:pt x="8732" y="4382"/>
                    </a:cubicBezTo>
                    <a:lnTo>
                      <a:pt x="3874" y="24289"/>
                    </a:lnTo>
                    <a:cubicBezTo>
                      <a:pt x="3903" y="24508"/>
                      <a:pt x="3903" y="24736"/>
                      <a:pt x="3874" y="24955"/>
                    </a:cubicBezTo>
                    <a:cubicBezTo>
                      <a:pt x="3874" y="24955"/>
                      <a:pt x="3874" y="24955"/>
                      <a:pt x="3874" y="24955"/>
                    </a:cubicBezTo>
                    <a:lnTo>
                      <a:pt x="2160" y="26003"/>
                    </a:lnTo>
                    <a:lnTo>
                      <a:pt x="2160" y="26003"/>
                    </a:lnTo>
                    <a:cubicBezTo>
                      <a:pt x="2160" y="26003"/>
                      <a:pt x="2160" y="26003"/>
                      <a:pt x="2160" y="25432"/>
                    </a:cubicBezTo>
                    <a:lnTo>
                      <a:pt x="2160" y="25432"/>
                    </a:lnTo>
                    <a:lnTo>
                      <a:pt x="7018" y="5525"/>
                    </a:lnTo>
                    <a:lnTo>
                      <a:pt x="64" y="9525"/>
                    </a:lnTo>
                    <a:cubicBezTo>
                      <a:pt x="64" y="9525"/>
                      <a:pt x="64" y="9525"/>
                      <a:pt x="64" y="9525"/>
                    </a:cubicBezTo>
                    <a:cubicBezTo>
                      <a:pt x="64" y="9525"/>
                      <a:pt x="64" y="9525"/>
                      <a:pt x="64" y="9525"/>
                    </a:cubicBezTo>
                    <a:lnTo>
                      <a:pt x="64" y="7239"/>
                    </a:lnTo>
                    <a:cubicBezTo>
                      <a:pt x="-21" y="6991"/>
                      <a:pt x="-21" y="6725"/>
                      <a:pt x="64" y="6477"/>
                    </a:cubicBezTo>
                    <a:cubicBezTo>
                      <a:pt x="26" y="6325"/>
                      <a:pt x="26" y="6153"/>
                      <a:pt x="64" y="600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 name="Google Shape;130;p2">
                <a:extLst>
                  <a:ext uri="{FF2B5EF4-FFF2-40B4-BE49-F238E27FC236}">
                    <a16:creationId xmlns:a16="http://schemas.microsoft.com/office/drawing/2014/main" id="{7D2EC713-8FFE-9C85-4CBA-A9A8298399F7}"/>
                  </a:ext>
                </a:extLst>
              </p:cNvPr>
              <p:cNvSpPr/>
              <p:nvPr/>
            </p:nvSpPr>
            <p:spPr>
              <a:xfrm>
                <a:off x="-4183476" y="3270503"/>
                <a:ext cx="9648" cy="25622"/>
              </a:xfrm>
              <a:custGeom>
                <a:avLst/>
                <a:gdLst/>
                <a:ahLst/>
                <a:cxnLst/>
                <a:rect l="l" t="t" r="r" b="b"/>
                <a:pathLst>
                  <a:path w="9648" h="25622" extrusionOk="0">
                    <a:moveTo>
                      <a:pt x="5144" y="10096"/>
                    </a:moveTo>
                    <a:cubicBezTo>
                      <a:pt x="5486" y="9468"/>
                      <a:pt x="5744" y="8792"/>
                      <a:pt x="5906" y="8096"/>
                    </a:cubicBezTo>
                    <a:cubicBezTo>
                      <a:pt x="5991" y="7563"/>
                      <a:pt x="5991" y="7010"/>
                      <a:pt x="5906" y="6477"/>
                    </a:cubicBezTo>
                    <a:cubicBezTo>
                      <a:pt x="6096" y="5858"/>
                      <a:pt x="6096" y="5191"/>
                      <a:pt x="5906" y="4572"/>
                    </a:cubicBezTo>
                    <a:cubicBezTo>
                      <a:pt x="5906" y="4572"/>
                      <a:pt x="4953" y="4572"/>
                      <a:pt x="4191" y="4572"/>
                    </a:cubicBezTo>
                    <a:cubicBezTo>
                      <a:pt x="3458" y="5001"/>
                      <a:pt x="2867" y="5629"/>
                      <a:pt x="2477" y="6382"/>
                    </a:cubicBezTo>
                    <a:cubicBezTo>
                      <a:pt x="2115" y="7239"/>
                      <a:pt x="1857" y="8134"/>
                      <a:pt x="1715" y="9049"/>
                    </a:cubicBezTo>
                    <a:cubicBezTo>
                      <a:pt x="1810" y="9296"/>
                      <a:pt x="1810" y="9563"/>
                      <a:pt x="1715" y="9811"/>
                    </a:cubicBezTo>
                    <a:cubicBezTo>
                      <a:pt x="1715" y="9811"/>
                      <a:pt x="1715" y="9811"/>
                      <a:pt x="1715" y="9811"/>
                    </a:cubicBezTo>
                    <a:lnTo>
                      <a:pt x="0" y="10763"/>
                    </a:lnTo>
                    <a:lnTo>
                      <a:pt x="0" y="10763"/>
                    </a:lnTo>
                    <a:cubicBezTo>
                      <a:pt x="0" y="9716"/>
                      <a:pt x="0" y="8763"/>
                      <a:pt x="0" y="7715"/>
                    </a:cubicBezTo>
                    <a:cubicBezTo>
                      <a:pt x="295" y="6734"/>
                      <a:pt x="676" y="5772"/>
                      <a:pt x="1143" y="4858"/>
                    </a:cubicBezTo>
                    <a:cubicBezTo>
                      <a:pt x="1629" y="4000"/>
                      <a:pt x="2172" y="3172"/>
                      <a:pt x="2762" y="2381"/>
                    </a:cubicBezTo>
                    <a:cubicBezTo>
                      <a:pt x="3353" y="1734"/>
                      <a:pt x="4029" y="1153"/>
                      <a:pt x="4763" y="667"/>
                    </a:cubicBezTo>
                    <a:cubicBezTo>
                      <a:pt x="5458" y="267"/>
                      <a:pt x="6248" y="38"/>
                      <a:pt x="7048" y="0"/>
                    </a:cubicBezTo>
                    <a:cubicBezTo>
                      <a:pt x="7677" y="86"/>
                      <a:pt x="8249" y="391"/>
                      <a:pt x="8668" y="857"/>
                    </a:cubicBezTo>
                    <a:cubicBezTo>
                      <a:pt x="9106" y="1343"/>
                      <a:pt x="9401" y="1934"/>
                      <a:pt x="9525" y="2572"/>
                    </a:cubicBezTo>
                    <a:cubicBezTo>
                      <a:pt x="9620" y="3362"/>
                      <a:pt x="9620" y="4162"/>
                      <a:pt x="9525" y="4953"/>
                    </a:cubicBezTo>
                    <a:cubicBezTo>
                      <a:pt x="9525" y="5429"/>
                      <a:pt x="9525" y="6001"/>
                      <a:pt x="9525" y="6477"/>
                    </a:cubicBezTo>
                    <a:lnTo>
                      <a:pt x="9525" y="8096"/>
                    </a:lnTo>
                    <a:lnTo>
                      <a:pt x="8858" y="10001"/>
                    </a:lnTo>
                    <a:lnTo>
                      <a:pt x="7715" y="12287"/>
                    </a:lnTo>
                    <a:lnTo>
                      <a:pt x="3810" y="19907"/>
                    </a:lnTo>
                    <a:lnTo>
                      <a:pt x="9620" y="16574"/>
                    </a:lnTo>
                    <a:lnTo>
                      <a:pt x="9620" y="16574"/>
                    </a:lnTo>
                    <a:lnTo>
                      <a:pt x="9620" y="18859"/>
                    </a:lnTo>
                    <a:cubicBezTo>
                      <a:pt x="9658" y="19079"/>
                      <a:pt x="9658" y="19307"/>
                      <a:pt x="9620" y="19526"/>
                    </a:cubicBezTo>
                    <a:cubicBezTo>
                      <a:pt x="9658" y="19679"/>
                      <a:pt x="9658" y="19850"/>
                      <a:pt x="9620" y="20003"/>
                    </a:cubicBezTo>
                    <a:lnTo>
                      <a:pt x="95" y="25622"/>
                    </a:lnTo>
                    <a:lnTo>
                      <a:pt x="95" y="25622"/>
                    </a:lnTo>
                    <a:cubicBezTo>
                      <a:pt x="38" y="25432"/>
                      <a:pt x="38" y="25241"/>
                      <a:pt x="95" y="25051"/>
                    </a:cubicBezTo>
                    <a:lnTo>
                      <a:pt x="95" y="23146"/>
                    </a:lnTo>
                    <a:cubicBezTo>
                      <a:pt x="38" y="22803"/>
                      <a:pt x="38" y="22441"/>
                      <a:pt x="95" y="22098"/>
                    </a:cubicBezTo>
                    <a:lnTo>
                      <a:pt x="95" y="2133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131;p2">
                <a:extLst>
                  <a:ext uri="{FF2B5EF4-FFF2-40B4-BE49-F238E27FC236}">
                    <a16:creationId xmlns:a16="http://schemas.microsoft.com/office/drawing/2014/main" id="{5D8384C6-1099-B375-D24B-C756558102F6}"/>
                  </a:ext>
                </a:extLst>
              </p:cNvPr>
              <p:cNvSpPr/>
              <p:nvPr/>
            </p:nvSpPr>
            <p:spPr>
              <a:xfrm>
                <a:off x="-4171524" y="3262787"/>
                <a:ext cx="10606" cy="24669"/>
              </a:xfrm>
              <a:custGeom>
                <a:avLst/>
                <a:gdLst/>
                <a:ahLst/>
                <a:cxnLst/>
                <a:rect l="l" t="t" r="r" b="b"/>
                <a:pathLst>
                  <a:path w="10606" h="24669" extrusionOk="0">
                    <a:moveTo>
                      <a:pt x="10528" y="6287"/>
                    </a:moveTo>
                    <a:cubicBezTo>
                      <a:pt x="10575" y="6734"/>
                      <a:pt x="10575" y="7172"/>
                      <a:pt x="10528" y="7620"/>
                    </a:cubicBezTo>
                    <a:lnTo>
                      <a:pt x="10528" y="10573"/>
                    </a:lnTo>
                    <a:cubicBezTo>
                      <a:pt x="10575" y="11020"/>
                      <a:pt x="10575" y="11459"/>
                      <a:pt x="10528" y="11906"/>
                    </a:cubicBezTo>
                    <a:cubicBezTo>
                      <a:pt x="10623" y="13144"/>
                      <a:pt x="10623" y="14383"/>
                      <a:pt x="10528" y="15621"/>
                    </a:cubicBezTo>
                    <a:cubicBezTo>
                      <a:pt x="10308" y="16755"/>
                      <a:pt x="9994" y="17878"/>
                      <a:pt x="9575" y="18955"/>
                    </a:cubicBezTo>
                    <a:cubicBezTo>
                      <a:pt x="9099" y="19926"/>
                      <a:pt x="8518" y="20850"/>
                      <a:pt x="7861" y="21717"/>
                    </a:cubicBezTo>
                    <a:cubicBezTo>
                      <a:pt x="7118" y="22546"/>
                      <a:pt x="6251" y="23250"/>
                      <a:pt x="5289" y="23813"/>
                    </a:cubicBezTo>
                    <a:cubicBezTo>
                      <a:pt x="4536" y="24346"/>
                      <a:pt x="3641" y="24641"/>
                      <a:pt x="2717" y="24670"/>
                    </a:cubicBezTo>
                    <a:cubicBezTo>
                      <a:pt x="2041" y="24660"/>
                      <a:pt x="1412" y="24346"/>
                      <a:pt x="1003" y="23813"/>
                    </a:cubicBezTo>
                    <a:cubicBezTo>
                      <a:pt x="488" y="23184"/>
                      <a:pt x="155" y="22431"/>
                      <a:pt x="50" y="21622"/>
                    </a:cubicBezTo>
                    <a:cubicBezTo>
                      <a:pt x="-17" y="20545"/>
                      <a:pt x="-17" y="19460"/>
                      <a:pt x="50" y="18383"/>
                    </a:cubicBezTo>
                    <a:lnTo>
                      <a:pt x="50" y="12859"/>
                    </a:lnTo>
                    <a:cubicBezTo>
                      <a:pt x="50" y="11621"/>
                      <a:pt x="50" y="10382"/>
                      <a:pt x="50" y="9239"/>
                    </a:cubicBezTo>
                    <a:cubicBezTo>
                      <a:pt x="193" y="8087"/>
                      <a:pt x="517" y="6963"/>
                      <a:pt x="1003" y="5905"/>
                    </a:cubicBezTo>
                    <a:cubicBezTo>
                      <a:pt x="1441" y="4877"/>
                      <a:pt x="2012" y="3915"/>
                      <a:pt x="2717" y="3048"/>
                    </a:cubicBezTo>
                    <a:cubicBezTo>
                      <a:pt x="3412" y="2153"/>
                      <a:pt x="4289" y="1400"/>
                      <a:pt x="5289" y="857"/>
                    </a:cubicBezTo>
                    <a:cubicBezTo>
                      <a:pt x="6051" y="343"/>
                      <a:pt x="6946" y="48"/>
                      <a:pt x="7861" y="0"/>
                    </a:cubicBezTo>
                    <a:cubicBezTo>
                      <a:pt x="8537" y="9"/>
                      <a:pt x="9165" y="324"/>
                      <a:pt x="9575" y="857"/>
                    </a:cubicBezTo>
                    <a:cubicBezTo>
                      <a:pt x="10061" y="1505"/>
                      <a:pt x="10385" y="2257"/>
                      <a:pt x="10528" y="3048"/>
                    </a:cubicBezTo>
                    <a:cubicBezTo>
                      <a:pt x="10632" y="4124"/>
                      <a:pt x="10632" y="5210"/>
                      <a:pt x="10528" y="6287"/>
                    </a:cubicBezTo>
                    <a:close/>
                    <a:moveTo>
                      <a:pt x="2241" y="16573"/>
                    </a:moveTo>
                    <a:cubicBezTo>
                      <a:pt x="2184" y="17688"/>
                      <a:pt x="2412" y="18802"/>
                      <a:pt x="2908" y="19812"/>
                    </a:cubicBezTo>
                    <a:cubicBezTo>
                      <a:pt x="2908" y="20383"/>
                      <a:pt x="4051" y="20383"/>
                      <a:pt x="5003" y="19812"/>
                    </a:cubicBezTo>
                    <a:cubicBezTo>
                      <a:pt x="5956" y="19288"/>
                      <a:pt x="6698" y="18440"/>
                      <a:pt x="7099" y="17431"/>
                    </a:cubicBezTo>
                    <a:cubicBezTo>
                      <a:pt x="7489" y="16135"/>
                      <a:pt x="7718" y="14783"/>
                      <a:pt x="7765" y="13430"/>
                    </a:cubicBezTo>
                    <a:lnTo>
                      <a:pt x="7765" y="8001"/>
                    </a:lnTo>
                    <a:cubicBezTo>
                      <a:pt x="7765" y="6915"/>
                      <a:pt x="7537" y="5848"/>
                      <a:pt x="7099" y="4858"/>
                    </a:cubicBezTo>
                    <a:cubicBezTo>
                      <a:pt x="7099" y="4286"/>
                      <a:pt x="5956" y="4286"/>
                      <a:pt x="5003" y="4858"/>
                    </a:cubicBezTo>
                    <a:cubicBezTo>
                      <a:pt x="4051" y="5382"/>
                      <a:pt x="3308" y="6229"/>
                      <a:pt x="2908" y="7239"/>
                    </a:cubicBezTo>
                    <a:cubicBezTo>
                      <a:pt x="2469" y="8525"/>
                      <a:pt x="2241" y="9877"/>
                      <a:pt x="2241" y="11239"/>
                    </a:cubicBezTo>
                    <a:cubicBezTo>
                      <a:pt x="2193" y="12163"/>
                      <a:pt x="2193" y="13078"/>
                      <a:pt x="2241" y="14002"/>
                    </a:cubicBezTo>
                    <a:cubicBezTo>
                      <a:pt x="2193" y="14859"/>
                      <a:pt x="2193" y="15716"/>
                      <a:pt x="2241" y="1657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132;p2">
                <a:extLst>
                  <a:ext uri="{FF2B5EF4-FFF2-40B4-BE49-F238E27FC236}">
                    <a16:creationId xmlns:a16="http://schemas.microsoft.com/office/drawing/2014/main" id="{9F083A21-753B-8523-8B5C-D66DCC2F063F}"/>
                  </a:ext>
                </a:extLst>
              </p:cNvPr>
              <p:cNvSpPr/>
              <p:nvPr/>
            </p:nvSpPr>
            <p:spPr>
              <a:xfrm>
                <a:off x="-4159318" y="3256215"/>
                <a:ext cx="6262" cy="22097"/>
              </a:xfrm>
              <a:custGeom>
                <a:avLst/>
                <a:gdLst/>
                <a:ahLst/>
                <a:cxnLst/>
                <a:rect l="l" t="t" r="r" b="b"/>
                <a:pathLst>
                  <a:path w="6262" h="22097" extrusionOk="0">
                    <a:moveTo>
                      <a:pt x="36" y="10858"/>
                    </a:moveTo>
                    <a:cubicBezTo>
                      <a:pt x="-12" y="10668"/>
                      <a:pt x="-12" y="10478"/>
                      <a:pt x="36" y="10287"/>
                    </a:cubicBezTo>
                    <a:cubicBezTo>
                      <a:pt x="-2" y="10039"/>
                      <a:pt x="-2" y="9773"/>
                      <a:pt x="36" y="9525"/>
                    </a:cubicBezTo>
                    <a:lnTo>
                      <a:pt x="4608" y="1524"/>
                    </a:lnTo>
                    <a:lnTo>
                      <a:pt x="4608" y="953"/>
                    </a:lnTo>
                    <a:lnTo>
                      <a:pt x="4608" y="953"/>
                    </a:lnTo>
                    <a:lnTo>
                      <a:pt x="6227" y="0"/>
                    </a:lnTo>
                    <a:lnTo>
                      <a:pt x="6227" y="0"/>
                    </a:lnTo>
                    <a:cubicBezTo>
                      <a:pt x="6227" y="0"/>
                      <a:pt x="6227" y="0"/>
                      <a:pt x="6227" y="571"/>
                    </a:cubicBezTo>
                    <a:lnTo>
                      <a:pt x="6227" y="20383"/>
                    </a:lnTo>
                    <a:cubicBezTo>
                      <a:pt x="6275" y="20631"/>
                      <a:pt x="6275" y="20898"/>
                      <a:pt x="6227" y="21146"/>
                    </a:cubicBezTo>
                    <a:lnTo>
                      <a:pt x="6227" y="21146"/>
                    </a:lnTo>
                    <a:lnTo>
                      <a:pt x="4608" y="22098"/>
                    </a:lnTo>
                    <a:cubicBezTo>
                      <a:pt x="4608" y="22098"/>
                      <a:pt x="4608" y="22098"/>
                      <a:pt x="4608" y="22098"/>
                    </a:cubicBezTo>
                    <a:cubicBezTo>
                      <a:pt x="4608" y="22098"/>
                      <a:pt x="4608" y="22098"/>
                      <a:pt x="4608" y="21526"/>
                    </a:cubicBezTo>
                    <a:lnTo>
                      <a:pt x="4608" y="5715"/>
                    </a:lnTo>
                    <a:lnTo>
                      <a:pt x="1655" y="11049"/>
                    </a:lnTo>
                    <a:lnTo>
                      <a:pt x="1655" y="11049"/>
                    </a:lnTo>
                    <a:lnTo>
                      <a:pt x="1655" y="11049"/>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133;p2">
                <a:extLst>
                  <a:ext uri="{FF2B5EF4-FFF2-40B4-BE49-F238E27FC236}">
                    <a16:creationId xmlns:a16="http://schemas.microsoft.com/office/drawing/2014/main" id="{72027DA9-0048-1034-AD87-8EB4CE8DD7A1}"/>
                  </a:ext>
                </a:extLst>
              </p:cNvPr>
              <p:cNvSpPr/>
              <p:nvPr/>
            </p:nvSpPr>
            <p:spPr>
              <a:xfrm>
                <a:off x="-4150519" y="3250024"/>
                <a:ext cx="10591" cy="24193"/>
              </a:xfrm>
              <a:custGeom>
                <a:avLst/>
                <a:gdLst/>
                <a:ahLst/>
                <a:cxnLst/>
                <a:rect l="l" t="t" r="r" b="b"/>
                <a:pathLst>
                  <a:path w="10591" h="24193" extrusionOk="0">
                    <a:moveTo>
                      <a:pt x="1143" y="18859"/>
                    </a:moveTo>
                    <a:cubicBezTo>
                      <a:pt x="991" y="17726"/>
                      <a:pt x="991" y="16564"/>
                      <a:pt x="1143" y="15430"/>
                    </a:cubicBezTo>
                    <a:cubicBezTo>
                      <a:pt x="1143" y="14383"/>
                      <a:pt x="1810" y="13430"/>
                      <a:pt x="2096" y="12382"/>
                    </a:cubicBezTo>
                    <a:lnTo>
                      <a:pt x="6096" y="1619"/>
                    </a:lnTo>
                    <a:cubicBezTo>
                      <a:pt x="6058" y="1429"/>
                      <a:pt x="6058" y="1238"/>
                      <a:pt x="6096" y="1048"/>
                    </a:cubicBezTo>
                    <a:lnTo>
                      <a:pt x="6096" y="1048"/>
                    </a:lnTo>
                    <a:lnTo>
                      <a:pt x="7906" y="0"/>
                    </a:lnTo>
                    <a:lnTo>
                      <a:pt x="7906" y="0"/>
                    </a:lnTo>
                    <a:cubicBezTo>
                      <a:pt x="7906" y="0"/>
                      <a:pt x="7906" y="0"/>
                      <a:pt x="7906" y="476"/>
                    </a:cubicBezTo>
                    <a:lnTo>
                      <a:pt x="7906" y="476"/>
                    </a:lnTo>
                    <a:lnTo>
                      <a:pt x="5334" y="7715"/>
                    </a:lnTo>
                    <a:cubicBezTo>
                      <a:pt x="6020" y="7268"/>
                      <a:pt x="6801" y="7001"/>
                      <a:pt x="7620" y="6953"/>
                    </a:cubicBezTo>
                    <a:cubicBezTo>
                      <a:pt x="8239" y="6934"/>
                      <a:pt x="8849" y="7144"/>
                      <a:pt x="9335" y="7525"/>
                    </a:cubicBezTo>
                    <a:cubicBezTo>
                      <a:pt x="9868" y="8020"/>
                      <a:pt x="10258" y="8639"/>
                      <a:pt x="10478" y="9334"/>
                    </a:cubicBezTo>
                    <a:cubicBezTo>
                      <a:pt x="10630" y="10316"/>
                      <a:pt x="10630" y="11306"/>
                      <a:pt x="10478" y="12287"/>
                    </a:cubicBezTo>
                    <a:cubicBezTo>
                      <a:pt x="10620" y="13430"/>
                      <a:pt x="10620" y="14573"/>
                      <a:pt x="10478" y="15716"/>
                    </a:cubicBezTo>
                    <a:cubicBezTo>
                      <a:pt x="10192" y="16831"/>
                      <a:pt x="9811" y="17916"/>
                      <a:pt x="9335" y="18955"/>
                    </a:cubicBezTo>
                    <a:cubicBezTo>
                      <a:pt x="8839" y="19888"/>
                      <a:pt x="8230" y="20745"/>
                      <a:pt x="7525" y="21526"/>
                    </a:cubicBezTo>
                    <a:cubicBezTo>
                      <a:pt x="6877" y="22288"/>
                      <a:pt x="6106" y="22936"/>
                      <a:pt x="5239" y="23431"/>
                    </a:cubicBezTo>
                    <a:cubicBezTo>
                      <a:pt x="4553" y="23879"/>
                      <a:pt x="3772" y="24146"/>
                      <a:pt x="2953" y="24193"/>
                    </a:cubicBezTo>
                    <a:cubicBezTo>
                      <a:pt x="2305" y="24193"/>
                      <a:pt x="1676" y="23993"/>
                      <a:pt x="1143" y="23622"/>
                    </a:cubicBezTo>
                    <a:cubicBezTo>
                      <a:pt x="610" y="23127"/>
                      <a:pt x="219" y="22507"/>
                      <a:pt x="0" y="21812"/>
                    </a:cubicBezTo>
                    <a:cubicBezTo>
                      <a:pt x="210" y="20774"/>
                      <a:pt x="600" y="19774"/>
                      <a:pt x="1143" y="18859"/>
                    </a:cubicBezTo>
                    <a:close/>
                    <a:moveTo>
                      <a:pt x="9620" y="13906"/>
                    </a:moveTo>
                    <a:cubicBezTo>
                      <a:pt x="9677" y="13078"/>
                      <a:pt x="9401" y="12249"/>
                      <a:pt x="8858" y="11620"/>
                    </a:cubicBezTo>
                    <a:cubicBezTo>
                      <a:pt x="8858" y="11144"/>
                      <a:pt x="7715" y="11620"/>
                      <a:pt x="6763" y="11620"/>
                    </a:cubicBezTo>
                    <a:cubicBezTo>
                      <a:pt x="5877" y="12192"/>
                      <a:pt x="5153" y="12973"/>
                      <a:pt x="4667" y="13906"/>
                    </a:cubicBezTo>
                    <a:cubicBezTo>
                      <a:pt x="4220" y="14897"/>
                      <a:pt x="3991" y="15964"/>
                      <a:pt x="4001" y="17050"/>
                    </a:cubicBezTo>
                    <a:cubicBezTo>
                      <a:pt x="3896" y="17897"/>
                      <a:pt x="4143" y="18755"/>
                      <a:pt x="4667" y="19431"/>
                    </a:cubicBezTo>
                    <a:cubicBezTo>
                      <a:pt x="4667" y="19907"/>
                      <a:pt x="5906" y="19907"/>
                      <a:pt x="6763" y="19431"/>
                    </a:cubicBezTo>
                    <a:cubicBezTo>
                      <a:pt x="7715" y="18945"/>
                      <a:pt x="8458" y="18136"/>
                      <a:pt x="8858" y="17145"/>
                    </a:cubicBezTo>
                    <a:cubicBezTo>
                      <a:pt x="9344" y="16135"/>
                      <a:pt x="9601" y="15030"/>
                      <a:pt x="9620" y="1390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134;p2">
                <a:extLst>
                  <a:ext uri="{FF2B5EF4-FFF2-40B4-BE49-F238E27FC236}">
                    <a16:creationId xmlns:a16="http://schemas.microsoft.com/office/drawing/2014/main" id="{880A9841-F17F-62BC-DEBA-EAF9DE6B4CA0}"/>
                  </a:ext>
                </a:extLst>
              </p:cNvPr>
              <p:cNvSpPr/>
              <p:nvPr/>
            </p:nvSpPr>
            <p:spPr>
              <a:xfrm>
                <a:off x="-4227788" y="2633140"/>
                <a:ext cx="600582" cy="603179"/>
              </a:xfrm>
              <a:custGeom>
                <a:avLst/>
                <a:gdLst/>
                <a:ahLst/>
                <a:cxnLst/>
                <a:rect l="l" t="t" r="r" b="b"/>
                <a:pathLst>
                  <a:path w="600582" h="603179" extrusionOk="0">
                    <a:moveTo>
                      <a:pt x="4688" y="603073"/>
                    </a:moveTo>
                    <a:cubicBezTo>
                      <a:pt x="3996" y="603216"/>
                      <a:pt x="3284" y="603216"/>
                      <a:pt x="2592" y="603073"/>
                    </a:cubicBezTo>
                    <a:cubicBezTo>
                      <a:pt x="317" y="601978"/>
                      <a:pt x="-641" y="599244"/>
                      <a:pt x="452" y="596967"/>
                    </a:cubicBezTo>
                    <a:cubicBezTo>
                      <a:pt x="467" y="596939"/>
                      <a:pt x="482" y="596910"/>
                      <a:pt x="497" y="596882"/>
                    </a:cubicBezTo>
                    <a:lnTo>
                      <a:pt x="61933" y="473057"/>
                    </a:lnTo>
                    <a:cubicBezTo>
                      <a:pt x="62276" y="472418"/>
                      <a:pt x="62771" y="471856"/>
                      <a:pt x="63362" y="471437"/>
                    </a:cubicBezTo>
                    <a:lnTo>
                      <a:pt x="132799" y="420193"/>
                    </a:lnTo>
                    <a:lnTo>
                      <a:pt x="194712" y="309608"/>
                    </a:lnTo>
                    <a:lnTo>
                      <a:pt x="254243" y="239694"/>
                    </a:lnTo>
                    <a:lnTo>
                      <a:pt x="327681" y="145016"/>
                    </a:lnTo>
                    <a:cubicBezTo>
                      <a:pt x="328462" y="143987"/>
                      <a:pt x="329633" y="143339"/>
                      <a:pt x="330919" y="143206"/>
                    </a:cubicBezTo>
                    <a:cubicBezTo>
                      <a:pt x="332167" y="143101"/>
                      <a:pt x="333415" y="143511"/>
                      <a:pt x="334348" y="144349"/>
                    </a:cubicBezTo>
                    <a:lnTo>
                      <a:pt x="393403" y="195784"/>
                    </a:lnTo>
                    <a:lnTo>
                      <a:pt x="460935" y="197879"/>
                    </a:lnTo>
                    <a:lnTo>
                      <a:pt x="523229" y="84722"/>
                    </a:lnTo>
                    <a:lnTo>
                      <a:pt x="592666" y="1664"/>
                    </a:lnTo>
                    <a:cubicBezTo>
                      <a:pt x="594323" y="-307"/>
                      <a:pt x="597267" y="-564"/>
                      <a:pt x="599238" y="1093"/>
                    </a:cubicBezTo>
                    <a:cubicBezTo>
                      <a:pt x="601029" y="2874"/>
                      <a:pt x="601029" y="5770"/>
                      <a:pt x="599248" y="7560"/>
                    </a:cubicBezTo>
                    <a:cubicBezTo>
                      <a:pt x="599248" y="7560"/>
                      <a:pt x="599238" y="7570"/>
                      <a:pt x="599238" y="7570"/>
                    </a:cubicBezTo>
                    <a:lnTo>
                      <a:pt x="530277" y="89866"/>
                    </a:lnTo>
                    <a:lnTo>
                      <a:pt x="467127" y="204737"/>
                    </a:lnTo>
                    <a:cubicBezTo>
                      <a:pt x="466393" y="206357"/>
                      <a:pt x="464698" y="207319"/>
                      <a:pt x="462936" y="207119"/>
                    </a:cubicBezTo>
                    <a:lnTo>
                      <a:pt x="391022" y="204928"/>
                    </a:lnTo>
                    <a:cubicBezTo>
                      <a:pt x="389974" y="204928"/>
                      <a:pt x="388964" y="204556"/>
                      <a:pt x="388164" y="203880"/>
                    </a:cubicBezTo>
                    <a:lnTo>
                      <a:pt x="331014" y="154541"/>
                    </a:lnTo>
                    <a:lnTo>
                      <a:pt x="260434" y="245600"/>
                    </a:lnTo>
                    <a:lnTo>
                      <a:pt x="201284" y="314942"/>
                    </a:lnTo>
                    <a:lnTo>
                      <a:pt x="139467" y="425622"/>
                    </a:lnTo>
                    <a:cubicBezTo>
                      <a:pt x="139124" y="426213"/>
                      <a:pt x="138676" y="426727"/>
                      <a:pt x="138133" y="427146"/>
                    </a:cubicBezTo>
                    <a:lnTo>
                      <a:pt x="69553" y="477819"/>
                    </a:lnTo>
                    <a:lnTo>
                      <a:pt x="8593" y="600501"/>
                    </a:lnTo>
                    <a:cubicBezTo>
                      <a:pt x="7862" y="602006"/>
                      <a:pt x="6362" y="602997"/>
                      <a:pt x="4688" y="60307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135;p2">
                <a:extLst>
                  <a:ext uri="{FF2B5EF4-FFF2-40B4-BE49-F238E27FC236}">
                    <a16:creationId xmlns:a16="http://schemas.microsoft.com/office/drawing/2014/main" id="{B0E8A963-4CB4-05A6-D068-336AAA857387}"/>
                  </a:ext>
                </a:extLst>
              </p:cNvPr>
              <p:cNvSpPr/>
              <p:nvPr/>
            </p:nvSpPr>
            <p:spPr>
              <a:xfrm>
                <a:off x="-4227749" y="2699352"/>
                <a:ext cx="607868" cy="536875"/>
              </a:xfrm>
              <a:custGeom>
                <a:avLst/>
                <a:gdLst/>
                <a:ahLst/>
                <a:cxnLst/>
                <a:rect l="l" t="t" r="r" b="b"/>
                <a:pathLst>
                  <a:path w="607868" h="536875" extrusionOk="0">
                    <a:moveTo>
                      <a:pt x="4649" y="536860"/>
                    </a:moveTo>
                    <a:cubicBezTo>
                      <a:pt x="3616" y="536879"/>
                      <a:pt x="2605" y="536546"/>
                      <a:pt x="1791" y="535908"/>
                    </a:cubicBezTo>
                    <a:cubicBezTo>
                      <a:pt x="-210" y="534346"/>
                      <a:pt x="-591" y="531459"/>
                      <a:pt x="934" y="529431"/>
                    </a:cubicBezTo>
                    <a:lnTo>
                      <a:pt x="62370" y="449135"/>
                    </a:lnTo>
                    <a:cubicBezTo>
                      <a:pt x="62932" y="448363"/>
                      <a:pt x="63742" y="447792"/>
                      <a:pt x="64656" y="447516"/>
                    </a:cubicBezTo>
                    <a:lnTo>
                      <a:pt x="130760" y="425894"/>
                    </a:lnTo>
                    <a:lnTo>
                      <a:pt x="194863" y="330168"/>
                    </a:lnTo>
                    <a:cubicBezTo>
                      <a:pt x="195873" y="328729"/>
                      <a:pt x="197597" y="327958"/>
                      <a:pt x="199340" y="328167"/>
                    </a:cubicBezTo>
                    <a:lnTo>
                      <a:pt x="257443" y="336549"/>
                    </a:lnTo>
                    <a:lnTo>
                      <a:pt x="327928" y="318833"/>
                    </a:lnTo>
                    <a:lnTo>
                      <a:pt x="460039" y="2889"/>
                    </a:lnTo>
                    <a:cubicBezTo>
                      <a:pt x="460706" y="1365"/>
                      <a:pt x="462106" y="288"/>
                      <a:pt x="463754" y="31"/>
                    </a:cubicBezTo>
                    <a:cubicBezTo>
                      <a:pt x="465373" y="-159"/>
                      <a:pt x="466973" y="536"/>
                      <a:pt x="467945" y="1841"/>
                    </a:cubicBezTo>
                    <a:lnTo>
                      <a:pt x="536811" y="90900"/>
                    </a:lnTo>
                    <a:lnTo>
                      <a:pt x="603486" y="94995"/>
                    </a:lnTo>
                    <a:cubicBezTo>
                      <a:pt x="606000" y="95195"/>
                      <a:pt x="607924" y="97329"/>
                      <a:pt x="607867" y="99853"/>
                    </a:cubicBezTo>
                    <a:cubicBezTo>
                      <a:pt x="607829" y="102330"/>
                      <a:pt x="605791" y="104301"/>
                      <a:pt x="603324" y="104263"/>
                    </a:cubicBezTo>
                    <a:cubicBezTo>
                      <a:pt x="603181" y="104254"/>
                      <a:pt x="603048" y="104254"/>
                      <a:pt x="602914" y="104235"/>
                    </a:cubicBezTo>
                    <a:lnTo>
                      <a:pt x="534525" y="100044"/>
                    </a:lnTo>
                    <a:cubicBezTo>
                      <a:pt x="533201" y="99948"/>
                      <a:pt x="531991" y="99291"/>
                      <a:pt x="531191" y="98234"/>
                    </a:cubicBezTo>
                    <a:lnTo>
                      <a:pt x="465850" y="13747"/>
                    </a:lnTo>
                    <a:lnTo>
                      <a:pt x="336309" y="324453"/>
                    </a:lnTo>
                    <a:cubicBezTo>
                      <a:pt x="335767" y="325824"/>
                      <a:pt x="334595" y="326853"/>
                      <a:pt x="333166" y="327215"/>
                    </a:cubicBezTo>
                    <a:lnTo>
                      <a:pt x="259633" y="345693"/>
                    </a:lnTo>
                    <a:cubicBezTo>
                      <a:pt x="259043" y="345836"/>
                      <a:pt x="258414" y="345836"/>
                      <a:pt x="257823" y="345693"/>
                    </a:cubicBezTo>
                    <a:lnTo>
                      <a:pt x="201626" y="337597"/>
                    </a:lnTo>
                    <a:lnTo>
                      <a:pt x="138380" y="432276"/>
                    </a:lnTo>
                    <a:cubicBezTo>
                      <a:pt x="137751" y="433114"/>
                      <a:pt x="136894" y="433743"/>
                      <a:pt x="135904" y="434085"/>
                    </a:cubicBezTo>
                    <a:lnTo>
                      <a:pt x="69229" y="455802"/>
                    </a:lnTo>
                    <a:lnTo>
                      <a:pt x="8650" y="534955"/>
                    </a:lnTo>
                    <a:cubicBezTo>
                      <a:pt x="7759" y="536270"/>
                      <a:pt x="6229" y="536994"/>
                      <a:pt x="4649" y="53686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136;p2">
                <a:extLst>
                  <a:ext uri="{FF2B5EF4-FFF2-40B4-BE49-F238E27FC236}">
                    <a16:creationId xmlns:a16="http://schemas.microsoft.com/office/drawing/2014/main" id="{ABA8A353-046A-033E-9CB1-F6A66942D3BB}"/>
                  </a:ext>
                </a:extLst>
              </p:cNvPr>
              <p:cNvSpPr/>
              <p:nvPr/>
            </p:nvSpPr>
            <p:spPr>
              <a:xfrm>
                <a:off x="-3548825" y="2465035"/>
                <a:ext cx="32956" cy="35743"/>
              </a:xfrm>
              <a:custGeom>
                <a:avLst/>
                <a:gdLst/>
                <a:ahLst/>
                <a:cxnLst/>
                <a:rect l="l" t="t" r="r" b="b"/>
                <a:pathLst>
                  <a:path w="32956" h="35743" extrusionOk="0">
                    <a:moveTo>
                      <a:pt x="23432" y="26513"/>
                    </a:moveTo>
                    <a:lnTo>
                      <a:pt x="9525" y="34609"/>
                    </a:lnTo>
                    <a:cubicBezTo>
                      <a:pt x="4286" y="37562"/>
                      <a:pt x="0" y="34609"/>
                      <a:pt x="0" y="27370"/>
                    </a:cubicBezTo>
                    <a:lnTo>
                      <a:pt x="0" y="27370"/>
                    </a:lnTo>
                    <a:cubicBezTo>
                      <a:pt x="124" y="20141"/>
                      <a:pt x="3648" y="13397"/>
                      <a:pt x="9525" y="9177"/>
                    </a:cubicBezTo>
                    <a:lnTo>
                      <a:pt x="23432" y="1176"/>
                    </a:lnTo>
                    <a:cubicBezTo>
                      <a:pt x="28670" y="-1872"/>
                      <a:pt x="32957" y="1176"/>
                      <a:pt x="32957" y="8320"/>
                    </a:cubicBezTo>
                    <a:lnTo>
                      <a:pt x="32957" y="8320"/>
                    </a:lnTo>
                    <a:cubicBezTo>
                      <a:pt x="32833" y="15550"/>
                      <a:pt x="29309" y="22293"/>
                      <a:pt x="23432" y="2651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137;p2">
                <a:extLst>
                  <a:ext uri="{FF2B5EF4-FFF2-40B4-BE49-F238E27FC236}">
                    <a16:creationId xmlns:a16="http://schemas.microsoft.com/office/drawing/2014/main" id="{6DC7FD0E-E52C-67AC-5CF5-BCAEB9501EE4}"/>
                  </a:ext>
                </a:extLst>
              </p:cNvPr>
              <p:cNvSpPr/>
              <p:nvPr/>
            </p:nvSpPr>
            <p:spPr>
              <a:xfrm>
                <a:off x="-3548825" y="2552475"/>
                <a:ext cx="32956" cy="35783"/>
              </a:xfrm>
              <a:custGeom>
                <a:avLst/>
                <a:gdLst/>
                <a:ahLst/>
                <a:cxnLst/>
                <a:rect l="l" t="t" r="r" b="b"/>
                <a:pathLst>
                  <a:path w="32956" h="35783" extrusionOk="0">
                    <a:moveTo>
                      <a:pt x="23432" y="26513"/>
                    </a:moveTo>
                    <a:lnTo>
                      <a:pt x="9525" y="34609"/>
                    </a:lnTo>
                    <a:cubicBezTo>
                      <a:pt x="4286" y="37657"/>
                      <a:pt x="0" y="34609"/>
                      <a:pt x="0" y="27370"/>
                    </a:cubicBezTo>
                    <a:lnTo>
                      <a:pt x="0" y="27370"/>
                    </a:lnTo>
                    <a:cubicBezTo>
                      <a:pt x="133" y="20141"/>
                      <a:pt x="3667" y="13406"/>
                      <a:pt x="9525" y="9177"/>
                    </a:cubicBezTo>
                    <a:lnTo>
                      <a:pt x="23432" y="1176"/>
                    </a:lnTo>
                    <a:cubicBezTo>
                      <a:pt x="28670" y="-1872"/>
                      <a:pt x="32957" y="1176"/>
                      <a:pt x="32957" y="8320"/>
                    </a:cubicBezTo>
                    <a:lnTo>
                      <a:pt x="32957" y="8320"/>
                    </a:lnTo>
                    <a:cubicBezTo>
                      <a:pt x="32871" y="15559"/>
                      <a:pt x="29328" y="22312"/>
                      <a:pt x="23432" y="265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138;p2">
                <a:extLst>
                  <a:ext uri="{FF2B5EF4-FFF2-40B4-BE49-F238E27FC236}">
                    <a16:creationId xmlns:a16="http://schemas.microsoft.com/office/drawing/2014/main" id="{7B9634CA-6560-0FBF-B783-3A4E1200C1D5}"/>
                  </a:ext>
                </a:extLst>
              </p:cNvPr>
              <p:cNvSpPr/>
              <p:nvPr/>
            </p:nvSpPr>
            <p:spPr>
              <a:xfrm>
                <a:off x="-4301014" y="2882895"/>
                <a:ext cx="60388" cy="49451"/>
              </a:xfrm>
              <a:custGeom>
                <a:avLst/>
                <a:gdLst/>
                <a:ahLst/>
                <a:cxnLst/>
                <a:rect l="l" t="t" r="r" b="b"/>
                <a:pathLst>
                  <a:path w="60388" h="49451" extrusionOk="0">
                    <a:moveTo>
                      <a:pt x="8287" y="26324"/>
                    </a:moveTo>
                    <a:lnTo>
                      <a:pt x="52102" y="988"/>
                    </a:lnTo>
                    <a:cubicBezTo>
                      <a:pt x="56674" y="-1584"/>
                      <a:pt x="60388" y="988"/>
                      <a:pt x="60388" y="7274"/>
                    </a:cubicBezTo>
                    <a:lnTo>
                      <a:pt x="60388" y="7274"/>
                    </a:lnTo>
                    <a:cubicBezTo>
                      <a:pt x="60307" y="13561"/>
                      <a:pt x="57228" y="19438"/>
                      <a:pt x="52102" y="23086"/>
                    </a:cubicBezTo>
                    <a:lnTo>
                      <a:pt x="8287" y="48422"/>
                    </a:lnTo>
                    <a:cubicBezTo>
                      <a:pt x="3715" y="51089"/>
                      <a:pt x="0" y="48422"/>
                      <a:pt x="0" y="42136"/>
                    </a:cubicBezTo>
                    <a:lnTo>
                      <a:pt x="0" y="42136"/>
                    </a:lnTo>
                    <a:cubicBezTo>
                      <a:pt x="111" y="35849"/>
                      <a:pt x="3184" y="29992"/>
                      <a:pt x="8287" y="2632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139;p2">
                <a:extLst>
                  <a:ext uri="{FF2B5EF4-FFF2-40B4-BE49-F238E27FC236}">
                    <a16:creationId xmlns:a16="http://schemas.microsoft.com/office/drawing/2014/main" id="{49B4F547-0022-83FF-32E0-F07BD966D60C}"/>
                  </a:ext>
                </a:extLst>
              </p:cNvPr>
              <p:cNvSpPr/>
              <p:nvPr/>
            </p:nvSpPr>
            <p:spPr>
              <a:xfrm>
                <a:off x="-3498533" y="2407461"/>
                <a:ext cx="81343" cy="61588"/>
              </a:xfrm>
              <a:custGeom>
                <a:avLst/>
                <a:gdLst/>
                <a:ahLst/>
                <a:cxnLst/>
                <a:rect l="l" t="t" r="r" b="b"/>
                <a:pathLst>
                  <a:path w="81343" h="61588" extrusionOk="0">
                    <a:moveTo>
                      <a:pt x="8287" y="38462"/>
                    </a:moveTo>
                    <a:lnTo>
                      <a:pt x="73057" y="1029"/>
                    </a:lnTo>
                    <a:cubicBezTo>
                      <a:pt x="77629" y="-1638"/>
                      <a:pt x="81344" y="1029"/>
                      <a:pt x="81344" y="7315"/>
                    </a:cubicBezTo>
                    <a:lnTo>
                      <a:pt x="81344" y="7315"/>
                    </a:lnTo>
                    <a:cubicBezTo>
                      <a:pt x="81229" y="13602"/>
                      <a:pt x="78162" y="19460"/>
                      <a:pt x="73057" y="23127"/>
                    </a:cubicBezTo>
                    <a:lnTo>
                      <a:pt x="8287" y="60560"/>
                    </a:lnTo>
                    <a:cubicBezTo>
                      <a:pt x="3715" y="63227"/>
                      <a:pt x="0" y="60560"/>
                      <a:pt x="0" y="54273"/>
                    </a:cubicBezTo>
                    <a:lnTo>
                      <a:pt x="0" y="54273"/>
                    </a:lnTo>
                    <a:cubicBezTo>
                      <a:pt x="114" y="47987"/>
                      <a:pt x="3181" y="42129"/>
                      <a:pt x="8287" y="3846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140;p2">
                <a:extLst>
                  <a:ext uri="{FF2B5EF4-FFF2-40B4-BE49-F238E27FC236}">
                    <a16:creationId xmlns:a16="http://schemas.microsoft.com/office/drawing/2014/main" id="{4DFB2F5F-2985-792F-9192-621F5447E03C}"/>
                  </a:ext>
                </a:extLst>
              </p:cNvPr>
              <p:cNvSpPr/>
              <p:nvPr/>
            </p:nvSpPr>
            <p:spPr>
              <a:xfrm>
                <a:off x="-3498533" y="2496465"/>
                <a:ext cx="81343" cy="61602"/>
              </a:xfrm>
              <a:custGeom>
                <a:avLst/>
                <a:gdLst/>
                <a:ahLst/>
                <a:cxnLst/>
                <a:rect l="l" t="t" r="r" b="b"/>
                <a:pathLst>
                  <a:path w="81343" h="61602" extrusionOk="0">
                    <a:moveTo>
                      <a:pt x="8287" y="38421"/>
                    </a:moveTo>
                    <a:lnTo>
                      <a:pt x="73057" y="988"/>
                    </a:lnTo>
                    <a:cubicBezTo>
                      <a:pt x="77629" y="-1584"/>
                      <a:pt x="81344" y="988"/>
                      <a:pt x="81344" y="7275"/>
                    </a:cubicBezTo>
                    <a:lnTo>
                      <a:pt x="81344" y="7275"/>
                    </a:lnTo>
                    <a:cubicBezTo>
                      <a:pt x="81248" y="13590"/>
                      <a:pt x="78172" y="19486"/>
                      <a:pt x="73057" y="23181"/>
                    </a:cubicBezTo>
                    <a:lnTo>
                      <a:pt x="8287" y="60615"/>
                    </a:lnTo>
                    <a:cubicBezTo>
                      <a:pt x="3715" y="63186"/>
                      <a:pt x="0" y="60615"/>
                      <a:pt x="0" y="54328"/>
                    </a:cubicBezTo>
                    <a:lnTo>
                      <a:pt x="0" y="54328"/>
                    </a:lnTo>
                    <a:cubicBezTo>
                      <a:pt x="95" y="48013"/>
                      <a:pt x="3172" y="42117"/>
                      <a:pt x="8287" y="3842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141;p2">
                <a:extLst>
                  <a:ext uri="{FF2B5EF4-FFF2-40B4-BE49-F238E27FC236}">
                    <a16:creationId xmlns:a16="http://schemas.microsoft.com/office/drawing/2014/main" id="{AB451047-B6AC-7521-95BE-0A0E3E1B6FCB}"/>
                  </a:ext>
                </a:extLst>
              </p:cNvPr>
              <p:cNvSpPr/>
              <p:nvPr/>
            </p:nvSpPr>
            <p:spPr>
              <a:xfrm>
                <a:off x="-4301014" y="3060917"/>
                <a:ext cx="60388" cy="49451"/>
              </a:xfrm>
              <a:custGeom>
                <a:avLst/>
                <a:gdLst/>
                <a:ahLst/>
                <a:cxnLst/>
                <a:rect l="l" t="t" r="r" b="b"/>
                <a:pathLst>
                  <a:path w="60388" h="49451" extrusionOk="0">
                    <a:moveTo>
                      <a:pt x="8287" y="26324"/>
                    </a:moveTo>
                    <a:lnTo>
                      <a:pt x="52102" y="988"/>
                    </a:lnTo>
                    <a:cubicBezTo>
                      <a:pt x="56674" y="-1584"/>
                      <a:pt x="60388" y="988"/>
                      <a:pt x="60388" y="7274"/>
                    </a:cubicBezTo>
                    <a:lnTo>
                      <a:pt x="60388" y="7274"/>
                    </a:lnTo>
                    <a:cubicBezTo>
                      <a:pt x="60291" y="13590"/>
                      <a:pt x="57220" y="19485"/>
                      <a:pt x="52102" y="23181"/>
                    </a:cubicBezTo>
                    <a:lnTo>
                      <a:pt x="8287" y="48422"/>
                    </a:lnTo>
                    <a:cubicBezTo>
                      <a:pt x="3715" y="51089"/>
                      <a:pt x="0" y="48422"/>
                      <a:pt x="0" y="42136"/>
                    </a:cubicBezTo>
                    <a:lnTo>
                      <a:pt x="0" y="42136"/>
                    </a:lnTo>
                    <a:cubicBezTo>
                      <a:pt x="111" y="35849"/>
                      <a:pt x="3184" y="29992"/>
                      <a:pt x="8287" y="2632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142;p2">
                <a:extLst>
                  <a:ext uri="{FF2B5EF4-FFF2-40B4-BE49-F238E27FC236}">
                    <a16:creationId xmlns:a16="http://schemas.microsoft.com/office/drawing/2014/main" id="{51B37E94-7228-B965-1AD0-2D7B5D5F25A6}"/>
                  </a:ext>
                </a:extLst>
              </p:cNvPr>
              <p:cNvSpPr/>
              <p:nvPr/>
            </p:nvSpPr>
            <p:spPr>
              <a:xfrm>
                <a:off x="-4301014" y="3149935"/>
                <a:ext cx="60388" cy="49491"/>
              </a:xfrm>
              <a:custGeom>
                <a:avLst/>
                <a:gdLst/>
                <a:ahLst/>
                <a:cxnLst/>
                <a:rect l="l" t="t" r="r" b="b"/>
                <a:pathLst>
                  <a:path w="60388" h="49491" extrusionOk="0">
                    <a:moveTo>
                      <a:pt x="8287" y="26365"/>
                    </a:moveTo>
                    <a:lnTo>
                      <a:pt x="52102" y="1029"/>
                    </a:lnTo>
                    <a:cubicBezTo>
                      <a:pt x="56674" y="-1638"/>
                      <a:pt x="60388" y="1029"/>
                      <a:pt x="60388" y="7315"/>
                    </a:cubicBezTo>
                    <a:lnTo>
                      <a:pt x="60388" y="7315"/>
                    </a:lnTo>
                    <a:cubicBezTo>
                      <a:pt x="60277" y="13602"/>
                      <a:pt x="57204" y="19460"/>
                      <a:pt x="52102" y="23127"/>
                    </a:cubicBezTo>
                    <a:lnTo>
                      <a:pt x="8287" y="48463"/>
                    </a:lnTo>
                    <a:cubicBezTo>
                      <a:pt x="3715" y="51130"/>
                      <a:pt x="0" y="48463"/>
                      <a:pt x="0" y="42177"/>
                    </a:cubicBezTo>
                    <a:lnTo>
                      <a:pt x="0" y="42177"/>
                    </a:lnTo>
                    <a:cubicBezTo>
                      <a:pt x="82" y="35890"/>
                      <a:pt x="3160" y="30013"/>
                      <a:pt x="8287" y="26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143;p2">
                <a:extLst>
                  <a:ext uri="{FF2B5EF4-FFF2-40B4-BE49-F238E27FC236}">
                    <a16:creationId xmlns:a16="http://schemas.microsoft.com/office/drawing/2014/main" id="{4AFC6820-F33A-3921-02DF-0257C8EE8C1D}"/>
                  </a:ext>
                </a:extLst>
              </p:cNvPr>
              <p:cNvSpPr/>
              <p:nvPr/>
            </p:nvSpPr>
            <p:spPr>
              <a:xfrm>
                <a:off x="-4301014" y="2971913"/>
                <a:ext cx="60388" cy="49451"/>
              </a:xfrm>
              <a:custGeom>
                <a:avLst/>
                <a:gdLst/>
                <a:ahLst/>
                <a:cxnLst/>
                <a:rect l="l" t="t" r="r" b="b"/>
                <a:pathLst>
                  <a:path w="60388" h="49451" extrusionOk="0">
                    <a:moveTo>
                      <a:pt x="8287" y="26365"/>
                    </a:moveTo>
                    <a:lnTo>
                      <a:pt x="52102" y="1029"/>
                    </a:lnTo>
                    <a:cubicBezTo>
                      <a:pt x="56674" y="-1638"/>
                      <a:pt x="60388" y="1029"/>
                      <a:pt x="60388" y="7315"/>
                    </a:cubicBezTo>
                    <a:lnTo>
                      <a:pt x="60388" y="7315"/>
                    </a:lnTo>
                    <a:cubicBezTo>
                      <a:pt x="60277" y="13602"/>
                      <a:pt x="57204" y="19460"/>
                      <a:pt x="52102" y="23127"/>
                    </a:cubicBezTo>
                    <a:lnTo>
                      <a:pt x="8287" y="48463"/>
                    </a:lnTo>
                    <a:cubicBezTo>
                      <a:pt x="3715" y="51035"/>
                      <a:pt x="0" y="48463"/>
                      <a:pt x="0" y="42177"/>
                    </a:cubicBezTo>
                    <a:lnTo>
                      <a:pt x="0" y="42177"/>
                    </a:lnTo>
                    <a:cubicBezTo>
                      <a:pt x="82" y="35890"/>
                      <a:pt x="3160" y="30013"/>
                      <a:pt x="8287" y="26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144;p2">
                <a:extLst>
                  <a:ext uri="{FF2B5EF4-FFF2-40B4-BE49-F238E27FC236}">
                    <a16:creationId xmlns:a16="http://schemas.microsoft.com/office/drawing/2014/main" id="{E9F6934E-EBE2-7901-96A2-C8DCB33D497D}"/>
                  </a:ext>
                </a:extLst>
              </p:cNvPr>
              <p:cNvSpPr/>
              <p:nvPr/>
            </p:nvSpPr>
            <p:spPr>
              <a:xfrm>
                <a:off x="-4266168" y="2597427"/>
                <a:ext cx="63927" cy="141394"/>
              </a:xfrm>
              <a:custGeom>
                <a:avLst/>
                <a:gdLst/>
                <a:ahLst/>
                <a:cxnLst/>
                <a:rect l="l" t="t" r="r" b="b"/>
                <a:pathLst>
                  <a:path w="63927" h="141394" extrusionOk="0">
                    <a:moveTo>
                      <a:pt x="30590" y="4896"/>
                    </a:moveTo>
                    <a:cubicBezTo>
                      <a:pt x="34879" y="2125"/>
                      <a:pt x="39787" y="458"/>
                      <a:pt x="44878" y="39"/>
                    </a:cubicBezTo>
                    <a:cubicBezTo>
                      <a:pt x="48633" y="-247"/>
                      <a:pt x="52336" y="1067"/>
                      <a:pt x="55069" y="3658"/>
                    </a:cubicBezTo>
                    <a:cubicBezTo>
                      <a:pt x="58085" y="6830"/>
                      <a:pt x="60219" y="10745"/>
                      <a:pt x="61261" y="14993"/>
                    </a:cubicBezTo>
                    <a:cubicBezTo>
                      <a:pt x="62854" y="20898"/>
                      <a:pt x="63749" y="26975"/>
                      <a:pt x="63928" y="33090"/>
                    </a:cubicBezTo>
                    <a:cubicBezTo>
                      <a:pt x="63928" y="41406"/>
                      <a:pt x="63928" y="49883"/>
                      <a:pt x="63928" y="58522"/>
                    </a:cubicBezTo>
                    <a:cubicBezTo>
                      <a:pt x="63643" y="65599"/>
                      <a:pt x="62750" y="72648"/>
                      <a:pt x="61261" y="79572"/>
                    </a:cubicBezTo>
                    <a:cubicBezTo>
                      <a:pt x="59920" y="85954"/>
                      <a:pt x="57841" y="92155"/>
                      <a:pt x="55069" y="98051"/>
                    </a:cubicBezTo>
                    <a:cubicBezTo>
                      <a:pt x="52629" y="103585"/>
                      <a:pt x="49423" y="108747"/>
                      <a:pt x="45544" y="113386"/>
                    </a:cubicBezTo>
                    <a:cubicBezTo>
                      <a:pt x="41593" y="117996"/>
                      <a:pt x="36851" y="121863"/>
                      <a:pt x="31543" y="124816"/>
                    </a:cubicBezTo>
                    <a:lnTo>
                      <a:pt x="2968" y="141009"/>
                    </a:lnTo>
                    <a:cubicBezTo>
                      <a:pt x="2364" y="141523"/>
                      <a:pt x="1477" y="141523"/>
                      <a:pt x="872" y="141009"/>
                    </a:cubicBezTo>
                    <a:cubicBezTo>
                      <a:pt x="235" y="140237"/>
                      <a:pt x="-74" y="139246"/>
                      <a:pt x="15" y="138246"/>
                    </a:cubicBezTo>
                    <a:lnTo>
                      <a:pt x="15" y="27185"/>
                    </a:lnTo>
                    <a:cubicBezTo>
                      <a:pt x="24" y="25899"/>
                      <a:pt x="317" y="24632"/>
                      <a:pt x="872" y="23470"/>
                    </a:cubicBezTo>
                    <a:cubicBezTo>
                      <a:pt x="1285" y="22394"/>
                      <a:pt x="2015" y="21460"/>
                      <a:pt x="2968" y="20803"/>
                    </a:cubicBezTo>
                    <a:close/>
                    <a:moveTo>
                      <a:pt x="48878" y="41758"/>
                    </a:moveTo>
                    <a:cubicBezTo>
                      <a:pt x="48747" y="38539"/>
                      <a:pt x="48268" y="35348"/>
                      <a:pt x="47449" y="32233"/>
                    </a:cubicBezTo>
                    <a:cubicBezTo>
                      <a:pt x="46885" y="29899"/>
                      <a:pt x="45701" y="27756"/>
                      <a:pt x="44020" y="26042"/>
                    </a:cubicBezTo>
                    <a:cubicBezTo>
                      <a:pt x="42476" y="24527"/>
                      <a:pt x="40369" y="23737"/>
                      <a:pt x="38210" y="23851"/>
                    </a:cubicBezTo>
                    <a:cubicBezTo>
                      <a:pt x="35290" y="24070"/>
                      <a:pt x="32472" y="25013"/>
                      <a:pt x="30019" y="26613"/>
                    </a:cubicBezTo>
                    <a:lnTo>
                      <a:pt x="15064" y="35281"/>
                    </a:lnTo>
                    <a:lnTo>
                      <a:pt x="15064" y="112529"/>
                    </a:lnTo>
                    <a:lnTo>
                      <a:pt x="30590" y="103575"/>
                    </a:lnTo>
                    <a:cubicBezTo>
                      <a:pt x="33577" y="101851"/>
                      <a:pt x="36251" y="99622"/>
                      <a:pt x="38496" y="97003"/>
                    </a:cubicBezTo>
                    <a:cubicBezTo>
                      <a:pt x="40728" y="94412"/>
                      <a:pt x="42587" y="91536"/>
                      <a:pt x="44020" y="88430"/>
                    </a:cubicBezTo>
                    <a:cubicBezTo>
                      <a:pt x="45573" y="85183"/>
                      <a:pt x="46725" y="81763"/>
                      <a:pt x="47449" y="78239"/>
                    </a:cubicBezTo>
                    <a:cubicBezTo>
                      <a:pt x="48207" y="74562"/>
                      <a:pt x="48684" y="70838"/>
                      <a:pt x="48878" y="67095"/>
                    </a:cubicBezTo>
                    <a:cubicBezTo>
                      <a:pt x="49195" y="58522"/>
                      <a:pt x="49195" y="50073"/>
                      <a:pt x="48878" y="4175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145;p2">
                <a:extLst>
                  <a:ext uri="{FF2B5EF4-FFF2-40B4-BE49-F238E27FC236}">
                    <a16:creationId xmlns:a16="http://schemas.microsoft.com/office/drawing/2014/main" id="{B1BF0939-6730-1C5B-E251-F998D8A11BF8}"/>
                  </a:ext>
                </a:extLst>
              </p:cNvPr>
              <p:cNvSpPr/>
              <p:nvPr/>
            </p:nvSpPr>
            <p:spPr>
              <a:xfrm>
                <a:off x="-4193989" y="2552198"/>
                <a:ext cx="75714" cy="144522"/>
              </a:xfrm>
              <a:custGeom>
                <a:avLst/>
                <a:gdLst/>
                <a:ahLst/>
                <a:cxnLst/>
                <a:rect l="l" t="t" r="r" b="b"/>
                <a:pathLst>
                  <a:path w="75714" h="144522" extrusionOk="0">
                    <a:moveTo>
                      <a:pt x="44136" y="500"/>
                    </a:moveTo>
                    <a:cubicBezTo>
                      <a:pt x="45375" y="-167"/>
                      <a:pt x="46232" y="-167"/>
                      <a:pt x="46803" y="500"/>
                    </a:cubicBezTo>
                    <a:cubicBezTo>
                      <a:pt x="47575" y="1548"/>
                      <a:pt x="48127" y="2748"/>
                      <a:pt x="48423" y="4024"/>
                    </a:cubicBezTo>
                    <a:lnTo>
                      <a:pt x="75664" y="96798"/>
                    </a:lnTo>
                    <a:cubicBezTo>
                      <a:pt x="75731" y="97179"/>
                      <a:pt x="75731" y="97560"/>
                      <a:pt x="75664" y="97941"/>
                    </a:cubicBezTo>
                    <a:cubicBezTo>
                      <a:pt x="75664" y="99236"/>
                      <a:pt x="75340" y="100513"/>
                      <a:pt x="74712" y="101656"/>
                    </a:cubicBezTo>
                    <a:cubicBezTo>
                      <a:pt x="74331" y="102760"/>
                      <a:pt x="73597" y="103694"/>
                      <a:pt x="72616" y="104323"/>
                    </a:cubicBezTo>
                    <a:lnTo>
                      <a:pt x="64615" y="108895"/>
                    </a:lnTo>
                    <a:cubicBezTo>
                      <a:pt x="63091" y="109752"/>
                      <a:pt x="62043" y="109942"/>
                      <a:pt x="61472" y="108895"/>
                    </a:cubicBezTo>
                    <a:cubicBezTo>
                      <a:pt x="60900" y="108304"/>
                      <a:pt x="60481" y="107580"/>
                      <a:pt x="60234" y="106799"/>
                    </a:cubicBezTo>
                    <a:lnTo>
                      <a:pt x="55471" y="90511"/>
                    </a:lnTo>
                    <a:lnTo>
                      <a:pt x="20229" y="110800"/>
                    </a:lnTo>
                    <a:lnTo>
                      <a:pt x="15371" y="132612"/>
                    </a:lnTo>
                    <a:cubicBezTo>
                      <a:pt x="15133" y="133869"/>
                      <a:pt x="14714" y="135088"/>
                      <a:pt x="14133" y="136231"/>
                    </a:cubicBezTo>
                    <a:cubicBezTo>
                      <a:pt x="13485" y="137613"/>
                      <a:pt x="12418" y="138746"/>
                      <a:pt x="11085" y="139470"/>
                    </a:cubicBezTo>
                    <a:lnTo>
                      <a:pt x="2988" y="144137"/>
                    </a:lnTo>
                    <a:cubicBezTo>
                      <a:pt x="2388" y="144651"/>
                      <a:pt x="1493" y="144651"/>
                      <a:pt x="893" y="144137"/>
                    </a:cubicBezTo>
                    <a:cubicBezTo>
                      <a:pt x="255" y="143366"/>
                      <a:pt x="-50" y="142375"/>
                      <a:pt x="36" y="141375"/>
                    </a:cubicBezTo>
                    <a:cubicBezTo>
                      <a:pt x="-12" y="140965"/>
                      <a:pt x="-12" y="140546"/>
                      <a:pt x="36" y="140137"/>
                    </a:cubicBezTo>
                    <a:lnTo>
                      <a:pt x="27372" y="15835"/>
                    </a:lnTo>
                    <a:cubicBezTo>
                      <a:pt x="27677" y="14007"/>
                      <a:pt x="28182" y="12216"/>
                      <a:pt x="28896" y="10501"/>
                    </a:cubicBezTo>
                    <a:cubicBezTo>
                      <a:pt x="29468" y="9273"/>
                      <a:pt x="30392" y="8234"/>
                      <a:pt x="31563" y="7549"/>
                    </a:cubicBezTo>
                    <a:close/>
                    <a:moveTo>
                      <a:pt x="50232" y="72414"/>
                    </a:moveTo>
                    <a:lnTo>
                      <a:pt x="38040" y="30504"/>
                    </a:lnTo>
                    <a:lnTo>
                      <a:pt x="26229" y="86225"/>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146;p2">
                <a:extLst>
                  <a:ext uri="{FF2B5EF4-FFF2-40B4-BE49-F238E27FC236}">
                    <a16:creationId xmlns:a16="http://schemas.microsoft.com/office/drawing/2014/main" id="{4671944A-5DC6-0079-2122-A84695D4DECB}"/>
                  </a:ext>
                </a:extLst>
              </p:cNvPr>
              <p:cNvSpPr/>
              <p:nvPr/>
            </p:nvSpPr>
            <p:spPr>
              <a:xfrm>
                <a:off x="-4119863" y="2501259"/>
                <a:ext cx="61748" cy="139646"/>
              </a:xfrm>
              <a:custGeom>
                <a:avLst/>
                <a:gdLst/>
                <a:ahLst/>
                <a:cxnLst/>
                <a:rect l="l" t="t" r="r" b="b"/>
                <a:pathLst>
                  <a:path w="61748" h="139646" extrusionOk="0">
                    <a:moveTo>
                      <a:pt x="58688" y="386"/>
                    </a:moveTo>
                    <a:cubicBezTo>
                      <a:pt x="59288" y="-129"/>
                      <a:pt x="60183" y="-129"/>
                      <a:pt x="60783" y="386"/>
                    </a:cubicBezTo>
                    <a:cubicBezTo>
                      <a:pt x="61479" y="1129"/>
                      <a:pt x="61822" y="2138"/>
                      <a:pt x="61736" y="3148"/>
                    </a:cubicBezTo>
                    <a:lnTo>
                      <a:pt x="61736" y="15340"/>
                    </a:lnTo>
                    <a:cubicBezTo>
                      <a:pt x="61745" y="16674"/>
                      <a:pt x="61422" y="17978"/>
                      <a:pt x="60783" y="19150"/>
                    </a:cubicBezTo>
                    <a:cubicBezTo>
                      <a:pt x="60374" y="20207"/>
                      <a:pt x="59640" y="21112"/>
                      <a:pt x="58688" y="21722"/>
                    </a:cubicBezTo>
                    <a:lnTo>
                      <a:pt x="38590" y="33342"/>
                    </a:lnTo>
                    <a:lnTo>
                      <a:pt x="38590" y="127640"/>
                    </a:lnTo>
                    <a:cubicBezTo>
                      <a:pt x="38571" y="128954"/>
                      <a:pt x="38276" y="130250"/>
                      <a:pt x="37733" y="131450"/>
                    </a:cubicBezTo>
                    <a:cubicBezTo>
                      <a:pt x="37295" y="132488"/>
                      <a:pt x="36571" y="133383"/>
                      <a:pt x="35637" y="134022"/>
                    </a:cubicBezTo>
                    <a:lnTo>
                      <a:pt x="26112" y="139260"/>
                    </a:lnTo>
                    <a:cubicBezTo>
                      <a:pt x="25512" y="139775"/>
                      <a:pt x="24617" y="139775"/>
                      <a:pt x="24017" y="139260"/>
                    </a:cubicBezTo>
                    <a:cubicBezTo>
                      <a:pt x="23312" y="138517"/>
                      <a:pt x="22969" y="137517"/>
                      <a:pt x="23064" y="136498"/>
                    </a:cubicBezTo>
                    <a:lnTo>
                      <a:pt x="23064" y="41915"/>
                    </a:lnTo>
                    <a:lnTo>
                      <a:pt x="2967" y="53535"/>
                    </a:lnTo>
                    <a:cubicBezTo>
                      <a:pt x="2367" y="54050"/>
                      <a:pt x="1471" y="54050"/>
                      <a:pt x="871" y="53535"/>
                    </a:cubicBezTo>
                    <a:cubicBezTo>
                      <a:pt x="242" y="52802"/>
                      <a:pt x="-72" y="51840"/>
                      <a:pt x="14" y="50868"/>
                    </a:cubicBezTo>
                    <a:lnTo>
                      <a:pt x="14" y="38581"/>
                    </a:lnTo>
                    <a:cubicBezTo>
                      <a:pt x="23" y="37295"/>
                      <a:pt x="319" y="36028"/>
                      <a:pt x="871" y="34866"/>
                    </a:cubicBezTo>
                    <a:cubicBezTo>
                      <a:pt x="1281" y="33809"/>
                      <a:pt x="2014" y="32904"/>
                      <a:pt x="2967" y="3229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147;p2">
                <a:extLst>
                  <a:ext uri="{FF2B5EF4-FFF2-40B4-BE49-F238E27FC236}">
                    <a16:creationId xmlns:a16="http://schemas.microsoft.com/office/drawing/2014/main" id="{0E3143D7-4A50-C0CE-9748-E3A86189B7ED}"/>
                  </a:ext>
                </a:extLst>
              </p:cNvPr>
              <p:cNvSpPr/>
              <p:nvPr/>
            </p:nvSpPr>
            <p:spPr>
              <a:xfrm>
                <a:off x="-4059401" y="2474689"/>
                <a:ext cx="75664" cy="144594"/>
              </a:xfrm>
              <a:custGeom>
                <a:avLst/>
                <a:gdLst/>
                <a:ahLst/>
                <a:cxnLst/>
                <a:rect l="l" t="t" r="r" b="b"/>
                <a:pathLst>
                  <a:path w="75664" h="144594" extrusionOk="0">
                    <a:moveTo>
                      <a:pt x="44041" y="572"/>
                    </a:moveTo>
                    <a:cubicBezTo>
                      <a:pt x="45279" y="-191"/>
                      <a:pt x="46137" y="-191"/>
                      <a:pt x="46708" y="572"/>
                    </a:cubicBezTo>
                    <a:cubicBezTo>
                      <a:pt x="47527" y="1562"/>
                      <a:pt x="48089" y="2743"/>
                      <a:pt x="48327" y="4001"/>
                    </a:cubicBezTo>
                    <a:lnTo>
                      <a:pt x="75664" y="96774"/>
                    </a:lnTo>
                    <a:cubicBezTo>
                      <a:pt x="75664" y="96774"/>
                      <a:pt x="75664" y="97441"/>
                      <a:pt x="75664" y="97917"/>
                    </a:cubicBezTo>
                    <a:cubicBezTo>
                      <a:pt x="75664" y="99251"/>
                      <a:pt x="75340" y="100556"/>
                      <a:pt x="74712" y="101727"/>
                    </a:cubicBezTo>
                    <a:cubicBezTo>
                      <a:pt x="74302" y="102784"/>
                      <a:pt x="73569" y="103689"/>
                      <a:pt x="72616" y="104299"/>
                    </a:cubicBezTo>
                    <a:lnTo>
                      <a:pt x="64615" y="108966"/>
                    </a:lnTo>
                    <a:cubicBezTo>
                      <a:pt x="63091" y="109795"/>
                      <a:pt x="62043" y="109795"/>
                      <a:pt x="61472" y="108966"/>
                    </a:cubicBezTo>
                    <a:cubicBezTo>
                      <a:pt x="60920" y="108366"/>
                      <a:pt x="60491" y="107652"/>
                      <a:pt x="60234" y="106871"/>
                    </a:cubicBezTo>
                    <a:lnTo>
                      <a:pt x="55471" y="90583"/>
                    </a:lnTo>
                    <a:lnTo>
                      <a:pt x="20229" y="110966"/>
                    </a:lnTo>
                    <a:lnTo>
                      <a:pt x="15371" y="132779"/>
                    </a:lnTo>
                    <a:cubicBezTo>
                      <a:pt x="15123" y="133988"/>
                      <a:pt x="14742" y="135179"/>
                      <a:pt x="14228" y="136303"/>
                    </a:cubicBezTo>
                    <a:cubicBezTo>
                      <a:pt x="13514" y="137665"/>
                      <a:pt x="12428" y="138789"/>
                      <a:pt x="11085" y="139541"/>
                    </a:cubicBezTo>
                    <a:lnTo>
                      <a:pt x="2988" y="144209"/>
                    </a:lnTo>
                    <a:cubicBezTo>
                      <a:pt x="2388" y="144723"/>
                      <a:pt x="1493" y="144723"/>
                      <a:pt x="893" y="144209"/>
                    </a:cubicBezTo>
                    <a:cubicBezTo>
                      <a:pt x="264" y="143475"/>
                      <a:pt x="-50" y="142513"/>
                      <a:pt x="36" y="141542"/>
                    </a:cubicBezTo>
                    <a:cubicBezTo>
                      <a:pt x="-12" y="141094"/>
                      <a:pt x="-12" y="140656"/>
                      <a:pt x="36" y="140208"/>
                    </a:cubicBezTo>
                    <a:lnTo>
                      <a:pt x="27372" y="15907"/>
                    </a:lnTo>
                    <a:cubicBezTo>
                      <a:pt x="27706" y="14116"/>
                      <a:pt x="28220" y="12364"/>
                      <a:pt x="28897" y="10668"/>
                    </a:cubicBezTo>
                    <a:cubicBezTo>
                      <a:pt x="29468" y="9411"/>
                      <a:pt x="30392" y="8353"/>
                      <a:pt x="31563" y="7620"/>
                    </a:cubicBezTo>
                    <a:close/>
                    <a:moveTo>
                      <a:pt x="50232" y="72390"/>
                    </a:moveTo>
                    <a:lnTo>
                      <a:pt x="37850" y="30385"/>
                    </a:lnTo>
                    <a:lnTo>
                      <a:pt x="25563" y="86392"/>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148;p2">
                <a:extLst>
                  <a:ext uri="{FF2B5EF4-FFF2-40B4-BE49-F238E27FC236}">
                    <a16:creationId xmlns:a16="http://schemas.microsoft.com/office/drawing/2014/main" id="{4B5D91F6-3DD6-86E7-B129-69653CAAF3F1}"/>
                  </a:ext>
                </a:extLst>
              </p:cNvPr>
              <p:cNvSpPr/>
              <p:nvPr/>
            </p:nvSpPr>
            <p:spPr>
              <a:xfrm>
                <a:off x="-3954509" y="2406104"/>
                <a:ext cx="61268" cy="139462"/>
              </a:xfrm>
              <a:custGeom>
                <a:avLst/>
                <a:gdLst/>
                <a:ahLst/>
                <a:cxnLst/>
                <a:rect l="l" t="t" r="r" b="b"/>
                <a:pathLst>
                  <a:path w="61268" h="139462" extrusionOk="0">
                    <a:moveTo>
                      <a:pt x="58212" y="386"/>
                    </a:moveTo>
                    <a:cubicBezTo>
                      <a:pt x="58812" y="-129"/>
                      <a:pt x="59707" y="-129"/>
                      <a:pt x="60307" y="386"/>
                    </a:cubicBezTo>
                    <a:cubicBezTo>
                      <a:pt x="60984" y="1148"/>
                      <a:pt x="61327" y="2138"/>
                      <a:pt x="61260" y="3148"/>
                    </a:cubicBezTo>
                    <a:lnTo>
                      <a:pt x="61260" y="15340"/>
                    </a:lnTo>
                    <a:cubicBezTo>
                      <a:pt x="61212" y="16664"/>
                      <a:pt x="60889" y="17959"/>
                      <a:pt x="60307" y="19150"/>
                    </a:cubicBezTo>
                    <a:cubicBezTo>
                      <a:pt x="59869" y="20188"/>
                      <a:pt x="59145" y="21084"/>
                      <a:pt x="58212" y="21722"/>
                    </a:cubicBezTo>
                    <a:lnTo>
                      <a:pt x="38114" y="33342"/>
                    </a:lnTo>
                    <a:lnTo>
                      <a:pt x="38114" y="127545"/>
                    </a:lnTo>
                    <a:cubicBezTo>
                      <a:pt x="38105" y="128830"/>
                      <a:pt x="37809" y="130097"/>
                      <a:pt x="37257" y="131259"/>
                    </a:cubicBezTo>
                    <a:cubicBezTo>
                      <a:pt x="36847" y="132374"/>
                      <a:pt x="36076" y="133307"/>
                      <a:pt x="35066" y="133926"/>
                    </a:cubicBezTo>
                    <a:lnTo>
                      <a:pt x="26113" y="139070"/>
                    </a:lnTo>
                    <a:cubicBezTo>
                      <a:pt x="25475" y="139594"/>
                      <a:pt x="24560" y="139594"/>
                      <a:pt x="23922" y="139070"/>
                    </a:cubicBezTo>
                    <a:cubicBezTo>
                      <a:pt x="23284" y="138298"/>
                      <a:pt x="22979" y="137308"/>
                      <a:pt x="23065" y="136308"/>
                    </a:cubicBezTo>
                    <a:lnTo>
                      <a:pt x="23065" y="41820"/>
                    </a:lnTo>
                    <a:lnTo>
                      <a:pt x="2967" y="53440"/>
                    </a:lnTo>
                    <a:cubicBezTo>
                      <a:pt x="2367" y="53954"/>
                      <a:pt x="1472" y="53954"/>
                      <a:pt x="871" y="53440"/>
                    </a:cubicBezTo>
                    <a:cubicBezTo>
                      <a:pt x="233" y="52669"/>
                      <a:pt x="-72" y="51678"/>
                      <a:pt x="14" y="50678"/>
                    </a:cubicBezTo>
                    <a:lnTo>
                      <a:pt x="14" y="38486"/>
                    </a:lnTo>
                    <a:cubicBezTo>
                      <a:pt x="24" y="37200"/>
                      <a:pt x="319" y="35933"/>
                      <a:pt x="871" y="34771"/>
                    </a:cubicBezTo>
                    <a:cubicBezTo>
                      <a:pt x="1281" y="33695"/>
                      <a:pt x="2014" y="32761"/>
                      <a:pt x="2967" y="3210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149;p2">
                <a:extLst>
                  <a:ext uri="{FF2B5EF4-FFF2-40B4-BE49-F238E27FC236}">
                    <a16:creationId xmlns:a16="http://schemas.microsoft.com/office/drawing/2014/main" id="{3EC8A6B1-E556-FB6A-F7AC-4FE53D1806F5}"/>
                  </a:ext>
                </a:extLst>
              </p:cNvPr>
              <p:cNvSpPr/>
              <p:nvPr/>
            </p:nvSpPr>
            <p:spPr>
              <a:xfrm>
                <a:off x="-3879738" y="2373629"/>
                <a:ext cx="61359" cy="141267"/>
              </a:xfrm>
              <a:custGeom>
                <a:avLst/>
                <a:gdLst/>
                <a:ahLst/>
                <a:cxnLst/>
                <a:rect l="l" t="t" r="r" b="b"/>
                <a:pathLst>
                  <a:path w="61359" h="141267" extrusionOk="0">
                    <a:moveTo>
                      <a:pt x="32209" y="4667"/>
                    </a:moveTo>
                    <a:cubicBezTo>
                      <a:pt x="41419" y="-667"/>
                      <a:pt x="48468" y="-1429"/>
                      <a:pt x="53354" y="2381"/>
                    </a:cubicBezTo>
                    <a:cubicBezTo>
                      <a:pt x="59098" y="8782"/>
                      <a:pt x="61746" y="17383"/>
                      <a:pt x="60593" y="25908"/>
                    </a:cubicBezTo>
                    <a:cubicBezTo>
                      <a:pt x="60641" y="33899"/>
                      <a:pt x="59393" y="41843"/>
                      <a:pt x="56878" y="49435"/>
                    </a:cubicBezTo>
                    <a:cubicBezTo>
                      <a:pt x="54450" y="56417"/>
                      <a:pt x="50735" y="62874"/>
                      <a:pt x="45925" y="68485"/>
                    </a:cubicBezTo>
                    <a:lnTo>
                      <a:pt x="61260" y="102013"/>
                    </a:lnTo>
                    <a:cubicBezTo>
                      <a:pt x="61393" y="102575"/>
                      <a:pt x="61393" y="103165"/>
                      <a:pt x="61260" y="103727"/>
                    </a:cubicBezTo>
                    <a:cubicBezTo>
                      <a:pt x="61241" y="104785"/>
                      <a:pt x="60984" y="105832"/>
                      <a:pt x="60498" y="106775"/>
                    </a:cubicBezTo>
                    <a:cubicBezTo>
                      <a:pt x="60164" y="107661"/>
                      <a:pt x="59564" y="108423"/>
                      <a:pt x="58783" y="108966"/>
                    </a:cubicBezTo>
                    <a:lnTo>
                      <a:pt x="49258" y="114395"/>
                    </a:lnTo>
                    <a:cubicBezTo>
                      <a:pt x="47830" y="115253"/>
                      <a:pt x="46687" y="115348"/>
                      <a:pt x="46020" y="114395"/>
                    </a:cubicBezTo>
                    <a:cubicBezTo>
                      <a:pt x="45363" y="113824"/>
                      <a:pt x="44839" y="113100"/>
                      <a:pt x="44496" y="112300"/>
                    </a:cubicBezTo>
                    <a:lnTo>
                      <a:pt x="29923" y="80677"/>
                    </a:lnTo>
                    <a:lnTo>
                      <a:pt x="15064" y="89249"/>
                    </a:lnTo>
                    <a:lnTo>
                      <a:pt x="15064" y="129254"/>
                    </a:lnTo>
                    <a:cubicBezTo>
                      <a:pt x="15045" y="130569"/>
                      <a:pt x="14749" y="131864"/>
                      <a:pt x="14206" y="133064"/>
                    </a:cubicBezTo>
                    <a:cubicBezTo>
                      <a:pt x="13740" y="134112"/>
                      <a:pt x="12978" y="135007"/>
                      <a:pt x="12016" y="135636"/>
                    </a:cubicBezTo>
                    <a:lnTo>
                      <a:pt x="3062" y="140875"/>
                    </a:lnTo>
                    <a:cubicBezTo>
                      <a:pt x="2424" y="141399"/>
                      <a:pt x="1510" y="141399"/>
                      <a:pt x="871" y="140875"/>
                    </a:cubicBezTo>
                    <a:cubicBezTo>
                      <a:pt x="233" y="140103"/>
                      <a:pt x="-72" y="139113"/>
                      <a:pt x="14" y="138112"/>
                    </a:cubicBezTo>
                    <a:lnTo>
                      <a:pt x="14" y="27718"/>
                    </a:lnTo>
                    <a:cubicBezTo>
                      <a:pt x="14" y="26403"/>
                      <a:pt x="309" y="25098"/>
                      <a:pt x="871" y="23908"/>
                    </a:cubicBezTo>
                    <a:cubicBezTo>
                      <a:pt x="1338" y="22860"/>
                      <a:pt x="2100" y="21965"/>
                      <a:pt x="3062" y="21336"/>
                    </a:cubicBezTo>
                    <a:close/>
                    <a:moveTo>
                      <a:pt x="15445" y="68485"/>
                    </a:moveTo>
                    <a:lnTo>
                      <a:pt x="31637" y="58960"/>
                    </a:lnTo>
                    <a:cubicBezTo>
                      <a:pt x="35714" y="56636"/>
                      <a:pt x="39171" y="53368"/>
                      <a:pt x="41734" y="49435"/>
                    </a:cubicBezTo>
                    <a:cubicBezTo>
                      <a:pt x="44515" y="44853"/>
                      <a:pt x="45839" y="39538"/>
                      <a:pt x="45544" y="34195"/>
                    </a:cubicBezTo>
                    <a:cubicBezTo>
                      <a:pt x="45544" y="27813"/>
                      <a:pt x="44305" y="24194"/>
                      <a:pt x="41734" y="23527"/>
                    </a:cubicBezTo>
                    <a:cubicBezTo>
                      <a:pt x="38162" y="22993"/>
                      <a:pt x="34523" y="23917"/>
                      <a:pt x="31637" y="26099"/>
                    </a:cubicBezTo>
                    <a:lnTo>
                      <a:pt x="15445" y="3562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150;p2">
                <a:extLst>
                  <a:ext uri="{FF2B5EF4-FFF2-40B4-BE49-F238E27FC236}">
                    <a16:creationId xmlns:a16="http://schemas.microsoft.com/office/drawing/2014/main" id="{A9FE25EE-43FC-D700-F362-E2DE40AD9EA6}"/>
                  </a:ext>
                </a:extLst>
              </p:cNvPr>
              <p:cNvSpPr/>
              <p:nvPr/>
            </p:nvSpPr>
            <p:spPr>
              <a:xfrm>
                <a:off x="-3801826" y="2321998"/>
                <a:ext cx="54990" cy="148980"/>
              </a:xfrm>
              <a:custGeom>
                <a:avLst/>
                <a:gdLst/>
                <a:ahLst/>
                <a:cxnLst/>
                <a:rect l="l" t="t" r="r" b="b"/>
                <a:pathLst>
                  <a:path w="54990" h="148980" extrusionOk="0">
                    <a:moveTo>
                      <a:pt x="51928" y="98684"/>
                    </a:moveTo>
                    <a:cubicBezTo>
                      <a:pt x="52567" y="98160"/>
                      <a:pt x="53481" y="98160"/>
                      <a:pt x="54119" y="98684"/>
                    </a:cubicBezTo>
                    <a:cubicBezTo>
                      <a:pt x="54757" y="99455"/>
                      <a:pt x="55062" y="100446"/>
                      <a:pt x="54976" y="101446"/>
                    </a:cubicBezTo>
                    <a:lnTo>
                      <a:pt x="54976" y="113638"/>
                    </a:lnTo>
                    <a:cubicBezTo>
                      <a:pt x="54957" y="114952"/>
                      <a:pt x="54662" y="116248"/>
                      <a:pt x="54119" y="117448"/>
                    </a:cubicBezTo>
                    <a:cubicBezTo>
                      <a:pt x="53652" y="118496"/>
                      <a:pt x="52890" y="119391"/>
                      <a:pt x="51928" y="120020"/>
                    </a:cubicBezTo>
                    <a:lnTo>
                      <a:pt x="2970" y="148595"/>
                    </a:lnTo>
                    <a:cubicBezTo>
                      <a:pt x="2370" y="149109"/>
                      <a:pt x="1474" y="149109"/>
                      <a:pt x="874" y="148595"/>
                    </a:cubicBezTo>
                    <a:cubicBezTo>
                      <a:pt x="227" y="147823"/>
                      <a:pt x="-78" y="146833"/>
                      <a:pt x="17" y="145832"/>
                    </a:cubicBezTo>
                    <a:lnTo>
                      <a:pt x="17" y="34580"/>
                    </a:lnTo>
                    <a:cubicBezTo>
                      <a:pt x="17" y="33266"/>
                      <a:pt x="312" y="31961"/>
                      <a:pt x="874" y="30770"/>
                    </a:cubicBezTo>
                    <a:cubicBezTo>
                      <a:pt x="1313" y="29732"/>
                      <a:pt x="2036" y="28837"/>
                      <a:pt x="2970" y="28199"/>
                    </a:cubicBezTo>
                    <a:lnTo>
                      <a:pt x="51071" y="386"/>
                    </a:lnTo>
                    <a:cubicBezTo>
                      <a:pt x="51671" y="-129"/>
                      <a:pt x="52567" y="-129"/>
                      <a:pt x="53167" y="386"/>
                    </a:cubicBezTo>
                    <a:cubicBezTo>
                      <a:pt x="53872" y="1129"/>
                      <a:pt x="54214" y="2129"/>
                      <a:pt x="54119" y="3148"/>
                    </a:cubicBezTo>
                    <a:lnTo>
                      <a:pt x="54119" y="15340"/>
                    </a:lnTo>
                    <a:cubicBezTo>
                      <a:pt x="54119" y="16635"/>
                      <a:pt x="53795" y="17912"/>
                      <a:pt x="53167" y="19055"/>
                    </a:cubicBezTo>
                    <a:cubicBezTo>
                      <a:pt x="52786" y="20160"/>
                      <a:pt x="52052" y="21093"/>
                      <a:pt x="51071" y="21722"/>
                    </a:cubicBezTo>
                    <a:lnTo>
                      <a:pt x="15067" y="42677"/>
                    </a:lnTo>
                    <a:lnTo>
                      <a:pt x="15067" y="70013"/>
                    </a:lnTo>
                    <a:lnTo>
                      <a:pt x="48595" y="50963"/>
                    </a:lnTo>
                    <a:cubicBezTo>
                      <a:pt x="49233" y="50440"/>
                      <a:pt x="50147" y="50440"/>
                      <a:pt x="50785" y="50963"/>
                    </a:cubicBezTo>
                    <a:cubicBezTo>
                      <a:pt x="51433" y="51735"/>
                      <a:pt x="51738" y="52726"/>
                      <a:pt x="51643" y="53726"/>
                    </a:cubicBezTo>
                    <a:lnTo>
                      <a:pt x="51643" y="65918"/>
                    </a:lnTo>
                    <a:cubicBezTo>
                      <a:pt x="51633" y="67204"/>
                      <a:pt x="51338" y="68470"/>
                      <a:pt x="50785" y="69632"/>
                    </a:cubicBezTo>
                    <a:cubicBezTo>
                      <a:pt x="50338" y="70718"/>
                      <a:pt x="49576" y="71652"/>
                      <a:pt x="48595" y="72299"/>
                    </a:cubicBezTo>
                    <a:lnTo>
                      <a:pt x="15067" y="91349"/>
                    </a:lnTo>
                    <a:lnTo>
                      <a:pt x="15067" y="11992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151;p2">
                <a:extLst>
                  <a:ext uri="{FF2B5EF4-FFF2-40B4-BE49-F238E27FC236}">
                    <a16:creationId xmlns:a16="http://schemas.microsoft.com/office/drawing/2014/main" id="{4F7CCACB-DDD5-2B0E-F65A-1CC5BCEFCA0C}"/>
                  </a:ext>
                </a:extLst>
              </p:cNvPr>
              <p:cNvSpPr/>
              <p:nvPr/>
            </p:nvSpPr>
            <p:spPr>
              <a:xfrm>
                <a:off x="-3730198" y="2276564"/>
                <a:ext cx="61468" cy="152790"/>
              </a:xfrm>
              <a:custGeom>
                <a:avLst/>
                <a:gdLst/>
                <a:ahLst/>
                <a:cxnLst/>
                <a:rect l="l" t="t" r="r" b="b"/>
                <a:pathLst>
                  <a:path w="61468" h="152790" extrusionOk="0">
                    <a:moveTo>
                      <a:pt x="50595" y="124973"/>
                    </a:moveTo>
                    <a:cubicBezTo>
                      <a:pt x="49357" y="125735"/>
                      <a:pt x="48404" y="125735"/>
                      <a:pt x="47737" y="124973"/>
                    </a:cubicBezTo>
                    <a:cubicBezTo>
                      <a:pt x="47204" y="124516"/>
                      <a:pt x="46728" y="124011"/>
                      <a:pt x="46309" y="123449"/>
                    </a:cubicBezTo>
                    <a:lnTo>
                      <a:pt x="15067" y="70013"/>
                    </a:lnTo>
                    <a:lnTo>
                      <a:pt x="15067" y="140784"/>
                    </a:lnTo>
                    <a:cubicBezTo>
                      <a:pt x="15067" y="142118"/>
                      <a:pt x="14743" y="143423"/>
                      <a:pt x="14114" y="144594"/>
                    </a:cubicBezTo>
                    <a:cubicBezTo>
                      <a:pt x="13705" y="145651"/>
                      <a:pt x="12971" y="146556"/>
                      <a:pt x="12019" y="147166"/>
                    </a:cubicBezTo>
                    <a:lnTo>
                      <a:pt x="2970" y="152405"/>
                    </a:lnTo>
                    <a:cubicBezTo>
                      <a:pt x="2370" y="152919"/>
                      <a:pt x="1474" y="152919"/>
                      <a:pt x="874" y="152405"/>
                    </a:cubicBezTo>
                    <a:cubicBezTo>
                      <a:pt x="227" y="151633"/>
                      <a:pt x="-78" y="150643"/>
                      <a:pt x="17" y="149643"/>
                    </a:cubicBezTo>
                    <a:lnTo>
                      <a:pt x="17" y="38676"/>
                    </a:lnTo>
                    <a:cubicBezTo>
                      <a:pt x="17" y="37362"/>
                      <a:pt x="312" y="36057"/>
                      <a:pt x="874" y="34866"/>
                    </a:cubicBezTo>
                    <a:cubicBezTo>
                      <a:pt x="1313" y="33828"/>
                      <a:pt x="2036" y="32933"/>
                      <a:pt x="2970" y="32294"/>
                    </a:cubicBezTo>
                    <a:lnTo>
                      <a:pt x="10780" y="27722"/>
                    </a:lnTo>
                    <a:cubicBezTo>
                      <a:pt x="12019" y="27056"/>
                      <a:pt x="13066" y="26960"/>
                      <a:pt x="13733" y="27722"/>
                    </a:cubicBezTo>
                    <a:lnTo>
                      <a:pt x="15162" y="29247"/>
                    </a:lnTo>
                    <a:lnTo>
                      <a:pt x="46404" y="82682"/>
                    </a:lnTo>
                    <a:lnTo>
                      <a:pt x="46404" y="11911"/>
                    </a:lnTo>
                    <a:cubicBezTo>
                      <a:pt x="46413" y="10625"/>
                      <a:pt x="46709" y="9358"/>
                      <a:pt x="47261" y="8196"/>
                    </a:cubicBezTo>
                    <a:cubicBezTo>
                      <a:pt x="47671" y="7120"/>
                      <a:pt x="48404" y="6186"/>
                      <a:pt x="49357" y="5529"/>
                    </a:cubicBezTo>
                    <a:lnTo>
                      <a:pt x="58405" y="386"/>
                    </a:lnTo>
                    <a:cubicBezTo>
                      <a:pt x="59005" y="-129"/>
                      <a:pt x="59901" y="-129"/>
                      <a:pt x="60501" y="386"/>
                    </a:cubicBezTo>
                    <a:cubicBezTo>
                      <a:pt x="61206" y="1129"/>
                      <a:pt x="61549" y="2129"/>
                      <a:pt x="61453" y="3148"/>
                    </a:cubicBezTo>
                    <a:lnTo>
                      <a:pt x="61453" y="114209"/>
                    </a:lnTo>
                    <a:cubicBezTo>
                      <a:pt x="61453" y="115505"/>
                      <a:pt x="61130" y="116781"/>
                      <a:pt x="60501" y="117924"/>
                    </a:cubicBezTo>
                    <a:cubicBezTo>
                      <a:pt x="60120" y="119029"/>
                      <a:pt x="59386" y="119963"/>
                      <a:pt x="58405" y="12059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152;p2">
                <a:extLst>
                  <a:ext uri="{FF2B5EF4-FFF2-40B4-BE49-F238E27FC236}">
                    <a16:creationId xmlns:a16="http://schemas.microsoft.com/office/drawing/2014/main" id="{98E2C578-85F8-5AED-36A5-E427119BBE7F}"/>
                  </a:ext>
                </a:extLst>
              </p:cNvPr>
              <p:cNvSpPr/>
              <p:nvPr/>
            </p:nvSpPr>
            <p:spPr>
              <a:xfrm>
                <a:off x="-3648569" y="2240830"/>
                <a:ext cx="63929" cy="141470"/>
              </a:xfrm>
              <a:custGeom>
                <a:avLst/>
                <a:gdLst/>
                <a:ahLst/>
                <a:cxnLst/>
                <a:rect l="l" t="t" r="r" b="b"/>
                <a:pathLst>
                  <a:path w="63929" h="141470" extrusionOk="0">
                    <a:moveTo>
                      <a:pt x="30592" y="4973"/>
                    </a:moveTo>
                    <a:cubicBezTo>
                      <a:pt x="34860" y="2144"/>
                      <a:pt x="39775" y="448"/>
                      <a:pt x="44880" y="20"/>
                    </a:cubicBezTo>
                    <a:cubicBezTo>
                      <a:pt x="48642" y="-181"/>
                      <a:pt x="52319" y="1162"/>
                      <a:pt x="55072" y="3734"/>
                    </a:cubicBezTo>
                    <a:cubicBezTo>
                      <a:pt x="58129" y="6878"/>
                      <a:pt x="60263" y="10802"/>
                      <a:pt x="61263" y="15069"/>
                    </a:cubicBezTo>
                    <a:cubicBezTo>
                      <a:pt x="62873" y="20946"/>
                      <a:pt x="63758" y="26985"/>
                      <a:pt x="63930" y="33071"/>
                    </a:cubicBezTo>
                    <a:cubicBezTo>
                      <a:pt x="63930" y="41387"/>
                      <a:pt x="63930" y="49864"/>
                      <a:pt x="63930" y="58503"/>
                    </a:cubicBezTo>
                    <a:cubicBezTo>
                      <a:pt x="63654" y="65580"/>
                      <a:pt x="62758" y="72629"/>
                      <a:pt x="61263" y="79553"/>
                    </a:cubicBezTo>
                    <a:cubicBezTo>
                      <a:pt x="59920" y="85964"/>
                      <a:pt x="57843" y="92193"/>
                      <a:pt x="55072" y="98127"/>
                    </a:cubicBezTo>
                    <a:cubicBezTo>
                      <a:pt x="52633" y="103632"/>
                      <a:pt x="49423" y="108757"/>
                      <a:pt x="45547" y="113367"/>
                    </a:cubicBezTo>
                    <a:cubicBezTo>
                      <a:pt x="41594" y="117977"/>
                      <a:pt x="36850" y="121844"/>
                      <a:pt x="31545" y="124797"/>
                    </a:cubicBezTo>
                    <a:lnTo>
                      <a:pt x="2970" y="141085"/>
                    </a:lnTo>
                    <a:cubicBezTo>
                      <a:pt x="2370" y="141599"/>
                      <a:pt x="1474" y="141599"/>
                      <a:pt x="874" y="141085"/>
                    </a:cubicBezTo>
                    <a:cubicBezTo>
                      <a:pt x="227" y="140313"/>
                      <a:pt x="-78" y="139323"/>
                      <a:pt x="17" y="138323"/>
                    </a:cubicBezTo>
                    <a:lnTo>
                      <a:pt x="17" y="27261"/>
                    </a:lnTo>
                    <a:cubicBezTo>
                      <a:pt x="36" y="25947"/>
                      <a:pt x="331" y="24651"/>
                      <a:pt x="874" y="23451"/>
                    </a:cubicBezTo>
                    <a:cubicBezTo>
                      <a:pt x="1313" y="22413"/>
                      <a:pt x="2036" y="21517"/>
                      <a:pt x="2970" y="20879"/>
                    </a:cubicBezTo>
                    <a:close/>
                    <a:moveTo>
                      <a:pt x="48880" y="41834"/>
                    </a:moveTo>
                    <a:cubicBezTo>
                      <a:pt x="48766" y="38615"/>
                      <a:pt x="48280" y="35424"/>
                      <a:pt x="47452" y="32309"/>
                    </a:cubicBezTo>
                    <a:cubicBezTo>
                      <a:pt x="46890" y="29947"/>
                      <a:pt x="45699" y="27775"/>
                      <a:pt x="44023" y="26023"/>
                    </a:cubicBezTo>
                    <a:cubicBezTo>
                      <a:pt x="42451" y="24546"/>
                      <a:pt x="40365" y="23765"/>
                      <a:pt x="38212" y="23832"/>
                    </a:cubicBezTo>
                    <a:cubicBezTo>
                      <a:pt x="35279" y="24042"/>
                      <a:pt x="32450" y="25023"/>
                      <a:pt x="30021" y="26689"/>
                    </a:cubicBezTo>
                    <a:lnTo>
                      <a:pt x="15067" y="35262"/>
                    </a:lnTo>
                    <a:lnTo>
                      <a:pt x="15067" y="112510"/>
                    </a:lnTo>
                    <a:lnTo>
                      <a:pt x="30592" y="103556"/>
                    </a:lnTo>
                    <a:cubicBezTo>
                      <a:pt x="33574" y="101861"/>
                      <a:pt x="36241" y="99670"/>
                      <a:pt x="38498" y="97079"/>
                    </a:cubicBezTo>
                    <a:cubicBezTo>
                      <a:pt x="40708" y="94441"/>
                      <a:pt x="42565" y="91526"/>
                      <a:pt x="44023" y="88411"/>
                    </a:cubicBezTo>
                    <a:cubicBezTo>
                      <a:pt x="45575" y="85164"/>
                      <a:pt x="46728" y="81744"/>
                      <a:pt x="47452" y="78220"/>
                    </a:cubicBezTo>
                    <a:cubicBezTo>
                      <a:pt x="48223" y="74553"/>
                      <a:pt x="48699" y="70819"/>
                      <a:pt x="48880" y="67076"/>
                    </a:cubicBezTo>
                    <a:cubicBezTo>
                      <a:pt x="49166" y="58598"/>
                      <a:pt x="49166" y="50121"/>
                      <a:pt x="48880" y="4183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153;p2">
                <a:extLst>
                  <a:ext uri="{FF2B5EF4-FFF2-40B4-BE49-F238E27FC236}">
                    <a16:creationId xmlns:a16="http://schemas.microsoft.com/office/drawing/2014/main" id="{729E8C65-CDD3-2377-6C1A-3B424DDD616E}"/>
                  </a:ext>
                </a:extLst>
              </p:cNvPr>
              <p:cNvSpPr/>
              <p:nvPr/>
            </p:nvSpPr>
            <p:spPr>
              <a:xfrm>
                <a:off x="-3571509" y="2194708"/>
                <a:ext cx="64421" cy="133131"/>
              </a:xfrm>
              <a:custGeom>
                <a:avLst/>
                <a:gdLst/>
                <a:ahLst/>
                <a:cxnLst/>
                <a:rect l="l" t="t" r="r" b="b"/>
                <a:pathLst>
                  <a:path w="64421" h="133131" extrusionOk="0">
                    <a:moveTo>
                      <a:pt x="31066" y="4613"/>
                    </a:moveTo>
                    <a:cubicBezTo>
                      <a:pt x="35028" y="2089"/>
                      <a:pt x="39534" y="517"/>
                      <a:pt x="44211" y="41"/>
                    </a:cubicBezTo>
                    <a:cubicBezTo>
                      <a:pt x="47544" y="-197"/>
                      <a:pt x="50868" y="603"/>
                      <a:pt x="53736" y="2327"/>
                    </a:cubicBezTo>
                    <a:cubicBezTo>
                      <a:pt x="56345" y="3994"/>
                      <a:pt x="58374" y="6423"/>
                      <a:pt x="59546" y="9280"/>
                    </a:cubicBezTo>
                    <a:cubicBezTo>
                      <a:pt x="60851" y="12290"/>
                      <a:pt x="61556" y="15529"/>
                      <a:pt x="61641" y="18805"/>
                    </a:cubicBezTo>
                    <a:cubicBezTo>
                      <a:pt x="61717" y="20148"/>
                      <a:pt x="61460" y="21491"/>
                      <a:pt x="60879" y="22711"/>
                    </a:cubicBezTo>
                    <a:cubicBezTo>
                      <a:pt x="60355" y="23692"/>
                      <a:pt x="59603" y="24549"/>
                      <a:pt x="58688" y="25187"/>
                    </a:cubicBezTo>
                    <a:lnTo>
                      <a:pt x="50878" y="29759"/>
                    </a:lnTo>
                    <a:cubicBezTo>
                      <a:pt x="49640" y="30426"/>
                      <a:pt x="48687" y="30616"/>
                      <a:pt x="48020" y="29759"/>
                    </a:cubicBezTo>
                    <a:cubicBezTo>
                      <a:pt x="47268" y="29273"/>
                      <a:pt x="46668" y="28578"/>
                      <a:pt x="46306" y="27759"/>
                    </a:cubicBezTo>
                    <a:cubicBezTo>
                      <a:pt x="45220" y="25644"/>
                      <a:pt x="43391" y="24016"/>
                      <a:pt x="41162" y="23187"/>
                    </a:cubicBezTo>
                    <a:cubicBezTo>
                      <a:pt x="37762" y="22825"/>
                      <a:pt x="34352" y="23777"/>
                      <a:pt x="31637" y="25854"/>
                    </a:cubicBezTo>
                    <a:cubicBezTo>
                      <a:pt x="29618" y="26997"/>
                      <a:pt x="27761" y="28407"/>
                      <a:pt x="26113" y="30045"/>
                    </a:cubicBezTo>
                    <a:cubicBezTo>
                      <a:pt x="24360" y="31617"/>
                      <a:pt x="22827" y="33407"/>
                      <a:pt x="21541" y="35379"/>
                    </a:cubicBezTo>
                    <a:cubicBezTo>
                      <a:pt x="20236" y="37303"/>
                      <a:pt x="19179" y="39379"/>
                      <a:pt x="18398" y="41570"/>
                    </a:cubicBezTo>
                    <a:cubicBezTo>
                      <a:pt x="17721" y="43666"/>
                      <a:pt x="17369" y="45847"/>
                      <a:pt x="17350" y="48047"/>
                    </a:cubicBezTo>
                    <a:cubicBezTo>
                      <a:pt x="17198" y="50038"/>
                      <a:pt x="17560" y="52038"/>
                      <a:pt x="18398" y="53857"/>
                    </a:cubicBezTo>
                    <a:cubicBezTo>
                      <a:pt x="19131" y="55134"/>
                      <a:pt x="20455" y="55953"/>
                      <a:pt x="21922" y="56048"/>
                    </a:cubicBezTo>
                    <a:cubicBezTo>
                      <a:pt x="24132" y="56439"/>
                      <a:pt x="26380" y="56439"/>
                      <a:pt x="28590" y="56048"/>
                    </a:cubicBezTo>
                    <a:lnTo>
                      <a:pt x="38876" y="53762"/>
                    </a:lnTo>
                    <a:cubicBezTo>
                      <a:pt x="42639" y="52791"/>
                      <a:pt x="46515" y="52314"/>
                      <a:pt x="50402" y="52333"/>
                    </a:cubicBezTo>
                    <a:cubicBezTo>
                      <a:pt x="53259" y="52324"/>
                      <a:pt x="56040" y="53267"/>
                      <a:pt x="58307" y="55000"/>
                    </a:cubicBezTo>
                    <a:cubicBezTo>
                      <a:pt x="60489" y="56858"/>
                      <a:pt x="62079" y="59306"/>
                      <a:pt x="62879" y="62049"/>
                    </a:cubicBezTo>
                    <a:cubicBezTo>
                      <a:pt x="64013" y="65811"/>
                      <a:pt x="64527" y="69736"/>
                      <a:pt x="64403" y="73669"/>
                    </a:cubicBezTo>
                    <a:cubicBezTo>
                      <a:pt x="64384" y="78956"/>
                      <a:pt x="63613" y="84214"/>
                      <a:pt x="62117" y="89290"/>
                    </a:cubicBezTo>
                    <a:cubicBezTo>
                      <a:pt x="60698" y="94567"/>
                      <a:pt x="58584" y="99625"/>
                      <a:pt x="55831" y="104340"/>
                    </a:cubicBezTo>
                    <a:cubicBezTo>
                      <a:pt x="52973" y="109169"/>
                      <a:pt x="49554" y="113646"/>
                      <a:pt x="45639" y="117675"/>
                    </a:cubicBezTo>
                    <a:cubicBezTo>
                      <a:pt x="41629" y="121790"/>
                      <a:pt x="37076" y="125352"/>
                      <a:pt x="32114" y="128248"/>
                    </a:cubicBezTo>
                    <a:cubicBezTo>
                      <a:pt x="28447" y="130457"/>
                      <a:pt x="24418" y="132010"/>
                      <a:pt x="20207" y="132820"/>
                    </a:cubicBezTo>
                    <a:cubicBezTo>
                      <a:pt x="16817" y="133448"/>
                      <a:pt x="13321" y="133124"/>
                      <a:pt x="10111" y="131867"/>
                    </a:cubicBezTo>
                    <a:cubicBezTo>
                      <a:pt x="7082" y="130638"/>
                      <a:pt x="4586" y="128381"/>
                      <a:pt x="3062" y="125485"/>
                    </a:cubicBezTo>
                    <a:cubicBezTo>
                      <a:pt x="1081" y="121761"/>
                      <a:pt x="34" y="117608"/>
                      <a:pt x="15" y="113389"/>
                    </a:cubicBezTo>
                    <a:cubicBezTo>
                      <a:pt x="-71" y="112065"/>
                      <a:pt x="224" y="110741"/>
                      <a:pt x="872" y="109579"/>
                    </a:cubicBezTo>
                    <a:cubicBezTo>
                      <a:pt x="1319" y="108540"/>
                      <a:pt x="2081" y="107674"/>
                      <a:pt x="3062" y="107102"/>
                    </a:cubicBezTo>
                    <a:lnTo>
                      <a:pt x="10873" y="102530"/>
                    </a:lnTo>
                    <a:cubicBezTo>
                      <a:pt x="12111" y="101863"/>
                      <a:pt x="13064" y="101578"/>
                      <a:pt x="13730" y="101863"/>
                    </a:cubicBezTo>
                    <a:cubicBezTo>
                      <a:pt x="14530" y="102378"/>
                      <a:pt x="15140" y="103149"/>
                      <a:pt x="15445" y="104054"/>
                    </a:cubicBezTo>
                    <a:cubicBezTo>
                      <a:pt x="15950" y="105235"/>
                      <a:pt x="16588" y="106350"/>
                      <a:pt x="17350" y="107388"/>
                    </a:cubicBezTo>
                    <a:cubicBezTo>
                      <a:pt x="18045" y="108445"/>
                      <a:pt x="19093" y="109217"/>
                      <a:pt x="20303" y="109579"/>
                    </a:cubicBezTo>
                    <a:cubicBezTo>
                      <a:pt x="21855" y="110017"/>
                      <a:pt x="23513" y="110017"/>
                      <a:pt x="25065" y="109579"/>
                    </a:cubicBezTo>
                    <a:cubicBezTo>
                      <a:pt x="27570" y="109026"/>
                      <a:pt x="29961" y="108026"/>
                      <a:pt x="32114" y="106626"/>
                    </a:cubicBezTo>
                    <a:cubicBezTo>
                      <a:pt x="34409" y="105340"/>
                      <a:pt x="36581" y="103845"/>
                      <a:pt x="38591" y="102149"/>
                    </a:cubicBezTo>
                    <a:cubicBezTo>
                      <a:pt x="40648" y="100463"/>
                      <a:pt x="42496" y="98549"/>
                      <a:pt x="44115" y="96434"/>
                    </a:cubicBezTo>
                    <a:cubicBezTo>
                      <a:pt x="45601" y="94339"/>
                      <a:pt x="46878" y="92110"/>
                      <a:pt x="47925" y="89767"/>
                    </a:cubicBezTo>
                    <a:cubicBezTo>
                      <a:pt x="48878" y="87404"/>
                      <a:pt x="49364" y="84880"/>
                      <a:pt x="49354" y="82337"/>
                    </a:cubicBezTo>
                    <a:cubicBezTo>
                      <a:pt x="49544" y="80413"/>
                      <a:pt x="48963" y="78489"/>
                      <a:pt x="47735" y="77003"/>
                    </a:cubicBezTo>
                    <a:cubicBezTo>
                      <a:pt x="46430" y="75946"/>
                      <a:pt x="44744" y="75460"/>
                      <a:pt x="43067" y="75670"/>
                    </a:cubicBezTo>
                    <a:cubicBezTo>
                      <a:pt x="40391" y="75784"/>
                      <a:pt x="37743" y="76193"/>
                      <a:pt x="35162" y="76908"/>
                    </a:cubicBezTo>
                    <a:cubicBezTo>
                      <a:pt x="32047" y="77670"/>
                      <a:pt x="28427" y="78432"/>
                      <a:pt x="24303" y="79194"/>
                    </a:cubicBezTo>
                    <a:cubicBezTo>
                      <a:pt x="21179" y="79918"/>
                      <a:pt x="17969" y="80175"/>
                      <a:pt x="14778" y="79956"/>
                    </a:cubicBezTo>
                    <a:cubicBezTo>
                      <a:pt x="12197" y="79775"/>
                      <a:pt x="9749" y="78737"/>
                      <a:pt x="7825" y="77003"/>
                    </a:cubicBezTo>
                    <a:cubicBezTo>
                      <a:pt x="5844" y="74974"/>
                      <a:pt x="4463" y="72431"/>
                      <a:pt x="3824" y="69669"/>
                    </a:cubicBezTo>
                    <a:cubicBezTo>
                      <a:pt x="2805" y="65564"/>
                      <a:pt x="2358" y="61325"/>
                      <a:pt x="2491" y="57096"/>
                    </a:cubicBezTo>
                    <a:cubicBezTo>
                      <a:pt x="2481" y="51838"/>
                      <a:pt x="3215" y="46618"/>
                      <a:pt x="4682" y="41570"/>
                    </a:cubicBezTo>
                    <a:cubicBezTo>
                      <a:pt x="7558" y="31321"/>
                      <a:pt x="12854" y="21920"/>
                      <a:pt x="20112" y="14138"/>
                    </a:cubicBezTo>
                    <a:cubicBezTo>
                      <a:pt x="23294" y="10462"/>
                      <a:pt x="26980" y="7252"/>
                      <a:pt x="31066" y="46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154;p2">
                <a:extLst>
                  <a:ext uri="{FF2B5EF4-FFF2-40B4-BE49-F238E27FC236}">
                    <a16:creationId xmlns:a16="http://schemas.microsoft.com/office/drawing/2014/main" id="{B537524D-F44A-AD84-B3FF-60C0EF48FF87}"/>
                  </a:ext>
                </a:extLst>
              </p:cNvPr>
              <p:cNvSpPr/>
              <p:nvPr/>
            </p:nvSpPr>
            <p:spPr>
              <a:xfrm>
                <a:off x="-4348735" y="2950706"/>
                <a:ext cx="968501" cy="571647"/>
              </a:xfrm>
              <a:custGeom>
                <a:avLst/>
                <a:gdLst/>
                <a:ahLst/>
                <a:cxnLst/>
                <a:rect l="l" t="t" r="r" b="b"/>
                <a:pathLst>
                  <a:path w="968501" h="571647" extrusionOk="0">
                    <a:moveTo>
                      <a:pt x="9525" y="549539"/>
                    </a:moveTo>
                    <a:lnTo>
                      <a:pt x="958977" y="1376"/>
                    </a:lnTo>
                    <a:cubicBezTo>
                      <a:pt x="964216" y="-1672"/>
                      <a:pt x="968502" y="518"/>
                      <a:pt x="968502" y="6233"/>
                    </a:cubicBezTo>
                    <a:cubicBezTo>
                      <a:pt x="968016" y="12739"/>
                      <a:pt x="964482" y="18635"/>
                      <a:pt x="958977" y="22140"/>
                    </a:cubicBezTo>
                    <a:lnTo>
                      <a:pt x="9525" y="570209"/>
                    </a:lnTo>
                    <a:cubicBezTo>
                      <a:pt x="4286" y="573352"/>
                      <a:pt x="0" y="571161"/>
                      <a:pt x="0" y="565446"/>
                    </a:cubicBezTo>
                    <a:cubicBezTo>
                      <a:pt x="486" y="558941"/>
                      <a:pt x="4017" y="553045"/>
                      <a:pt x="9525" y="54953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155;p2">
                <a:extLst>
                  <a:ext uri="{FF2B5EF4-FFF2-40B4-BE49-F238E27FC236}">
                    <a16:creationId xmlns:a16="http://schemas.microsoft.com/office/drawing/2014/main" id="{5F7BFED1-B664-830B-9CB5-D4DE893A04D7}"/>
                  </a:ext>
                </a:extLst>
              </p:cNvPr>
              <p:cNvSpPr/>
              <p:nvPr/>
            </p:nvSpPr>
            <p:spPr>
              <a:xfrm>
                <a:off x="-4348735" y="3012883"/>
                <a:ext cx="968501" cy="571605"/>
              </a:xfrm>
              <a:custGeom>
                <a:avLst/>
                <a:gdLst/>
                <a:ahLst/>
                <a:cxnLst/>
                <a:rect l="l" t="t" r="r" b="b"/>
                <a:pathLst>
                  <a:path w="968501" h="571605" extrusionOk="0">
                    <a:moveTo>
                      <a:pt x="9525" y="549466"/>
                    </a:moveTo>
                    <a:lnTo>
                      <a:pt x="958977" y="1397"/>
                    </a:lnTo>
                    <a:cubicBezTo>
                      <a:pt x="964216" y="-1651"/>
                      <a:pt x="968502" y="445"/>
                      <a:pt x="968502" y="6160"/>
                    </a:cubicBezTo>
                    <a:cubicBezTo>
                      <a:pt x="968016" y="12665"/>
                      <a:pt x="964482" y="18561"/>
                      <a:pt x="958977" y="22066"/>
                    </a:cubicBezTo>
                    <a:lnTo>
                      <a:pt x="9525" y="570230"/>
                    </a:lnTo>
                    <a:cubicBezTo>
                      <a:pt x="4286" y="573278"/>
                      <a:pt x="0" y="571087"/>
                      <a:pt x="0" y="565373"/>
                    </a:cubicBezTo>
                    <a:cubicBezTo>
                      <a:pt x="486" y="558867"/>
                      <a:pt x="4017" y="552971"/>
                      <a:pt x="9525" y="54946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156;p2">
                <a:extLst>
                  <a:ext uri="{FF2B5EF4-FFF2-40B4-BE49-F238E27FC236}">
                    <a16:creationId xmlns:a16="http://schemas.microsoft.com/office/drawing/2014/main" id="{AF6C7EB3-5B3B-F2D1-7AEA-6D21766040F5}"/>
                  </a:ext>
                </a:extLst>
              </p:cNvPr>
              <p:cNvSpPr/>
              <p:nvPr/>
            </p:nvSpPr>
            <p:spPr>
              <a:xfrm>
                <a:off x="-4348735" y="3075198"/>
                <a:ext cx="968120" cy="571393"/>
              </a:xfrm>
              <a:custGeom>
                <a:avLst/>
                <a:gdLst/>
                <a:ahLst/>
                <a:cxnLst/>
                <a:rect l="l" t="t" r="r" b="b"/>
                <a:pathLst>
                  <a:path w="968120" h="571393" extrusionOk="0">
                    <a:moveTo>
                      <a:pt x="9525" y="549349"/>
                    </a:moveTo>
                    <a:lnTo>
                      <a:pt x="958596" y="1376"/>
                    </a:lnTo>
                    <a:cubicBezTo>
                      <a:pt x="963835" y="-1672"/>
                      <a:pt x="968121" y="518"/>
                      <a:pt x="968121" y="6233"/>
                    </a:cubicBezTo>
                    <a:cubicBezTo>
                      <a:pt x="967635" y="12720"/>
                      <a:pt x="964102" y="18587"/>
                      <a:pt x="958596" y="22045"/>
                    </a:cubicBezTo>
                    <a:lnTo>
                      <a:pt x="9525" y="570018"/>
                    </a:lnTo>
                    <a:cubicBezTo>
                      <a:pt x="4286" y="573066"/>
                      <a:pt x="0" y="570875"/>
                      <a:pt x="0" y="565160"/>
                    </a:cubicBezTo>
                    <a:cubicBezTo>
                      <a:pt x="485" y="558674"/>
                      <a:pt x="4020" y="552807"/>
                      <a:pt x="9525" y="5493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157;p2">
                <a:extLst>
                  <a:ext uri="{FF2B5EF4-FFF2-40B4-BE49-F238E27FC236}">
                    <a16:creationId xmlns:a16="http://schemas.microsoft.com/office/drawing/2014/main" id="{D537B1B2-2D45-1886-AC4C-6183CB651BCA}"/>
                  </a:ext>
                </a:extLst>
              </p:cNvPr>
              <p:cNvSpPr/>
              <p:nvPr/>
            </p:nvSpPr>
            <p:spPr>
              <a:xfrm>
                <a:off x="-4284699" y="3832761"/>
                <a:ext cx="24012" cy="66570"/>
              </a:xfrm>
              <a:custGeom>
                <a:avLst/>
                <a:gdLst/>
                <a:ahLst/>
                <a:cxnLst/>
                <a:rect l="l" t="t" r="r" b="b"/>
                <a:pathLst>
                  <a:path w="24012" h="66570" extrusionOk="0">
                    <a:moveTo>
                      <a:pt x="163" y="32959"/>
                    </a:moveTo>
                    <a:cubicBezTo>
                      <a:pt x="-54" y="32444"/>
                      <a:pt x="-54" y="31854"/>
                      <a:pt x="163" y="31340"/>
                    </a:cubicBezTo>
                    <a:cubicBezTo>
                      <a:pt x="240" y="30663"/>
                      <a:pt x="469" y="30016"/>
                      <a:pt x="830" y="29435"/>
                    </a:cubicBezTo>
                    <a:lnTo>
                      <a:pt x="13117" y="7718"/>
                    </a:lnTo>
                    <a:lnTo>
                      <a:pt x="14260" y="5813"/>
                    </a:lnTo>
                    <a:cubicBezTo>
                      <a:pt x="14642" y="5194"/>
                      <a:pt x="15164" y="4670"/>
                      <a:pt x="15784" y="4289"/>
                    </a:cubicBezTo>
                    <a:lnTo>
                      <a:pt x="22737" y="193"/>
                    </a:lnTo>
                    <a:cubicBezTo>
                      <a:pt x="23076" y="-64"/>
                      <a:pt x="23541" y="-64"/>
                      <a:pt x="23880" y="193"/>
                    </a:cubicBezTo>
                    <a:cubicBezTo>
                      <a:pt x="24056" y="650"/>
                      <a:pt x="24056" y="1164"/>
                      <a:pt x="23880" y="1622"/>
                    </a:cubicBezTo>
                    <a:lnTo>
                      <a:pt x="23880" y="58772"/>
                    </a:lnTo>
                    <a:cubicBezTo>
                      <a:pt x="24001" y="59400"/>
                      <a:pt x="24001" y="60048"/>
                      <a:pt x="23880" y="60677"/>
                    </a:cubicBezTo>
                    <a:cubicBezTo>
                      <a:pt x="23692" y="61258"/>
                      <a:pt x="23281" y="61734"/>
                      <a:pt x="22737" y="62010"/>
                    </a:cubicBezTo>
                    <a:lnTo>
                      <a:pt x="15212" y="66392"/>
                    </a:lnTo>
                    <a:cubicBezTo>
                      <a:pt x="14904" y="66630"/>
                      <a:pt x="14473" y="66630"/>
                      <a:pt x="14165" y="66392"/>
                    </a:cubicBezTo>
                    <a:cubicBezTo>
                      <a:pt x="13826" y="65992"/>
                      <a:pt x="13655" y="65487"/>
                      <a:pt x="13688" y="64963"/>
                    </a:cubicBezTo>
                    <a:lnTo>
                      <a:pt x="13688" y="26387"/>
                    </a:lnTo>
                    <a:lnTo>
                      <a:pt x="6926" y="38293"/>
                    </a:lnTo>
                    <a:cubicBezTo>
                      <a:pt x="6647" y="38769"/>
                      <a:pt x="6254" y="39160"/>
                      <a:pt x="5783" y="39436"/>
                    </a:cubicBezTo>
                    <a:cubicBezTo>
                      <a:pt x="5474" y="39674"/>
                      <a:pt x="5044" y="39674"/>
                      <a:pt x="4735" y="394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158;p2">
                <a:extLst>
                  <a:ext uri="{FF2B5EF4-FFF2-40B4-BE49-F238E27FC236}">
                    <a16:creationId xmlns:a16="http://schemas.microsoft.com/office/drawing/2014/main" id="{345EB278-CD01-2527-F914-40D5F41F92A3}"/>
                  </a:ext>
                </a:extLst>
              </p:cNvPr>
              <p:cNvSpPr/>
              <p:nvPr/>
            </p:nvSpPr>
            <p:spPr>
              <a:xfrm>
                <a:off x="-4253489" y="3815332"/>
                <a:ext cx="33056" cy="68103"/>
              </a:xfrm>
              <a:custGeom>
                <a:avLst/>
                <a:gdLst/>
                <a:ahLst/>
                <a:cxnLst/>
                <a:rect l="l" t="t" r="r" b="b"/>
                <a:pathLst>
                  <a:path w="33056" h="68103" extrusionOk="0">
                    <a:moveTo>
                      <a:pt x="16292" y="2286"/>
                    </a:moveTo>
                    <a:cubicBezTo>
                      <a:pt x="18496" y="819"/>
                      <a:pt x="21077" y="28"/>
                      <a:pt x="23722" y="0"/>
                    </a:cubicBezTo>
                    <a:cubicBezTo>
                      <a:pt x="25663" y="0"/>
                      <a:pt x="27519" y="791"/>
                      <a:pt x="28865" y="2191"/>
                    </a:cubicBezTo>
                    <a:cubicBezTo>
                      <a:pt x="30363" y="3867"/>
                      <a:pt x="31412" y="5905"/>
                      <a:pt x="31913" y="8096"/>
                    </a:cubicBezTo>
                    <a:cubicBezTo>
                      <a:pt x="32618" y="10868"/>
                      <a:pt x="33002" y="13716"/>
                      <a:pt x="33056" y="16573"/>
                    </a:cubicBezTo>
                    <a:cubicBezTo>
                      <a:pt x="33056" y="19050"/>
                      <a:pt x="33056" y="21622"/>
                      <a:pt x="33056" y="24384"/>
                    </a:cubicBezTo>
                    <a:cubicBezTo>
                      <a:pt x="33056" y="27146"/>
                      <a:pt x="33056" y="29813"/>
                      <a:pt x="33056" y="32290"/>
                    </a:cubicBezTo>
                    <a:cubicBezTo>
                      <a:pt x="32937" y="35490"/>
                      <a:pt x="32554" y="38681"/>
                      <a:pt x="31913" y="41815"/>
                    </a:cubicBezTo>
                    <a:cubicBezTo>
                      <a:pt x="31272" y="45101"/>
                      <a:pt x="30249" y="48292"/>
                      <a:pt x="28865" y="51340"/>
                    </a:cubicBezTo>
                    <a:cubicBezTo>
                      <a:pt x="27539" y="54293"/>
                      <a:pt x="25809" y="57055"/>
                      <a:pt x="23722" y="59531"/>
                    </a:cubicBezTo>
                    <a:cubicBezTo>
                      <a:pt x="21631" y="62046"/>
                      <a:pt x="19116" y="64170"/>
                      <a:pt x="16292" y="65818"/>
                    </a:cubicBezTo>
                    <a:cubicBezTo>
                      <a:pt x="14102" y="67237"/>
                      <a:pt x="11566" y="68028"/>
                      <a:pt x="8958" y="68104"/>
                    </a:cubicBezTo>
                    <a:cubicBezTo>
                      <a:pt x="7005" y="68066"/>
                      <a:pt x="5151" y="67246"/>
                      <a:pt x="3814" y="65818"/>
                    </a:cubicBezTo>
                    <a:cubicBezTo>
                      <a:pt x="2317" y="64170"/>
                      <a:pt x="1267" y="62170"/>
                      <a:pt x="766" y="60007"/>
                    </a:cubicBezTo>
                    <a:cubicBezTo>
                      <a:pt x="218" y="57312"/>
                      <a:pt x="-37" y="54569"/>
                      <a:pt x="4" y="51816"/>
                    </a:cubicBezTo>
                    <a:cubicBezTo>
                      <a:pt x="4" y="49435"/>
                      <a:pt x="4" y="46863"/>
                      <a:pt x="4" y="44101"/>
                    </a:cubicBezTo>
                    <a:cubicBezTo>
                      <a:pt x="4" y="41338"/>
                      <a:pt x="4" y="38671"/>
                      <a:pt x="4" y="36100"/>
                    </a:cubicBezTo>
                    <a:cubicBezTo>
                      <a:pt x="118" y="32899"/>
                      <a:pt x="500" y="29708"/>
                      <a:pt x="1147" y="26575"/>
                    </a:cubicBezTo>
                    <a:cubicBezTo>
                      <a:pt x="1796" y="23298"/>
                      <a:pt x="2818" y="20098"/>
                      <a:pt x="4195" y="17050"/>
                    </a:cubicBezTo>
                    <a:cubicBezTo>
                      <a:pt x="5521" y="14097"/>
                      <a:pt x="7252" y="11335"/>
                      <a:pt x="9339" y="8858"/>
                    </a:cubicBezTo>
                    <a:cubicBezTo>
                      <a:pt x="11224" y="6248"/>
                      <a:pt x="13582" y="4020"/>
                      <a:pt x="16292" y="2286"/>
                    </a:cubicBezTo>
                    <a:close/>
                    <a:moveTo>
                      <a:pt x="22483" y="37910"/>
                    </a:moveTo>
                    <a:cubicBezTo>
                      <a:pt x="22483" y="32861"/>
                      <a:pt x="22483" y="27908"/>
                      <a:pt x="22483" y="23146"/>
                    </a:cubicBezTo>
                    <a:cubicBezTo>
                      <a:pt x="22601" y="21879"/>
                      <a:pt x="22601" y="20603"/>
                      <a:pt x="22483" y="19336"/>
                    </a:cubicBezTo>
                    <a:cubicBezTo>
                      <a:pt x="22373" y="18383"/>
                      <a:pt x="22047" y="17478"/>
                      <a:pt x="21531" y="16669"/>
                    </a:cubicBezTo>
                    <a:cubicBezTo>
                      <a:pt x="21132" y="16031"/>
                      <a:pt x="20466" y="15612"/>
                      <a:pt x="19721" y="15526"/>
                    </a:cubicBezTo>
                    <a:cubicBezTo>
                      <a:pt x="18673" y="15507"/>
                      <a:pt x="17645" y="15812"/>
                      <a:pt x="16768" y="16383"/>
                    </a:cubicBezTo>
                    <a:cubicBezTo>
                      <a:pt x="15671" y="17021"/>
                      <a:pt x="14702" y="17869"/>
                      <a:pt x="13911" y="18860"/>
                    </a:cubicBezTo>
                    <a:cubicBezTo>
                      <a:pt x="13160" y="19850"/>
                      <a:pt x="12552" y="20936"/>
                      <a:pt x="12101" y="22098"/>
                    </a:cubicBezTo>
                    <a:cubicBezTo>
                      <a:pt x="11640" y="23336"/>
                      <a:pt x="11289" y="24613"/>
                      <a:pt x="11053" y="25908"/>
                    </a:cubicBezTo>
                    <a:cubicBezTo>
                      <a:pt x="10951" y="27337"/>
                      <a:pt x="10951" y="28765"/>
                      <a:pt x="11053" y="30194"/>
                    </a:cubicBezTo>
                    <a:cubicBezTo>
                      <a:pt x="11053" y="35243"/>
                      <a:pt x="11053" y="39719"/>
                      <a:pt x="11053" y="45053"/>
                    </a:cubicBezTo>
                    <a:cubicBezTo>
                      <a:pt x="10945" y="46320"/>
                      <a:pt x="10945" y="47597"/>
                      <a:pt x="11053" y="48863"/>
                    </a:cubicBezTo>
                    <a:cubicBezTo>
                      <a:pt x="11192" y="49825"/>
                      <a:pt x="11552" y="50730"/>
                      <a:pt x="12101" y="51530"/>
                    </a:cubicBezTo>
                    <a:cubicBezTo>
                      <a:pt x="12544" y="52102"/>
                      <a:pt x="13194" y="52483"/>
                      <a:pt x="13911" y="52578"/>
                    </a:cubicBezTo>
                    <a:cubicBezTo>
                      <a:pt x="14931" y="52607"/>
                      <a:pt x="15932" y="52302"/>
                      <a:pt x="16768" y="51721"/>
                    </a:cubicBezTo>
                    <a:cubicBezTo>
                      <a:pt x="17931" y="51140"/>
                      <a:pt x="18943" y="50292"/>
                      <a:pt x="19721" y="49244"/>
                    </a:cubicBezTo>
                    <a:cubicBezTo>
                      <a:pt x="20490" y="48263"/>
                      <a:pt x="21100" y="47177"/>
                      <a:pt x="21531" y="46006"/>
                    </a:cubicBezTo>
                    <a:cubicBezTo>
                      <a:pt x="22048" y="44787"/>
                      <a:pt x="22401" y="43510"/>
                      <a:pt x="22579" y="42196"/>
                    </a:cubicBezTo>
                    <a:cubicBezTo>
                      <a:pt x="22293" y="40862"/>
                      <a:pt x="22388" y="39434"/>
                      <a:pt x="22483" y="3791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159;p2">
                <a:extLst>
                  <a:ext uri="{FF2B5EF4-FFF2-40B4-BE49-F238E27FC236}">
                    <a16:creationId xmlns:a16="http://schemas.microsoft.com/office/drawing/2014/main" id="{28A030C7-36E3-0B14-40A3-50D2C305BE61}"/>
                  </a:ext>
                </a:extLst>
              </p:cNvPr>
              <p:cNvSpPr/>
              <p:nvPr/>
            </p:nvSpPr>
            <p:spPr>
              <a:xfrm>
                <a:off x="-4215480" y="3783138"/>
                <a:ext cx="44767" cy="81641"/>
              </a:xfrm>
              <a:custGeom>
                <a:avLst/>
                <a:gdLst/>
                <a:ahLst/>
                <a:cxnLst/>
                <a:rect l="l" t="t" r="r" b="b"/>
                <a:pathLst>
                  <a:path w="44767" h="81641" extrusionOk="0">
                    <a:moveTo>
                      <a:pt x="18002" y="24575"/>
                    </a:moveTo>
                    <a:cubicBezTo>
                      <a:pt x="18002" y="26861"/>
                      <a:pt x="18002" y="29051"/>
                      <a:pt x="18002" y="31242"/>
                    </a:cubicBezTo>
                    <a:cubicBezTo>
                      <a:pt x="17927" y="33033"/>
                      <a:pt x="17704" y="34823"/>
                      <a:pt x="17335" y="36576"/>
                    </a:cubicBezTo>
                    <a:cubicBezTo>
                      <a:pt x="16998" y="38253"/>
                      <a:pt x="16454" y="39891"/>
                      <a:pt x="15716" y="41434"/>
                    </a:cubicBezTo>
                    <a:cubicBezTo>
                      <a:pt x="14965" y="42996"/>
                      <a:pt x="14039" y="44463"/>
                      <a:pt x="12954" y="45815"/>
                    </a:cubicBezTo>
                    <a:cubicBezTo>
                      <a:pt x="11808" y="47044"/>
                      <a:pt x="10493" y="48101"/>
                      <a:pt x="9049" y="48959"/>
                    </a:cubicBezTo>
                    <a:cubicBezTo>
                      <a:pt x="7875" y="49711"/>
                      <a:pt x="6534" y="50168"/>
                      <a:pt x="5144" y="50292"/>
                    </a:cubicBezTo>
                    <a:cubicBezTo>
                      <a:pt x="4099" y="50340"/>
                      <a:pt x="3087" y="49921"/>
                      <a:pt x="2381" y="49149"/>
                    </a:cubicBezTo>
                    <a:cubicBezTo>
                      <a:pt x="1533" y="48320"/>
                      <a:pt x="938" y="47263"/>
                      <a:pt x="667" y="46101"/>
                    </a:cubicBezTo>
                    <a:cubicBezTo>
                      <a:pt x="268" y="44644"/>
                      <a:pt x="44" y="43139"/>
                      <a:pt x="0" y="41624"/>
                    </a:cubicBezTo>
                    <a:cubicBezTo>
                      <a:pt x="0" y="40481"/>
                      <a:pt x="0" y="39434"/>
                      <a:pt x="0" y="38386"/>
                    </a:cubicBezTo>
                    <a:cubicBezTo>
                      <a:pt x="0" y="37338"/>
                      <a:pt x="0" y="36195"/>
                      <a:pt x="0" y="34957"/>
                    </a:cubicBezTo>
                    <a:cubicBezTo>
                      <a:pt x="75" y="33166"/>
                      <a:pt x="298" y="31375"/>
                      <a:pt x="667" y="29623"/>
                    </a:cubicBezTo>
                    <a:cubicBezTo>
                      <a:pt x="1052" y="27918"/>
                      <a:pt x="1627" y="26251"/>
                      <a:pt x="2381" y="24670"/>
                    </a:cubicBezTo>
                    <a:cubicBezTo>
                      <a:pt x="3086" y="23117"/>
                      <a:pt x="4017" y="21669"/>
                      <a:pt x="5144" y="20384"/>
                    </a:cubicBezTo>
                    <a:cubicBezTo>
                      <a:pt x="6248" y="19117"/>
                      <a:pt x="7570" y="18050"/>
                      <a:pt x="9049" y="17240"/>
                    </a:cubicBezTo>
                    <a:cubicBezTo>
                      <a:pt x="10212" y="16459"/>
                      <a:pt x="11558" y="16002"/>
                      <a:pt x="12954" y="15907"/>
                    </a:cubicBezTo>
                    <a:cubicBezTo>
                      <a:pt x="13992" y="15897"/>
                      <a:pt x="14989" y="16307"/>
                      <a:pt x="15716" y="17050"/>
                    </a:cubicBezTo>
                    <a:cubicBezTo>
                      <a:pt x="16481" y="17897"/>
                      <a:pt x="17036" y="18907"/>
                      <a:pt x="17335" y="20003"/>
                    </a:cubicBezTo>
                    <a:cubicBezTo>
                      <a:pt x="17725" y="21498"/>
                      <a:pt x="17949" y="23031"/>
                      <a:pt x="18002" y="24575"/>
                    </a:cubicBezTo>
                    <a:close/>
                    <a:moveTo>
                      <a:pt x="32385" y="5525"/>
                    </a:moveTo>
                    <a:cubicBezTo>
                      <a:pt x="32604" y="4934"/>
                      <a:pt x="32861" y="4363"/>
                      <a:pt x="33147" y="3810"/>
                    </a:cubicBezTo>
                    <a:cubicBezTo>
                      <a:pt x="33490" y="3362"/>
                      <a:pt x="33909" y="2972"/>
                      <a:pt x="34385" y="2667"/>
                    </a:cubicBezTo>
                    <a:lnTo>
                      <a:pt x="39148" y="0"/>
                    </a:lnTo>
                    <a:cubicBezTo>
                      <a:pt x="39148" y="0"/>
                      <a:pt x="39910" y="0"/>
                      <a:pt x="40100" y="0"/>
                    </a:cubicBezTo>
                    <a:cubicBezTo>
                      <a:pt x="40291" y="0"/>
                      <a:pt x="40100" y="476"/>
                      <a:pt x="40100" y="1048"/>
                    </a:cubicBezTo>
                    <a:lnTo>
                      <a:pt x="40100" y="1524"/>
                    </a:lnTo>
                    <a:cubicBezTo>
                      <a:pt x="40091" y="1743"/>
                      <a:pt x="40091" y="1972"/>
                      <a:pt x="40100" y="2191"/>
                    </a:cubicBezTo>
                    <a:lnTo>
                      <a:pt x="11525" y="75914"/>
                    </a:lnTo>
                    <a:cubicBezTo>
                      <a:pt x="11348" y="76515"/>
                      <a:pt x="11092" y="77095"/>
                      <a:pt x="10763" y="77629"/>
                    </a:cubicBezTo>
                    <a:cubicBezTo>
                      <a:pt x="10449" y="78105"/>
                      <a:pt x="10024" y="78496"/>
                      <a:pt x="9525" y="78772"/>
                    </a:cubicBezTo>
                    <a:lnTo>
                      <a:pt x="4763" y="81534"/>
                    </a:lnTo>
                    <a:cubicBezTo>
                      <a:pt x="4461" y="81677"/>
                      <a:pt x="4112" y="81677"/>
                      <a:pt x="3810" y="81534"/>
                    </a:cubicBezTo>
                    <a:cubicBezTo>
                      <a:pt x="3810" y="81534"/>
                      <a:pt x="3810" y="80963"/>
                      <a:pt x="3810" y="80391"/>
                    </a:cubicBezTo>
                    <a:lnTo>
                      <a:pt x="3810" y="80391"/>
                    </a:lnTo>
                    <a:lnTo>
                      <a:pt x="3810" y="79820"/>
                    </a:lnTo>
                    <a:close/>
                    <a:moveTo>
                      <a:pt x="6668" y="37052"/>
                    </a:moveTo>
                    <a:cubicBezTo>
                      <a:pt x="6680" y="38129"/>
                      <a:pt x="6873" y="39186"/>
                      <a:pt x="7239" y="40196"/>
                    </a:cubicBezTo>
                    <a:cubicBezTo>
                      <a:pt x="7239" y="40767"/>
                      <a:pt x="8192" y="40767"/>
                      <a:pt x="9049" y="40196"/>
                    </a:cubicBezTo>
                    <a:cubicBezTo>
                      <a:pt x="9857" y="39729"/>
                      <a:pt x="10468" y="38986"/>
                      <a:pt x="10763" y="38100"/>
                    </a:cubicBezTo>
                    <a:cubicBezTo>
                      <a:pt x="11090" y="36852"/>
                      <a:pt x="11281" y="35576"/>
                      <a:pt x="11335" y="34290"/>
                    </a:cubicBezTo>
                    <a:cubicBezTo>
                      <a:pt x="11335" y="32290"/>
                      <a:pt x="11335" y="30289"/>
                      <a:pt x="11335" y="28480"/>
                    </a:cubicBezTo>
                    <a:cubicBezTo>
                      <a:pt x="11322" y="27404"/>
                      <a:pt x="11129" y="26346"/>
                      <a:pt x="10763" y="25337"/>
                    </a:cubicBezTo>
                    <a:cubicBezTo>
                      <a:pt x="10763" y="24765"/>
                      <a:pt x="9811" y="24765"/>
                      <a:pt x="9049" y="25337"/>
                    </a:cubicBezTo>
                    <a:cubicBezTo>
                      <a:pt x="8210" y="25794"/>
                      <a:pt x="7566" y="26537"/>
                      <a:pt x="7239" y="27432"/>
                    </a:cubicBezTo>
                    <a:cubicBezTo>
                      <a:pt x="6913" y="28680"/>
                      <a:pt x="6721" y="29956"/>
                      <a:pt x="6668" y="31242"/>
                    </a:cubicBezTo>
                    <a:cubicBezTo>
                      <a:pt x="6572" y="33528"/>
                      <a:pt x="6572" y="35528"/>
                      <a:pt x="6668" y="37338"/>
                    </a:cubicBezTo>
                    <a:close/>
                    <a:moveTo>
                      <a:pt x="44768" y="39814"/>
                    </a:moveTo>
                    <a:cubicBezTo>
                      <a:pt x="44768" y="42101"/>
                      <a:pt x="44768" y="44291"/>
                      <a:pt x="44768" y="46482"/>
                    </a:cubicBezTo>
                    <a:cubicBezTo>
                      <a:pt x="44691" y="48273"/>
                      <a:pt x="44472" y="50064"/>
                      <a:pt x="44101" y="51816"/>
                    </a:cubicBezTo>
                    <a:cubicBezTo>
                      <a:pt x="43720" y="53521"/>
                      <a:pt x="43139" y="55188"/>
                      <a:pt x="42386" y="56769"/>
                    </a:cubicBezTo>
                    <a:cubicBezTo>
                      <a:pt x="41643" y="58303"/>
                      <a:pt x="40719" y="59750"/>
                      <a:pt x="39624" y="61055"/>
                    </a:cubicBezTo>
                    <a:cubicBezTo>
                      <a:pt x="38500" y="62303"/>
                      <a:pt x="37176" y="63370"/>
                      <a:pt x="35719" y="64199"/>
                    </a:cubicBezTo>
                    <a:cubicBezTo>
                      <a:pt x="34576" y="65008"/>
                      <a:pt x="33214" y="65475"/>
                      <a:pt x="31814" y="65532"/>
                    </a:cubicBezTo>
                    <a:cubicBezTo>
                      <a:pt x="30737" y="65837"/>
                      <a:pt x="29575" y="65627"/>
                      <a:pt x="28670" y="64961"/>
                    </a:cubicBezTo>
                    <a:cubicBezTo>
                      <a:pt x="27908" y="64113"/>
                      <a:pt x="27356" y="63103"/>
                      <a:pt x="27051" y="62008"/>
                    </a:cubicBezTo>
                    <a:cubicBezTo>
                      <a:pt x="26622" y="60550"/>
                      <a:pt x="26375" y="59046"/>
                      <a:pt x="26289" y="57531"/>
                    </a:cubicBezTo>
                    <a:cubicBezTo>
                      <a:pt x="26289" y="56388"/>
                      <a:pt x="26289" y="55245"/>
                      <a:pt x="26289" y="54197"/>
                    </a:cubicBezTo>
                    <a:cubicBezTo>
                      <a:pt x="26289" y="53150"/>
                      <a:pt x="26289" y="52007"/>
                      <a:pt x="26289" y="50768"/>
                    </a:cubicBezTo>
                    <a:cubicBezTo>
                      <a:pt x="26394" y="48968"/>
                      <a:pt x="26651" y="47187"/>
                      <a:pt x="27051" y="45434"/>
                    </a:cubicBezTo>
                    <a:cubicBezTo>
                      <a:pt x="27432" y="43767"/>
                      <a:pt x="27975" y="42139"/>
                      <a:pt x="28670" y="40577"/>
                    </a:cubicBezTo>
                    <a:cubicBezTo>
                      <a:pt x="29366" y="39014"/>
                      <a:pt x="30299" y="37567"/>
                      <a:pt x="31433" y="36290"/>
                    </a:cubicBezTo>
                    <a:cubicBezTo>
                      <a:pt x="32528" y="34985"/>
                      <a:pt x="33852" y="33890"/>
                      <a:pt x="35338" y="33052"/>
                    </a:cubicBezTo>
                    <a:cubicBezTo>
                      <a:pt x="36509" y="32280"/>
                      <a:pt x="37852" y="31823"/>
                      <a:pt x="39243" y="31718"/>
                    </a:cubicBezTo>
                    <a:cubicBezTo>
                      <a:pt x="40281" y="31680"/>
                      <a:pt x="41291" y="32099"/>
                      <a:pt x="42005" y="32861"/>
                    </a:cubicBezTo>
                    <a:cubicBezTo>
                      <a:pt x="42805" y="33719"/>
                      <a:pt x="43358" y="34766"/>
                      <a:pt x="43625" y="35909"/>
                    </a:cubicBezTo>
                    <a:cubicBezTo>
                      <a:pt x="44129" y="37262"/>
                      <a:pt x="44482" y="38671"/>
                      <a:pt x="44672" y="40100"/>
                    </a:cubicBezTo>
                    <a:close/>
                    <a:moveTo>
                      <a:pt x="33338" y="52673"/>
                    </a:moveTo>
                    <a:cubicBezTo>
                      <a:pt x="33318" y="53731"/>
                      <a:pt x="33547" y="54769"/>
                      <a:pt x="34004" y="55721"/>
                    </a:cubicBezTo>
                    <a:cubicBezTo>
                      <a:pt x="34004" y="56293"/>
                      <a:pt x="34862" y="56388"/>
                      <a:pt x="35719" y="55721"/>
                    </a:cubicBezTo>
                    <a:cubicBezTo>
                      <a:pt x="36538" y="55226"/>
                      <a:pt x="37148" y="54445"/>
                      <a:pt x="37433" y="53530"/>
                    </a:cubicBezTo>
                    <a:cubicBezTo>
                      <a:pt x="37852" y="52302"/>
                      <a:pt x="38081" y="51016"/>
                      <a:pt x="38100" y="49721"/>
                    </a:cubicBezTo>
                    <a:cubicBezTo>
                      <a:pt x="38100" y="47720"/>
                      <a:pt x="38100" y="45720"/>
                      <a:pt x="38100" y="43910"/>
                    </a:cubicBezTo>
                    <a:cubicBezTo>
                      <a:pt x="38119" y="42824"/>
                      <a:pt x="37890" y="41748"/>
                      <a:pt x="37433" y="40767"/>
                    </a:cubicBezTo>
                    <a:cubicBezTo>
                      <a:pt x="37433" y="40196"/>
                      <a:pt x="36576" y="40196"/>
                      <a:pt x="35719" y="40767"/>
                    </a:cubicBezTo>
                    <a:cubicBezTo>
                      <a:pt x="34881" y="41243"/>
                      <a:pt x="34261" y="42024"/>
                      <a:pt x="34004" y="42958"/>
                    </a:cubicBezTo>
                    <a:cubicBezTo>
                      <a:pt x="33595" y="44158"/>
                      <a:pt x="33366" y="45406"/>
                      <a:pt x="33338" y="46672"/>
                    </a:cubicBezTo>
                    <a:cubicBezTo>
                      <a:pt x="33147" y="49054"/>
                      <a:pt x="33147" y="51054"/>
                      <a:pt x="33242" y="5295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160;p2">
                <a:extLst>
                  <a:ext uri="{FF2B5EF4-FFF2-40B4-BE49-F238E27FC236}">
                    <a16:creationId xmlns:a16="http://schemas.microsoft.com/office/drawing/2014/main" id="{6C435A34-B9A7-D788-E498-05857B551A01}"/>
                  </a:ext>
                </a:extLst>
              </p:cNvPr>
              <p:cNvSpPr/>
              <p:nvPr/>
            </p:nvSpPr>
            <p:spPr>
              <a:xfrm>
                <a:off x="-4172332" y="3658741"/>
                <a:ext cx="59531" cy="95631"/>
              </a:xfrm>
              <a:custGeom>
                <a:avLst/>
                <a:gdLst/>
                <a:ahLst/>
                <a:cxnLst/>
                <a:rect l="l" t="t" r="r" b="b"/>
                <a:pathLst>
                  <a:path w="59531" h="95631" extrusionOk="0">
                    <a:moveTo>
                      <a:pt x="27146" y="95631"/>
                    </a:moveTo>
                    <a:lnTo>
                      <a:pt x="59531" y="60674"/>
                    </a:lnTo>
                    <a:cubicBezTo>
                      <a:pt x="51626" y="32099"/>
                      <a:pt x="37814" y="11144"/>
                      <a:pt x="20003" y="0"/>
                    </a:cubicBezTo>
                    <a:lnTo>
                      <a:pt x="0" y="53721"/>
                    </a:lnTo>
                    <a:cubicBezTo>
                      <a:pt x="13716" y="64046"/>
                      <a:pt x="23327" y="78896"/>
                      <a:pt x="27146" y="95631"/>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161;p2">
                <a:extLst>
                  <a:ext uri="{FF2B5EF4-FFF2-40B4-BE49-F238E27FC236}">
                    <a16:creationId xmlns:a16="http://schemas.microsoft.com/office/drawing/2014/main" id="{77EA2CA1-C007-9139-EBC3-52C75A7DA6ED}"/>
                  </a:ext>
                </a:extLst>
              </p:cNvPr>
              <p:cNvSpPr/>
              <p:nvPr/>
            </p:nvSpPr>
            <p:spPr>
              <a:xfrm>
                <a:off x="-4223100" y="3637330"/>
                <a:ext cx="68294" cy="86943"/>
              </a:xfrm>
              <a:custGeom>
                <a:avLst/>
                <a:gdLst/>
                <a:ahLst/>
                <a:cxnLst/>
                <a:rect l="l" t="t" r="r" b="b"/>
                <a:pathLst>
                  <a:path w="68294" h="86943" extrusionOk="0">
                    <a:moveTo>
                      <a:pt x="0" y="11219"/>
                    </a:moveTo>
                    <a:lnTo>
                      <a:pt x="0" y="86943"/>
                    </a:lnTo>
                    <a:cubicBezTo>
                      <a:pt x="12037" y="80123"/>
                      <a:pt x="26469" y="78980"/>
                      <a:pt x="39433" y="83800"/>
                    </a:cubicBezTo>
                    <a:lnTo>
                      <a:pt x="43910" y="71703"/>
                    </a:lnTo>
                    <a:lnTo>
                      <a:pt x="63913" y="17887"/>
                    </a:lnTo>
                    <a:lnTo>
                      <a:pt x="68294" y="6171"/>
                    </a:lnTo>
                    <a:cubicBezTo>
                      <a:pt x="48673" y="-3259"/>
                      <a:pt x="25241" y="-2116"/>
                      <a:pt x="0" y="1121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162;p2">
                <a:extLst>
                  <a:ext uri="{FF2B5EF4-FFF2-40B4-BE49-F238E27FC236}">
                    <a16:creationId xmlns:a16="http://schemas.microsoft.com/office/drawing/2014/main" id="{8766244C-68C4-7332-432B-A5D4F8D1E4C7}"/>
                  </a:ext>
                </a:extLst>
              </p:cNvPr>
              <p:cNvSpPr/>
              <p:nvPr/>
            </p:nvSpPr>
            <p:spPr>
              <a:xfrm>
                <a:off x="-4295395" y="3987545"/>
                <a:ext cx="63817" cy="62726"/>
              </a:xfrm>
              <a:custGeom>
                <a:avLst/>
                <a:gdLst/>
                <a:ahLst/>
                <a:cxnLst/>
                <a:rect l="l" t="t" r="r" b="b"/>
                <a:pathLst>
                  <a:path w="63817" h="62726" extrusionOk="0">
                    <a:moveTo>
                      <a:pt x="20002" y="3429"/>
                    </a:moveTo>
                    <a:lnTo>
                      <a:pt x="0" y="57245"/>
                    </a:lnTo>
                    <a:cubicBezTo>
                      <a:pt x="20813" y="65999"/>
                      <a:pt x="44568" y="64189"/>
                      <a:pt x="63818" y="52388"/>
                    </a:cubicBezTo>
                    <a:lnTo>
                      <a:pt x="63818" y="0"/>
                    </a:lnTo>
                    <a:cubicBezTo>
                      <a:pt x="50498" y="7763"/>
                      <a:pt x="34367" y="9020"/>
                      <a:pt x="20002" y="342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163;p2">
                <a:extLst>
                  <a:ext uri="{FF2B5EF4-FFF2-40B4-BE49-F238E27FC236}">
                    <a16:creationId xmlns:a16="http://schemas.microsoft.com/office/drawing/2014/main" id="{E38F298E-3476-BA0B-B148-52A4D6F256CD}"/>
                  </a:ext>
                </a:extLst>
              </p:cNvPr>
              <p:cNvSpPr/>
              <p:nvPr/>
            </p:nvSpPr>
            <p:spPr>
              <a:xfrm>
                <a:off x="-4295395" y="3664742"/>
                <a:ext cx="63817" cy="99822"/>
              </a:xfrm>
              <a:custGeom>
                <a:avLst/>
                <a:gdLst/>
                <a:ahLst/>
                <a:cxnLst/>
                <a:rect l="l" t="t" r="r" b="b"/>
                <a:pathLst>
                  <a:path w="63817" h="99822" extrusionOk="0">
                    <a:moveTo>
                      <a:pt x="63818" y="52388"/>
                    </a:moveTo>
                    <a:lnTo>
                      <a:pt x="63818" y="0"/>
                    </a:lnTo>
                    <a:cubicBezTo>
                      <a:pt x="37681" y="17993"/>
                      <a:pt x="15880" y="41586"/>
                      <a:pt x="0" y="69056"/>
                    </a:cubicBezTo>
                    <a:lnTo>
                      <a:pt x="20002" y="99822"/>
                    </a:lnTo>
                    <a:cubicBezTo>
                      <a:pt x="31052" y="81058"/>
                      <a:pt x="45992" y="64884"/>
                      <a:pt x="63818" y="52388"/>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164;p2">
                <a:extLst>
                  <a:ext uri="{FF2B5EF4-FFF2-40B4-BE49-F238E27FC236}">
                    <a16:creationId xmlns:a16="http://schemas.microsoft.com/office/drawing/2014/main" id="{2257FEAA-BD89-0A1E-317F-F89C180A8F33}"/>
                  </a:ext>
                </a:extLst>
              </p:cNvPr>
              <p:cNvSpPr/>
              <p:nvPr/>
            </p:nvSpPr>
            <p:spPr>
              <a:xfrm>
                <a:off x="-4142899" y="3730370"/>
                <a:ext cx="37055" cy="105917"/>
              </a:xfrm>
              <a:custGeom>
                <a:avLst/>
                <a:gdLst/>
                <a:ahLst/>
                <a:cxnLst/>
                <a:rect l="l" t="t" r="r" b="b"/>
                <a:pathLst>
                  <a:path w="37055" h="105917" extrusionOk="0">
                    <a:moveTo>
                      <a:pt x="32290" y="0"/>
                    </a:moveTo>
                    <a:lnTo>
                      <a:pt x="0" y="34861"/>
                    </a:lnTo>
                    <a:cubicBezTo>
                      <a:pt x="2134" y="45977"/>
                      <a:pt x="3191" y="57264"/>
                      <a:pt x="3143" y="68580"/>
                    </a:cubicBezTo>
                    <a:cubicBezTo>
                      <a:pt x="3086" y="81086"/>
                      <a:pt x="2029" y="93573"/>
                      <a:pt x="0" y="105918"/>
                    </a:cubicBezTo>
                    <a:lnTo>
                      <a:pt x="32290" y="103441"/>
                    </a:lnTo>
                    <a:cubicBezTo>
                      <a:pt x="35376" y="85439"/>
                      <a:pt x="36976" y="67218"/>
                      <a:pt x="37052" y="48958"/>
                    </a:cubicBezTo>
                    <a:cubicBezTo>
                      <a:pt x="37138" y="32518"/>
                      <a:pt x="35538" y="16116"/>
                      <a:pt x="32290"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165;p2">
                <a:extLst>
                  <a:ext uri="{FF2B5EF4-FFF2-40B4-BE49-F238E27FC236}">
                    <a16:creationId xmlns:a16="http://schemas.microsoft.com/office/drawing/2014/main" id="{1CF6AA5D-7390-9FCF-70F4-FBC1AB797B80}"/>
                  </a:ext>
                </a:extLst>
              </p:cNvPr>
              <p:cNvSpPr/>
              <p:nvPr/>
            </p:nvSpPr>
            <p:spPr>
              <a:xfrm>
                <a:off x="-4172332" y="3848099"/>
                <a:ext cx="59531" cy="106013"/>
              </a:xfrm>
              <a:custGeom>
                <a:avLst/>
                <a:gdLst/>
                <a:ahLst/>
                <a:cxnLst/>
                <a:rect l="l" t="t" r="r" b="b"/>
                <a:pathLst>
                  <a:path w="59531" h="106013" extrusionOk="0">
                    <a:moveTo>
                      <a:pt x="0" y="75247"/>
                    </a:moveTo>
                    <a:lnTo>
                      <a:pt x="20003" y="106013"/>
                    </a:lnTo>
                    <a:cubicBezTo>
                      <a:pt x="38414" y="72857"/>
                      <a:pt x="51740" y="37119"/>
                      <a:pt x="59531" y="0"/>
                    </a:cubicBezTo>
                    <a:lnTo>
                      <a:pt x="27146" y="2477"/>
                    </a:lnTo>
                    <a:cubicBezTo>
                      <a:pt x="21622" y="27908"/>
                      <a:pt x="12487" y="52416"/>
                      <a:pt x="0" y="75247"/>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166;p2">
                <a:extLst>
                  <a:ext uri="{FF2B5EF4-FFF2-40B4-BE49-F238E27FC236}">
                    <a16:creationId xmlns:a16="http://schemas.microsoft.com/office/drawing/2014/main" id="{A8B5A6D8-47FC-55AF-A63A-0C6731FEE9B8}"/>
                  </a:ext>
                </a:extLst>
              </p:cNvPr>
              <p:cNvSpPr/>
              <p:nvPr/>
            </p:nvSpPr>
            <p:spPr>
              <a:xfrm>
                <a:off x="-4341591" y="3745229"/>
                <a:ext cx="59531" cy="106394"/>
              </a:xfrm>
              <a:custGeom>
                <a:avLst/>
                <a:gdLst/>
                <a:ahLst/>
                <a:cxnLst/>
                <a:rect l="l" t="t" r="r" b="b"/>
                <a:pathLst>
                  <a:path w="59531" h="106394" extrusionOk="0">
                    <a:moveTo>
                      <a:pt x="59531" y="30766"/>
                    </a:moveTo>
                    <a:lnTo>
                      <a:pt x="39529" y="0"/>
                    </a:lnTo>
                    <a:cubicBezTo>
                      <a:pt x="21079" y="33280"/>
                      <a:pt x="7752" y="69142"/>
                      <a:pt x="0" y="106394"/>
                    </a:cubicBezTo>
                    <a:lnTo>
                      <a:pt x="32385" y="103917"/>
                    </a:lnTo>
                    <a:cubicBezTo>
                      <a:pt x="37903" y="78362"/>
                      <a:pt x="47044" y="53730"/>
                      <a:pt x="59531" y="30766"/>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167;p2">
                <a:extLst>
                  <a:ext uri="{FF2B5EF4-FFF2-40B4-BE49-F238E27FC236}">
                    <a16:creationId xmlns:a16="http://schemas.microsoft.com/office/drawing/2014/main" id="{214FEC42-3907-D5BF-9A91-2E109295978E}"/>
                  </a:ext>
                </a:extLst>
              </p:cNvPr>
              <p:cNvSpPr/>
              <p:nvPr/>
            </p:nvSpPr>
            <p:spPr>
              <a:xfrm>
                <a:off x="-4349119" y="3863053"/>
                <a:ext cx="37055" cy="105917"/>
              </a:xfrm>
              <a:custGeom>
                <a:avLst/>
                <a:gdLst/>
                <a:ahLst/>
                <a:cxnLst/>
                <a:rect l="l" t="t" r="r" b="b"/>
                <a:pathLst>
                  <a:path w="37055" h="105917" extrusionOk="0">
                    <a:moveTo>
                      <a:pt x="33912" y="37433"/>
                    </a:moveTo>
                    <a:cubicBezTo>
                      <a:pt x="33972" y="24889"/>
                      <a:pt x="35024" y="12373"/>
                      <a:pt x="37056" y="0"/>
                    </a:cubicBezTo>
                    <a:lnTo>
                      <a:pt x="4766" y="2476"/>
                    </a:lnTo>
                    <a:cubicBezTo>
                      <a:pt x="1685" y="20479"/>
                      <a:pt x="92" y="38700"/>
                      <a:pt x="3" y="56959"/>
                    </a:cubicBezTo>
                    <a:cubicBezTo>
                      <a:pt x="-82" y="73400"/>
                      <a:pt x="1513" y="89801"/>
                      <a:pt x="4766" y="105918"/>
                    </a:cubicBezTo>
                    <a:lnTo>
                      <a:pt x="37056" y="70771"/>
                    </a:lnTo>
                    <a:cubicBezTo>
                      <a:pt x="34938" y="59788"/>
                      <a:pt x="33886" y="48625"/>
                      <a:pt x="33912" y="3743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168;p2">
                <a:extLst>
                  <a:ext uri="{FF2B5EF4-FFF2-40B4-BE49-F238E27FC236}">
                    <a16:creationId xmlns:a16="http://schemas.microsoft.com/office/drawing/2014/main" id="{519FB2E1-329D-9D06-C0A7-8CC5777104A4}"/>
                  </a:ext>
                </a:extLst>
              </p:cNvPr>
              <p:cNvSpPr/>
              <p:nvPr/>
            </p:nvSpPr>
            <p:spPr>
              <a:xfrm>
                <a:off x="-4341781" y="3945063"/>
                <a:ext cx="59531" cy="95631"/>
              </a:xfrm>
              <a:custGeom>
                <a:avLst/>
                <a:gdLst/>
                <a:ahLst/>
                <a:cxnLst/>
                <a:rect l="l" t="t" r="r" b="b"/>
                <a:pathLst>
                  <a:path w="59531" h="95631" extrusionOk="0">
                    <a:moveTo>
                      <a:pt x="32385" y="0"/>
                    </a:moveTo>
                    <a:lnTo>
                      <a:pt x="0" y="34862"/>
                    </a:lnTo>
                    <a:cubicBezTo>
                      <a:pt x="7906" y="63437"/>
                      <a:pt x="21717" y="84392"/>
                      <a:pt x="39529" y="95631"/>
                    </a:cubicBezTo>
                    <a:lnTo>
                      <a:pt x="59531" y="41815"/>
                    </a:lnTo>
                    <a:cubicBezTo>
                      <a:pt x="45835" y="31509"/>
                      <a:pt x="36221" y="16707"/>
                      <a:pt x="32385"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169;p2">
                <a:extLst>
                  <a:ext uri="{FF2B5EF4-FFF2-40B4-BE49-F238E27FC236}">
                    <a16:creationId xmlns:a16="http://schemas.microsoft.com/office/drawing/2014/main" id="{C74B99DC-543A-40AB-8B04-7EAD19838BE2}"/>
                  </a:ext>
                </a:extLst>
              </p:cNvPr>
              <p:cNvSpPr/>
              <p:nvPr/>
            </p:nvSpPr>
            <p:spPr>
              <a:xfrm>
                <a:off x="-4223100" y="3934966"/>
                <a:ext cx="63912" cy="99631"/>
              </a:xfrm>
              <a:custGeom>
                <a:avLst/>
                <a:gdLst/>
                <a:ahLst/>
                <a:cxnLst/>
                <a:rect l="l" t="t" r="r" b="b"/>
                <a:pathLst>
                  <a:path w="63912" h="99631" extrusionOk="0">
                    <a:moveTo>
                      <a:pt x="0" y="47339"/>
                    </a:moveTo>
                    <a:lnTo>
                      <a:pt x="0" y="99631"/>
                    </a:lnTo>
                    <a:cubicBezTo>
                      <a:pt x="26165" y="81763"/>
                      <a:pt x="48006" y="58264"/>
                      <a:pt x="63913" y="30861"/>
                    </a:cubicBezTo>
                    <a:lnTo>
                      <a:pt x="43910" y="0"/>
                    </a:lnTo>
                    <a:cubicBezTo>
                      <a:pt x="32823" y="18736"/>
                      <a:pt x="17850" y="34881"/>
                      <a:pt x="0" y="4733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170;p2">
                <a:extLst>
                  <a:ext uri="{FF2B5EF4-FFF2-40B4-BE49-F238E27FC236}">
                    <a16:creationId xmlns:a16="http://schemas.microsoft.com/office/drawing/2014/main" id="{44D592B5-A1C3-4ECD-F0FC-8B1F8022322F}"/>
                  </a:ext>
                </a:extLst>
              </p:cNvPr>
              <p:cNvSpPr/>
              <p:nvPr/>
            </p:nvSpPr>
            <p:spPr>
              <a:xfrm>
                <a:off x="-4302253" y="3733799"/>
                <a:ext cx="26860" cy="42386"/>
              </a:xfrm>
              <a:custGeom>
                <a:avLst/>
                <a:gdLst/>
                <a:ahLst/>
                <a:cxnLst/>
                <a:rect l="l" t="t" r="r" b="b"/>
                <a:pathLst>
                  <a:path w="26860" h="42386" extrusionOk="0">
                    <a:moveTo>
                      <a:pt x="26860" y="30575"/>
                    </a:moveTo>
                    <a:lnTo>
                      <a:pt x="6858" y="0"/>
                    </a:lnTo>
                    <a:cubicBezTo>
                      <a:pt x="4477" y="3715"/>
                      <a:pt x="2286" y="7715"/>
                      <a:pt x="0" y="11621"/>
                    </a:cubicBezTo>
                    <a:lnTo>
                      <a:pt x="20003" y="42386"/>
                    </a:lnTo>
                    <a:cubicBezTo>
                      <a:pt x="22193" y="38100"/>
                      <a:pt x="24479" y="34290"/>
                      <a:pt x="26860" y="30575"/>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171;p2">
                <a:extLst>
                  <a:ext uri="{FF2B5EF4-FFF2-40B4-BE49-F238E27FC236}">
                    <a16:creationId xmlns:a16="http://schemas.microsoft.com/office/drawing/2014/main" id="{5C03D74E-5BCA-18D0-EDAB-7C8890FBA864}"/>
                  </a:ext>
                </a:extLst>
              </p:cNvPr>
              <p:cNvSpPr/>
              <p:nvPr/>
            </p:nvSpPr>
            <p:spPr>
              <a:xfrm>
                <a:off x="-4344353" y="3849146"/>
                <a:ext cx="34956" cy="16383"/>
              </a:xfrm>
              <a:custGeom>
                <a:avLst/>
                <a:gdLst/>
                <a:ahLst/>
                <a:cxnLst/>
                <a:rect l="l" t="t" r="r" b="b"/>
                <a:pathLst>
                  <a:path w="34956" h="16383" extrusionOk="0">
                    <a:moveTo>
                      <a:pt x="34957" y="0"/>
                    </a:moveTo>
                    <a:lnTo>
                      <a:pt x="2572" y="2477"/>
                    </a:lnTo>
                    <a:cubicBezTo>
                      <a:pt x="1619" y="7144"/>
                      <a:pt x="762" y="12002"/>
                      <a:pt x="0" y="16383"/>
                    </a:cubicBezTo>
                    <a:lnTo>
                      <a:pt x="32290" y="13907"/>
                    </a:lnTo>
                    <a:cubicBezTo>
                      <a:pt x="33052" y="9239"/>
                      <a:pt x="33719" y="4667"/>
                      <a:pt x="34957"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172;p2">
                <a:extLst>
                  <a:ext uri="{FF2B5EF4-FFF2-40B4-BE49-F238E27FC236}">
                    <a16:creationId xmlns:a16="http://schemas.microsoft.com/office/drawing/2014/main" id="{315269AB-C171-7A0F-2270-29C724D43200}"/>
                  </a:ext>
                </a:extLst>
              </p:cNvPr>
              <p:cNvSpPr/>
              <p:nvPr/>
            </p:nvSpPr>
            <p:spPr>
              <a:xfrm>
                <a:off x="-4344353" y="3933824"/>
                <a:ext cx="34956" cy="45815"/>
              </a:xfrm>
              <a:custGeom>
                <a:avLst/>
                <a:gdLst/>
                <a:ahLst/>
                <a:cxnLst/>
                <a:rect l="l" t="t" r="r" b="b"/>
                <a:pathLst>
                  <a:path w="34956" h="45815" extrusionOk="0">
                    <a:moveTo>
                      <a:pt x="32290" y="0"/>
                    </a:moveTo>
                    <a:lnTo>
                      <a:pt x="0" y="34862"/>
                    </a:lnTo>
                    <a:cubicBezTo>
                      <a:pt x="762" y="38576"/>
                      <a:pt x="1619" y="42291"/>
                      <a:pt x="2572" y="45815"/>
                    </a:cubicBezTo>
                    <a:lnTo>
                      <a:pt x="34957" y="10954"/>
                    </a:lnTo>
                    <a:cubicBezTo>
                      <a:pt x="33719" y="7715"/>
                      <a:pt x="33052" y="4096"/>
                      <a:pt x="32290"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173;p2">
                <a:extLst>
                  <a:ext uri="{FF2B5EF4-FFF2-40B4-BE49-F238E27FC236}">
                    <a16:creationId xmlns:a16="http://schemas.microsoft.com/office/drawing/2014/main" id="{76B0E583-DADC-8A0C-9FEF-AA4B4548C2BA}"/>
                  </a:ext>
                </a:extLst>
              </p:cNvPr>
              <p:cNvSpPr/>
              <p:nvPr/>
            </p:nvSpPr>
            <p:spPr>
              <a:xfrm>
                <a:off x="-4302062" y="3986878"/>
                <a:ext cx="26669" cy="57530"/>
              </a:xfrm>
              <a:custGeom>
                <a:avLst/>
                <a:gdLst/>
                <a:ahLst/>
                <a:cxnLst/>
                <a:rect l="l" t="t" r="r" b="b"/>
                <a:pathLst>
                  <a:path w="26669" h="57530" extrusionOk="0">
                    <a:moveTo>
                      <a:pt x="20002" y="0"/>
                    </a:moveTo>
                    <a:lnTo>
                      <a:pt x="0" y="53816"/>
                    </a:lnTo>
                    <a:cubicBezTo>
                      <a:pt x="2214" y="55188"/>
                      <a:pt x="4503" y="56426"/>
                      <a:pt x="6858" y="57531"/>
                    </a:cubicBezTo>
                    <a:lnTo>
                      <a:pt x="26670" y="4096"/>
                    </a:lnTo>
                    <a:cubicBezTo>
                      <a:pt x="24339" y="2915"/>
                      <a:pt x="22108" y="1543"/>
                      <a:pt x="20002"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174;p2">
                <a:extLst>
                  <a:ext uri="{FF2B5EF4-FFF2-40B4-BE49-F238E27FC236}">
                    <a16:creationId xmlns:a16="http://schemas.microsoft.com/office/drawing/2014/main" id="{DD03C2A3-24C3-72B2-FE40-7022C407C938}"/>
                  </a:ext>
                </a:extLst>
              </p:cNvPr>
              <p:cNvSpPr/>
              <p:nvPr/>
            </p:nvSpPr>
            <p:spPr>
              <a:xfrm>
                <a:off x="-4231577" y="3982306"/>
                <a:ext cx="8477" cy="57245"/>
              </a:xfrm>
              <a:custGeom>
                <a:avLst/>
                <a:gdLst/>
                <a:ahLst/>
                <a:cxnLst/>
                <a:rect l="l" t="t" r="r" b="b"/>
                <a:pathLst>
                  <a:path w="8477" h="57245" extrusionOk="0">
                    <a:moveTo>
                      <a:pt x="4286" y="2762"/>
                    </a:moveTo>
                    <a:lnTo>
                      <a:pt x="0" y="4858"/>
                    </a:lnTo>
                    <a:lnTo>
                      <a:pt x="0" y="57245"/>
                    </a:lnTo>
                    <a:lnTo>
                      <a:pt x="4286" y="54959"/>
                    </a:lnTo>
                    <a:cubicBezTo>
                      <a:pt x="5715" y="54102"/>
                      <a:pt x="7144" y="53245"/>
                      <a:pt x="8477" y="52292"/>
                    </a:cubicBezTo>
                    <a:lnTo>
                      <a:pt x="8477" y="0"/>
                    </a:ln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175;p2">
                <a:extLst>
                  <a:ext uri="{FF2B5EF4-FFF2-40B4-BE49-F238E27FC236}">
                    <a16:creationId xmlns:a16="http://schemas.microsoft.com/office/drawing/2014/main" id="{6CA9DB2E-4BB2-528C-FE3A-6CD6CCF318AE}"/>
                  </a:ext>
                </a:extLst>
              </p:cNvPr>
              <p:cNvSpPr/>
              <p:nvPr/>
            </p:nvSpPr>
            <p:spPr>
              <a:xfrm>
                <a:off x="-4179189" y="3923346"/>
                <a:ext cx="26860" cy="42481"/>
              </a:xfrm>
              <a:custGeom>
                <a:avLst/>
                <a:gdLst/>
                <a:ahLst/>
                <a:cxnLst/>
                <a:rect l="l" t="t" r="r" b="b"/>
                <a:pathLst>
                  <a:path w="26860" h="42481" extrusionOk="0">
                    <a:moveTo>
                      <a:pt x="0" y="11621"/>
                    </a:moveTo>
                    <a:lnTo>
                      <a:pt x="20002" y="42481"/>
                    </a:lnTo>
                    <a:cubicBezTo>
                      <a:pt x="22384" y="38671"/>
                      <a:pt x="24574" y="34766"/>
                      <a:pt x="26860" y="30766"/>
                    </a:cubicBezTo>
                    <a:lnTo>
                      <a:pt x="6858" y="0"/>
                    </a:lnTo>
                    <a:cubicBezTo>
                      <a:pt x="4667" y="4001"/>
                      <a:pt x="2381" y="7906"/>
                      <a:pt x="0" y="11621"/>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176;p2">
                <a:extLst>
                  <a:ext uri="{FF2B5EF4-FFF2-40B4-BE49-F238E27FC236}">
                    <a16:creationId xmlns:a16="http://schemas.microsoft.com/office/drawing/2014/main" id="{02C956D2-2D5B-1D2F-6EB5-C627D1AEA87D}"/>
                  </a:ext>
                </a:extLst>
              </p:cNvPr>
              <p:cNvSpPr/>
              <p:nvPr/>
            </p:nvSpPr>
            <p:spPr>
              <a:xfrm>
                <a:off x="-4145185" y="3833811"/>
                <a:ext cx="34956" cy="16383"/>
              </a:xfrm>
              <a:custGeom>
                <a:avLst/>
                <a:gdLst/>
                <a:ahLst/>
                <a:cxnLst/>
                <a:rect l="l" t="t" r="r" b="b"/>
                <a:pathLst>
                  <a:path w="34956" h="16383" extrusionOk="0">
                    <a:moveTo>
                      <a:pt x="0" y="16383"/>
                    </a:moveTo>
                    <a:lnTo>
                      <a:pt x="32385" y="13906"/>
                    </a:lnTo>
                    <a:cubicBezTo>
                      <a:pt x="33338" y="9239"/>
                      <a:pt x="34195" y="4381"/>
                      <a:pt x="34957" y="0"/>
                    </a:cubicBezTo>
                    <a:lnTo>
                      <a:pt x="2667" y="2477"/>
                    </a:lnTo>
                    <a:cubicBezTo>
                      <a:pt x="1905" y="7144"/>
                      <a:pt x="1048" y="11811"/>
                      <a:pt x="0" y="1638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177;p2">
                <a:extLst>
                  <a:ext uri="{FF2B5EF4-FFF2-40B4-BE49-F238E27FC236}">
                    <a16:creationId xmlns:a16="http://schemas.microsoft.com/office/drawing/2014/main" id="{800EE8A4-98FE-DF8B-3AF0-C11C74695453}"/>
                  </a:ext>
                </a:extLst>
              </p:cNvPr>
              <p:cNvSpPr/>
              <p:nvPr/>
            </p:nvSpPr>
            <p:spPr>
              <a:xfrm>
                <a:off x="-4145185" y="3719416"/>
                <a:ext cx="34956" cy="45815"/>
              </a:xfrm>
              <a:custGeom>
                <a:avLst/>
                <a:gdLst/>
                <a:ahLst/>
                <a:cxnLst/>
                <a:rect l="l" t="t" r="r" b="b"/>
                <a:pathLst>
                  <a:path w="34956" h="45815" extrusionOk="0">
                    <a:moveTo>
                      <a:pt x="2667" y="45815"/>
                    </a:moveTo>
                    <a:lnTo>
                      <a:pt x="34957" y="10954"/>
                    </a:lnTo>
                    <a:cubicBezTo>
                      <a:pt x="34195" y="7239"/>
                      <a:pt x="33338" y="3524"/>
                      <a:pt x="32385" y="0"/>
                    </a:cubicBezTo>
                    <a:lnTo>
                      <a:pt x="0" y="34957"/>
                    </a:lnTo>
                    <a:cubicBezTo>
                      <a:pt x="1048" y="38386"/>
                      <a:pt x="1905" y="42005"/>
                      <a:pt x="2667" y="45815"/>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88" name="Google Shape;178;p2">
                <a:extLst>
                  <a:ext uri="{FF2B5EF4-FFF2-40B4-BE49-F238E27FC236}">
                    <a16:creationId xmlns:a16="http://schemas.microsoft.com/office/drawing/2014/main" id="{F4A68663-EC77-50F6-66C7-4B47D3BA9204}"/>
                  </a:ext>
                </a:extLst>
              </p:cNvPr>
              <p:cNvGrpSpPr/>
              <p:nvPr/>
            </p:nvGrpSpPr>
            <p:grpSpPr>
              <a:xfrm>
                <a:off x="-4349119" y="3658741"/>
                <a:ext cx="243275" cy="391530"/>
                <a:chOff x="-4349119" y="3658741"/>
                <a:chExt cx="243275" cy="391530"/>
              </a:xfrm>
            </p:grpSpPr>
            <p:sp>
              <p:nvSpPr>
                <p:cNvPr id="451" name="Google Shape;179;p2">
                  <a:extLst>
                    <a:ext uri="{FF2B5EF4-FFF2-40B4-BE49-F238E27FC236}">
                      <a16:creationId xmlns:a16="http://schemas.microsoft.com/office/drawing/2014/main" id="{8CBE5B83-52FB-D189-81F9-BA6997EAE2ED}"/>
                    </a:ext>
                  </a:extLst>
                </p:cNvPr>
                <p:cNvSpPr/>
                <p:nvPr/>
              </p:nvSpPr>
              <p:spPr>
                <a:xfrm>
                  <a:off x="-4172332" y="3658741"/>
                  <a:ext cx="59531" cy="95631"/>
                </a:xfrm>
                <a:custGeom>
                  <a:avLst/>
                  <a:gdLst/>
                  <a:ahLst/>
                  <a:cxnLst/>
                  <a:rect l="l" t="t" r="r" b="b"/>
                  <a:pathLst>
                    <a:path w="59531" h="95631" extrusionOk="0">
                      <a:moveTo>
                        <a:pt x="27146" y="95631"/>
                      </a:moveTo>
                      <a:lnTo>
                        <a:pt x="59531" y="60674"/>
                      </a:lnTo>
                      <a:cubicBezTo>
                        <a:pt x="51626" y="32099"/>
                        <a:pt x="37814" y="11144"/>
                        <a:pt x="20003" y="0"/>
                      </a:cubicBezTo>
                      <a:lnTo>
                        <a:pt x="0" y="53721"/>
                      </a:lnTo>
                      <a:cubicBezTo>
                        <a:pt x="13716" y="64046"/>
                        <a:pt x="23327" y="78896"/>
                        <a:pt x="27146" y="956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180;p2">
                  <a:extLst>
                    <a:ext uri="{FF2B5EF4-FFF2-40B4-BE49-F238E27FC236}">
                      <a16:creationId xmlns:a16="http://schemas.microsoft.com/office/drawing/2014/main" id="{C6A4D8E1-952D-6385-EBD7-47A51EE5AAA2}"/>
                    </a:ext>
                  </a:extLst>
                </p:cNvPr>
                <p:cNvSpPr/>
                <p:nvPr/>
              </p:nvSpPr>
              <p:spPr>
                <a:xfrm>
                  <a:off x="-4295395" y="3987545"/>
                  <a:ext cx="63817" cy="62726"/>
                </a:xfrm>
                <a:custGeom>
                  <a:avLst/>
                  <a:gdLst/>
                  <a:ahLst/>
                  <a:cxnLst/>
                  <a:rect l="l" t="t" r="r" b="b"/>
                  <a:pathLst>
                    <a:path w="63817" h="62726" extrusionOk="0">
                      <a:moveTo>
                        <a:pt x="20002" y="3429"/>
                      </a:moveTo>
                      <a:lnTo>
                        <a:pt x="0" y="57245"/>
                      </a:lnTo>
                      <a:cubicBezTo>
                        <a:pt x="20813" y="65999"/>
                        <a:pt x="44568" y="64189"/>
                        <a:pt x="63818" y="52388"/>
                      </a:cubicBezTo>
                      <a:lnTo>
                        <a:pt x="63818" y="0"/>
                      </a:lnTo>
                      <a:cubicBezTo>
                        <a:pt x="50498" y="7763"/>
                        <a:pt x="34367" y="9020"/>
                        <a:pt x="20002" y="34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181;p2">
                  <a:extLst>
                    <a:ext uri="{FF2B5EF4-FFF2-40B4-BE49-F238E27FC236}">
                      <a16:creationId xmlns:a16="http://schemas.microsoft.com/office/drawing/2014/main" id="{D9134D2E-5602-7B75-B210-1AF35536F626}"/>
                    </a:ext>
                  </a:extLst>
                </p:cNvPr>
                <p:cNvSpPr/>
                <p:nvPr/>
              </p:nvSpPr>
              <p:spPr>
                <a:xfrm>
                  <a:off x="-4295395" y="3664742"/>
                  <a:ext cx="63817" cy="99822"/>
                </a:xfrm>
                <a:custGeom>
                  <a:avLst/>
                  <a:gdLst/>
                  <a:ahLst/>
                  <a:cxnLst/>
                  <a:rect l="l" t="t" r="r" b="b"/>
                  <a:pathLst>
                    <a:path w="63817" h="99822" extrusionOk="0">
                      <a:moveTo>
                        <a:pt x="63818" y="52388"/>
                      </a:moveTo>
                      <a:lnTo>
                        <a:pt x="63818" y="0"/>
                      </a:lnTo>
                      <a:cubicBezTo>
                        <a:pt x="37681" y="17993"/>
                        <a:pt x="15880" y="41586"/>
                        <a:pt x="0" y="69056"/>
                      </a:cubicBezTo>
                      <a:lnTo>
                        <a:pt x="20002" y="99822"/>
                      </a:lnTo>
                      <a:cubicBezTo>
                        <a:pt x="31052" y="81058"/>
                        <a:pt x="45992" y="64884"/>
                        <a:pt x="63818" y="523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182;p2">
                  <a:extLst>
                    <a:ext uri="{FF2B5EF4-FFF2-40B4-BE49-F238E27FC236}">
                      <a16:creationId xmlns:a16="http://schemas.microsoft.com/office/drawing/2014/main" id="{ADA10D92-D539-DEE5-9B2E-87EA3AEA9857}"/>
                    </a:ext>
                  </a:extLst>
                </p:cNvPr>
                <p:cNvSpPr/>
                <p:nvPr/>
              </p:nvSpPr>
              <p:spPr>
                <a:xfrm>
                  <a:off x="-4142899" y="3730370"/>
                  <a:ext cx="37055" cy="105917"/>
                </a:xfrm>
                <a:custGeom>
                  <a:avLst/>
                  <a:gdLst/>
                  <a:ahLst/>
                  <a:cxnLst/>
                  <a:rect l="l" t="t" r="r" b="b"/>
                  <a:pathLst>
                    <a:path w="37055" h="105917" extrusionOk="0">
                      <a:moveTo>
                        <a:pt x="32290" y="0"/>
                      </a:moveTo>
                      <a:lnTo>
                        <a:pt x="0" y="34861"/>
                      </a:lnTo>
                      <a:cubicBezTo>
                        <a:pt x="2134" y="45977"/>
                        <a:pt x="3191" y="57264"/>
                        <a:pt x="3143" y="68580"/>
                      </a:cubicBezTo>
                      <a:cubicBezTo>
                        <a:pt x="3086" y="81086"/>
                        <a:pt x="2029" y="93573"/>
                        <a:pt x="0" y="105918"/>
                      </a:cubicBezTo>
                      <a:lnTo>
                        <a:pt x="32290" y="103441"/>
                      </a:lnTo>
                      <a:cubicBezTo>
                        <a:pt x="35376" y="85439"/>
                        <a:pt x="36976" y="67218"/>
                        <a:pt x="37052" y="48958"/>
                      </a:cubicBezTo>
                      <a:cubicBezTo>
                        <a:pt x="37138" y="32518"/>
                        <a:pt x="35538" y="16116"/>
                        <a:pt x="3229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183;p2">
                  <a:extLst>
                    <a:ext uri="{FF2B5EF4-FFF2-40B4-BE49-F238E27FC236}">
                      <a16:creationId xmlns:a16="http://schemas.microsoft.com/office/drawing/2014/main" id="{960F5116-7DC3-9493-0733-408E0BBC2DB5}"/>
                    </a:ext>
                  </a:extLst>
                </p:cNvPr>
                <p:cNvSpPr/>
                <p:nvPr/>
              </p:nvSpPr>
              <p:spPr>
                <a:xfrm>
                  <a:off x="-4172332" y="3848099"/>
                  <a:ext cx="59531" cy="106013"/>
                </a:xfrm>
                <a:custGeom>
                  <a:avLst/>
                  <a:gdLst/>
                  <a:ahLst/>
                  <a:cxnLst/>
                  <a:rect l="l" t="t" r="r" b="b"/>
                  <a:pathLst>
                    <a:path w="59531" h="106013" extrusionOk="0">
                      <a:moveTo>
                        <a:pt x="0" y="75247"/>
                      </a:moveTo>
                      <a:lnTo>
                        <a:pt x="20003" y="106013"/>
                      </a:lnTo>
                      <a:cubicBezTo>
                        <a:pt x="38414" y="72857"/>
                        <a:pt x="51740" y="37119"/>
                        <a:pt x="59531" y="0"/>
                      </a:cubicBezTo>
                      <a:lnTo>
                        <a:pt x="27146" y="2477"/>
                      </a:lnTo>
                      <a:cubicBezTo>
                        <a:pt x="21622" y="27908"/>
                        <a:pt x="12487" y="52416"/>
                        <a:pt x="0" y="752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184;p2">
                  <a:extLst>
                    <a:ext uri="{FF2B5EF4-FFF2-40B4-BE49-F238E27FC236}">
                      <a16:creationId xmlns:a16="http://schemas.microsoft.com/office/drawing/2014/main" id="{088ECD1E-3A12-9D39-801B-CBF7B4945AFA}"/>
                    </a:ext>
                  </a:extLst>
                </p:cNvPr>
                <p:cNvSpPr/>
                <p:nvPr/>
              </p:nvSpPr>
              <p:spPr>
                <a:xfrm>
                  <a:off x="-4341591" y="3745229"/>
                  <a:ext cx="59531" cy="106394"/>
                </a:xfrm>
                <a:custGeom>
                  <a:avLst/>
                  <a:gdLst/>
                  <a:ahLst/>
                  <a:cxnLst/>
                  <a:rect l="l" t="t" r="r" b="b"/>
                  <a:pathLst>
                    <a:path w="59531" h="106394" extrusionOk="0">
                      <a:moveTo>
                        <a:pt x="59531" y="30766"/>
                      </a:moveTo>
                      <a:lnTo>
                        <a:pt x="39529" y="0"/>
                      </a:lnTo>
                      <a:cubicBezTo>
                        <a:pt x="21079" y="33280"/>
                        <a:pt x="7752" y="69142"/>
                        <a:pt x="0" y="106394"/>
                      </a:cubicBezTo>
                      <a:lnTo>
                        <a:pt x="32385" y="103917"/>
                      </a:lnTo>
                      <a:cubicBezTo>
                        <a:pt x="37903" y="78362"/>
                        <a:pt x="47044" y="53730"/>
                        <a:pt x="59531" y="3076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185;p2">
                  <a:extLst>
                    <a:ext uri="{FF2B5EF4-FFF2-40B4-BE49-F238E27FC236}">
                      <a16:creationId xmlns:a16="http://schemas.microsoft.com/office/drawing/2014/main" id="{C08D4BA9-5081-41D0-EBE6-F30F47245108}"/>
                    </a:ext>
                  </a:extLst>
                </p:cNvPr>
                <p:cNvSpPr/>
                <p:nvPr/>
              </p:nvSpPr>
              <p:spPr>
                <a:xfrm>
                  <a:off x="-4349119" y="3863053"/>
                  <a:ext cx="37055" cy="105917"/>
                </a:xfrm>
                <a:custGeom>
                  <a:avLst/>
                  <a:gdLst/>
                  <a:ahLst/>
                  <a:cxnLst/>
                  <a:rect l="l" t="t" r="r" b="b"/>
                  <a:pathLst>
                    <a:path w="37055" h="105917" extrusionOk="0">
                      <a:moveTo>
                        <a:pt x="33912" y="37433"/>
                      </a:moveTo>
                      <a:cubicBezTo>
                        <a:pt x="33972" y="24889"/>
                        <a:pt x="35024" y="12373"/>
                        <a:pt x="37056" y="0"/>
                      </a:cubicBezTo>
                      <a:lnTo>
                        <a:pt x="4766" y="2476"/>
                      </a:lnTo>
                      <a:cubicBezTo>
                        <a:pt x="1685" y="20479"/>
                        <a:pt x="92" y="38700"/>
                        <a:pt x="3" y="56959"/>
                      </a:cubicBezTo>
                      <a:cubicBezTo>
                        <a:pt x="-82" y="73400"/>
                        <a:pt x="1513" y="89801"/>
                        <a:pt x="4766" y="105918"/>
                      </a:cubicBezTo>
                      <a:lnTo>
                        <a:pt x="37056" y="70771"/>
                      </a:lnTo>
                      <a:cubicBezTo>
                        <a:pt x="34938" y="59788"/>
                        <a:pt x="33886" y="48625"/>
                        <a:pt x="33912" y="374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186;p2">
                  <a:extLst>
                    <a:ext uri="{FF2B5EF4-FFF2-40B4-BE49-F238E27FC236}">
                      <a16:creationId xmlns:a16="http://schemas.microsoft.com/office/drawing/2014/main" id="{7826BDEE-10D6-EF66-D5C7-9C5A44C8A42A}"/>
                    </a:ext>
                  </a:extLst>
                </p:cNvPr>
                <p:cNvSpPr/>
                <p:nvPr/>
              </p:nvSpPr>
              <p:spPr>
                <a:xfrm>
                  <a:off x="-4341781" y="3945063"/>
                  <a:ext cx="59531" cy="95631"/>
                </a:xfrm>
                <a:custGeom>
                  <a:avLst/>
                  <a:gdLst/>
                  <a:ahLst/>
                  <a:cxnLst/>
                  <a:rect l="l" t="t" r="r" b="b"/>
                  <a:pathLst>
                    <a:path w="59531" h="95631" extrusionOk="0">
                      <a:moveTo>
                        <a:pt x="32385" y="0"/>
                      </a:moveTo>
                      <a:lnTo>
                        <a:pt x="0" y="34862"/>
                      </a:lnTo>
                      <a:cubicBezTo>
                        <a:pt x="7906" y="63437"/>
                        <a:pt x="21717" y="84392"/>
                        <a:pt x="39529" y="95631"/>
                      </a:cubicBezTo>
                      <a:lnTo>
                        <a:pt x="59531" y="41815"/>
                      </a:lnTo>
                      <a:cubicBezTo>
                        <a:pt x="45835" y="31509"/>
                        <a:pt x="36221" y="16707"/>
                        <a:pt x="3238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187;p2">
                  <a:extLst>
                    <a:ext uri="{FF2B5EF4-FFF2-40B4-BE49-F238E27FC236}">
                      <a16:creationId xmlns:a16="http://schemas.microsoft.com/office/drawing/2014/main" id="{8D539D85-3D2C-F812-9D91-DD83F9B317E4}"/>
                    </a:ext>
                  </a:extLst>
                </p:cNvPr>
                <p:cNvSpPr/>
                <p:nvPr/>
              </p:nvSpPr>
              <p:spPr>
                <a:xfrm>
                  <a:off x="-4223100" y="3934966"/>
                  <a:ext cx="63912" cy="99631"/>
                </a:xfrm>
                <a:custGeom>
                  <a:avLst/>
                  <a:gdLst/>
                  <a:ahLst/>
                  <a:cxnLst/>
                  <a:rect l="l" t="t" r="r" b="b"/>
                  <a:pathLst>
                    <a:path w="63912" h="99631" extrusionOk="0">
                      <a:moveTo>
                        <a:pt x="0" y="47339"/>
                      </a:moveTo>
                      <a:lnTo>
                        <a:pt x="0" y="99631"/>
                      </a:lnTo>
                      <a:cubicBezTo>
                        <a:pt x="26165" y="81763"/>
                        <a:pt x="48006" y="58264"/>
                        <a:pt x="63913" y="30861"/>
                      </a:cubicBezTo>
                      <a:lnTo>
                        <a:pt x="43910" y="0"/>
                      </a:lnTo>
                      <a:cubicBezTo>
                        <a:pt x="32823" y="18736"/>
                        <a:pt x="17850" y="34881"/>
                        <a:pt x="0" y="4733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188;p2">
                  <a:extLst>
                    <a:ext uri="{FF2B5EF4-FFF2-40B4-BE49-F238E27FC236}">
                      <a16:creationId xmlns:a16="http://schemas.microsoft.com/office/drawing/2014/main" id="{03D75D8D-5DD5-E697-E0D0-870BE4A0EACD}"/>
                    </a:ext>
                  </a:extLst>
                </p:cNvPr>
                <p:cNvSpPr/>
                <p:nvPr/>
              </p:nvSpPr>
              <p:spPr>
                <a:xfrm>
                  <a:off x="-4302253" y="3733799"/>
                  <a:ext cx="26860" cy="42386"/>
                </a:xfrm>
                <a:custGeom>
                  <a:avLst/>
                  <a:gdLst/>
                  <a:ahLst/>
                  <a:cxnLst/>
                  <a:rect l="l" t="t" r="r" b="b"/>
                  <a:pathLst>
                    <a:path w="26860" h="42386" extrusionOk="0">
                      <a:moveTo>
                        <a:pt x="26860" y="30575"/>
                      </a:moveTo>
                      <a:lnTo>
                        <a:pt x="6858" y="0"/>
                      </a:lnTo>
                      <a:cubicBezTo>
                        <a:pt x="4477" y="3715"/>
                        <a:pt x="2286" y="7715"/>
                        <a:pt x="0" y="11621"/>
                      </a:cubicBezTo>
                      <a:lnTo>
                        <a:pt x="20003" y="42386"/>
                      </a:lnTo>
                      <a:cubicBezTo>
                        <a:pt x="22193" y="38100"/>
                        <a:pt x="24479" y="34290"/>
                        <a:pt x="26860" y="305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189;p2">
                  <a:extLst>
                    <a:ext uri="{FF2B5EF4-FFF2-40B4-BE49-F238E27FC236}">
                      <a16:creationId xmlns:a16="http://schemas.microsoft.com/office/drawing/2014/main" id="{1C6F7F65-40B8-C62B-1CB8-F2967BE66D13}"/>
                    </a:ext>
                  </a:extLst>
                </p:cNvPr>
                <p:cNvSpPr/>
                <p:nvPr/>
              </p:nvSpPr>
              <p:spPr>
                <a:xfrm>
                  <a:off x="-4344353" y="3849146"/>
                  <a:ext cx="34956" cy="16383"/>
                </a:xfrm>
                <a:custGeom>
                  <a:avLst/>
                  <a:gdLst/>
                  <a:ahLst/>
                  <a:cxnLst/>
                  <a:rect l="l" t="t" r="r" b="b"/>
                  <a:pathLst>
                    <a:path w="34956" h="16383" extrusionOk="0">
                      <a:moveTo>
                        <a:pt x="34957" y="0"/>
                      </a:moveTo>
                      <a:lnTo>
                        <a:pt x="2572" y="2477"/>
                      </a:lnTo>
                      <a:cubicBezTo>
                        <a:pt x="1619" y="7144"/>
                        <a:pt x="762" y="12002"/>
                        <a:pt x="0" y="16383"/>
                      </a:cubicBezTo>
                      <a:lnTo>
                        <a:pt x="32290" y="13907"/>
                      </a:lnTo>
                      <a:cubicBezTo>
                        <a:pt x="33052" y="9239"/>
                        <a:pt x="33719" y="4667"/>
                        <a:pt x="3495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190;p2">
                  <a:extLst>
                    <a:ext uri="{FF2B5EF4-FFF2-40B4-BE49-F238E27FC236}">
                      <a16:creationId xmlns:a16="http://schemas.microsoft.com/office/drawing/2014/main" id="{B65E2CA3-2EC9-C155-E0AA-57EF6518DB7B}"/>
                    </a:ext>
                  </a:extLst>
                </p:cNvPr>
                <p:cNvSpPr/>
                <p:nvPr/>
              </p:nvSpPr>
              <p:spPr>
                <a:xfrm>
                  <a:off x="-4344353" y="3933824"/>
                  <a:ext cx="34956" cy="45815"/>
                </a:xfrm>
                <a:custGeom>
                  <a:avLst/>
                  <a:gdLst/>
                  <a:ahLst/>
                  <a:cxnLst/>
                  <a:rect l="l" t="t" r="r" b="b"/>
                  <a:pathLst>
                    <a:path w="34956" h="45815" extrusionOk="0">
                      <a:moveTo>
                        <a:pt x="32290" y="0"/>
                      </a:moveTo>
                      <a:lnTo>
                        <a:pt x="0" y="34862"/>
                      </a:lnTo>
                      <a:cubicBezTo>
                        <a:pt x="762" y="38576"/>
                        <a:pt x="1619" y="42291"/>
                        <a:pt x="2572" y="45815"/>
                      </a:cubicBezTo>
                      <a:lnTo>
                        <a:pt x="34957" y="10954"/>
                      </a:lnTo>
                      <a:cubicBezTo>
                        <a:pt x="33719" y="7715"/>
                        <a:pt x="33052" y="4096"/>
                        <a:pt x="3229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191;p2">
                  <a:extLst>
                    <a:ext uri="{FF2B5EF4-FFF2-40B4-BE49-F238E27FC236}">
                      <a16:creationId xmlns:a16="http://schemas.microsoft.com/office/drawing/2014/main" id="{9A4950E2-F330-605D-59C2-2D363156DB44}"/>
                    </a:ext>
                  </a:extLst>
                </p:cNvPr>
                <p:cNvSpPr/>
                <p:nvPr/>
              </p:nvSpPr>
              <p:spPr>
                <a:xfrm>
                  <a:off x="-4302062" y="3986878"/>
                  <a:ext cx="26669" cy="57530"/>
                </a:xfrm>
                <a:custGeom>
                  <a:avLst/>
                  <a:gdLst/>
                  <a:ahLst/>
                  <a:cxnLst/>
                  <a:rect l="l" t="t" r="r" b="b"/>
                  <a:pathLst>
                    <a:path w="26669" h="57530" extrusionOk="0">
                      <a:moveTo>
                        <a:pt x="20002" y="0"/>
                      </a:moveTo>
                      <a:lnTo>
                        <a:pt x="0" y="53816"/>
                      </a:lnTo>
                      <a:cubicBezTo>
                        <a:pt x="2214" y="55188"/>
                        <a:pt x="4503" y="56426"/>
                        <a:pt x="6858" y="57531"/>
                      </a:cubicBezTo>
                      <a:lnTo>
                        <a:pt x="26670" y="4096"/>
                      </a:lnTo>
                      <a:cubicBezTo>
                        <a:pt x="24339" y="2915"/>
                        <a:pt x="22108" y="1543"/>
                        <a:pt x="2000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192;p2">
                  <a:extLst>
                    <a:ext uri="{FF2B5EF4-FFF2-40B4-BE49-F238E27FC236}">
                      <a16:creationId xmlns:a16="http://schemas.microsoft.com/office/drawing/2014/main" id="{1DC4AF9E-A596-E556-37A4-43DD8AD9E8C6}"/>
                    </a:ext>
                  </a:extLst>
                </p:cNvPr>
                <p:cNvSpPr/>
                <p:nvPr/>
              </p:nvSpPr>
              <p:spPr>
                <a:xfrm>
                  <a:off x="-4231577" y="3982306"/>
                  <a:ext cx="8477" cy="57245"/>
                </a:xfrm>
                <a:custGeom>
                  <a:avLst/>
                  <a:gdLst/>
                  <a:ahLst/>
                  <a:cxnLst/>
                  <a:rect l="l" t="t" r="r" b="b"/>
                  <a:pathLst>
                    <a:path w="8477" h="57245" extrusionOk="0">
                      <a:moveTo>
                        <a:pt x="4286" y="2762"/>
                      </a:moveTo>
                      <a:lnTo>
                        <a:pt x="0" y="4858"/>
                      </a:lnTo>
                      <a:lnTo>
                        <a:pt x="0" y="57245"/>
                      </a:lnTo>
                      <a:lnTo>
                        <a:pt x="4286" y="54959"/>
                      </a:lnTo>
                      <a:cubicBezTo>
                        <a:pt x="5715" y="54102"/>
                        <a:pt x="7144" y="53245"/>
                        <a:pt x="8477" y="52292"/>
                      </a:cubicBezTo>
                      <a:lnTo>
                        <a:pt x="8477"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193;p2">
                  <a:extLst>
                    <a:ext uri="{FF2B5EF4-FFF2-40B4-BE49-F238E27FC236}">
                      <a16:creationId xmlns:a16="http://schemas.microsoft.com/office/drawing/2014/main" id="{88C0B42F-9982-8BD7-75F4-6A8A9968C228}"/>
                    </a:ext>
                  </a:extLst>
                </p:cNvPr>
                <p:cNvSpPr/>
                <p:nvPr/>
              </p:nvSpPr>
              <p:spPr>
                <a:xfrm>
                  <a:off x="-4179189" y="3923346"/>
                  <a:ext cx="26860" cy="42481"/>
                </a:xfrm>
                <a:custGeom>
                  <a:avLst/>
                  <a:gdLst/>
                  <a:ahLst/>
                  <a:cxnLst/>
                  <a:rect l="l" t="t" r="r" b="b"/>
                  <a:pathLst>
                    <a:path w="26860" h="42481" extrusionOk="0">
                      <a:moveTo>
                        <a:pt x="0" y="11621"/>
                      </a:moveTo>
                      <a:lnTo>
                        <a:pt x="20002" y="42481"/>
                      </a:lnTo>
                      <a:cubicBezTo>
                        <a:pt x="22384" y="38671"/>
                        <a:pt x="24574" y="34766"/>
                        <a:pt x="26860" y="30766"/>
                      </a:cubicBezTo>
                      <a:lnTo>
                        <a:pt x="6858" y="0"/>
                      </a:lnTo>
                      <a:cubicBezTo>
                        <a:pt x="4667" y="4001"/>
                        <a:pt x="2381" y="7906"/>
                        <a:pt x="0" y="116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194;p2">
                  <a:extLst>
                    <a:ext uri="{FF2B5EF4-FFF2-40B4-BE49-F238E27FC236}">
                      <a16:creationId xmlns:a16="http://schemas.microsoft.com/office/drawing/2014/main" id="{AE320388-E269-A0A0-DE1E-1E0A241A1A4A}"/>
                    </a:ext>
                  </a:extLst>
                </p:cNvPr>
                <p:cNvSpPr/>
                <p:nvPr/>
              </p:nvSpPr>
              <p:spPr>
                <a:xfrm>
                  <a:off x="-4145185" y="3833811"/>
                  <a:ext cx="34956" cy="16383"/>
                </a:xfrm>
                <a:custGeom>
                  <a:avLst/>
                  <a:gdLst/>
                  <a:ahLst/>
                  <a:cxnLst/>
                  <a:rect l="l" t="t" r="r" b="b"/>
                  <a:pathLst>
                    <a:path w="34956" h="16383" extrusionOk="0">
                      <a:moveTo>
                        <a:pt x="0" y="16383"/>
                      </a:moveTo>
                      <a:lnTo>
                        <a:pt x="32385" y="13906"/>
                      </a:lnTo>
                      <a:cubicBezTo>
                        <a:pt x="33338" y="9239"/>
                        <a:pt x="34195" y="4381"/>
                        <a:pt x="34957" y="0"/>
                      </a:cubicBezTo>
                      <a:lnTo>
                        <a:pt x="2667" y="2477"/>
                      </a:lnTo>
                      <a:cubicBezTo>
                        <a:pt x="1905" y="7144"/>
                        <a:pt x="1048" y="11811"/>
                        <a:pt x="0" y="163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195;p2">
                  <a:extLst>
                    <a:ext uri="{FF2B5EF4-FFF2-40B4-BE49-F238E27FC236}">
                      <a16:creationId xmlns:a16="http://schemas.microsoft.com/office/drawing/2014/main" id="{3081CE42-86E9-8553-0BCE-8B73D90ED150}"/>
                    </a:ext>
                  </a:extLst>
                </p:cNvPr>
                <p:cNvSpPr/>
                <p:nvPr/>
              </p:nvSpPr>
              <p:spPr>
                <a:xfrm>
                  <a:off x="-4145185" y="3719416"/>
                  <a:ext cx="34956" cy="45815"/>
                </a:xfrm>
                <a:custGeom>
                  <a:avLst/>
                  <a:gdLst/>
                  <a:ahLst/>
                  <a:cxnLst/>
                  <a:rect l="l" t="t" r="r" b="b"/>
                  <a:pathLst>
                    <a:path w="34956" h="45815" extrusionOk="0">
                      <a:moveTo>
                        <a:pt x="2667" y="45815"/>
                      </a:moveTo>
                      <a:lnTo>
                        <a:pt x="34957" y="10954"/>
                      </a:lnTo>
                      <a:cubicBezTo>
                        <a:pt x="34195" y="7239"/>
                        <a:pt x="33338" y="3524"/>
                        <a:pt x="32385" y="0"/>
                      </a:cubicBezTo>
                      <a:lnTo>
                        <a:pt x="0" y="34957"/>
                      </a:lnTo>
                      <a:cubicBezTo>
                        <a:pt x="1048" y="38386"/>
                        <a:pt x="1905" y="42005"/>
                        <a:pt x="2667" y="458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89" name="Google Shape;196;p2">
                <a:extLst>
                  <a:ext uri="{FF2B5EF4-FFF2-40B4-BE49-F238E27FC236}">
                    <a16:creationId xmlns:a16="http://schemas.microsoft.com/office/drawing/2014/main" id="{F6A37780-C77C-281D-93A6-7F77D4F92BD7}"/>
                  </a:ext>
                </a:extLst>
              </p:cNvPr>
              <p:cNvSpPr/>
              <p:nvPr/>
            </p:nvSpPr>
            <p:spPr>
              <a:xfrm>
                <a:off x="-4348735" y="4007314"/>
                <a:ext cx="260604" cy="162961"/>
              </a:xfrm>
              <a:custGeom>
                <a:avLst/>
                <a:gdLst/>
                <a:ahLst/>
                <a:cxnLst/>
                <a:rect l="l" t="t" r="r" b="b"/>
                <a:pathLst>
                  <a:path w="260604" h="162961" extrusionOk="0">
                    <a:moveTo>
                      <a:pt x="9525" y="140822"/>
                    </a:moveTo>
                    <a:lnTo>
                      <a:pt x="251079" y="1375"/>
                    </a:lnTo>
                    <a:cubicBezTo>
                      <a:pt x="256413" y="-1672"/>
                      <a:pt x="260604" y="518"/>
                      <a:pt x="260604" y="6233"/>
                    </a:cubicBezTo>
                    <a:cubicBezTo>
                      <a:pt x="260147" y="12748"/>
                      <a:pt x="256613" y="18663"/>
                      <a:pt x="251079" y="22140"/>
                    </a:cubicBezTo>
                    <a:lnTo>
                      <a:pt x="9525" y="161586"/>
                    </a:lnTo>
                    <a:cubicBezTo>
                      <a:pt x="4286" y="164634"/>
                      <a:pt x="0" y="162443"/>
                      <a:pt x="0" y="156729"/>
                    </a:cubicBezTo>
                    <a:cubicBezTo>
                      <a:pt x="486" y="150223"/>
                      <a:pt x="4017" y="144327"/>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197;p2">
                <a:extLst>
                  <a:ext uri="{FF2B5EF4-FFF2-40B4-BE49-F238E27FC236}">
                    <a16:creationId xmlns:a16="http://schemas.microsoft.com/office/drawing/2014/main" id="{D815F6FD-11CB-7985-C2B6-8C3EC59ABF49}"/>
                  </a:ext>
                </a:extLst>
              </p:cNvPr>
              <p:cNvSpPr/>
              <p:nvPr/>
            </p:nvSpPr>
            <p:spPr>
              <a:xfrm>
                <a:off x="-4348735" y="4069132"/>
                <a:ext cx="260604" cy="163247"/>
              </a:xfrm>
              <a:custGeom>
                <a:avLst/>
                <a:gdLst/>
                <a:ahLst/>
                <a:cxnLst/>
                <a:rect l="l" t="t" r="r" b="b"/>
                <a:pathLst>
                  <a:path w="260604" h="163247" extrusionOk="0">
                    <a:moveTo>
                      <a:pt x="9525" y="140917"/>
                    </a:moveTo>
                    <a:lnTo>
                      <a:pt x="251079" y="1376"/>
                    </a:lnTo>
                    <a:cubicBezTo>
                      <a:pt x="256413" y="-1672"/>
                      <a:pt x="260604" y="518"/>
                      <a:pt x="260604" y="6233"/>
                    </a:cubicBezTo>
                    <a:cubicBezTo>
                      <a:pt x="260147" y="12748"/>
                      <a:pt x="256613" y="18664"/>
                      <a:pt x="251079" y="22140"/>
                    </a:cubicBezTo>
                    <a:lnTo>
                      <a:pt x="9525" y="161872"/>
                    </a:lnTo>
                    <a:cubicBezTo>
                      <a:pt x="4286" y="164920"/>
                      <a:pt x="0" y="162729"/>
                      <a:pt x="0" y="157014"/>
                    </a:cubicBezTo>
                    <a:cubicBezTo>
                      <a:pt x="396" y="150423"/>
                      <a:pt x="3941" y="144431"/>
                      <a:pt x="9525" y="14091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198;p2">
                <a:extLst>
                  <a:ext uri="{FF2B5EF4-FFF2-40B4-BE49-F238E27FC236}">
                    <a16:creationId xmlns:a16="http://schemas.microsoft.com/office/drawing/2014/main" id="{5D7E36A0-F858-DAA6-6BEF-6E87C988690D}"/>
                  </a:ext>
                </a:extLst>
              </p:cNvPr>
              <p:cNvSpPr/>
              <p:nvPr/>
            </p:nvSpPr>
            <p:spPr>
              <a:xfrm>
                <a:off x="-4348735" y="4131594"/>
                <a:ext cx="260604" cy="162888"/>
              </a:xfrm>
              <a:custGeom>
                <a:avLst/>
                <a:gdLst/>
                <a:ahLst/>
                <a:cxnLst/>
                <a:rect l="l" t="t" r="r" b="b"/>
                <a:pathLst>
                  <a:path w="260604" h="162888" extrusionOk="0">
                    <a:moveTo>
                      <a:pt x="9525" y="140843"/>
                    </a:moveTo>
                    <a:lnTo>
                      <a:pt x="251079" y="1397"/>
                    </a:lnTo>
                    <a:cubicBezTo>
                      <a:pt x="256413" y="-1651"/>
                      <a:pt x="260604" y="445"/>
                      <a:pt x="260604" y="6160"/>
                    </a:cubicBezTo>
                    <a:cubicBezTo>
                      <a:pt x="260166" y="12684"/>
                      <a:pt x="256623" y="18599"/>
                      <a:pt x="251079" y="22066"/>
                    </a:cubicBezTo>
                    <a:lnTo>
                      <a:pt x="9525" y="161512"/>
                    </a:lnTo>
                    <a:cubicBezTo>
                      <a:pt x="4286" y="164561"/>
                      <a:pt x="0" y="162370"/>
                      <a:pt x="0" y="156655"/>
                    </a:cubicBezTo>
                    <a:cubicBezTo>
                      <a:pt x="485" y="150168"/>
                      <a:pt x="4020" y="144301"/>
                      <a:pt x="9525" y="1408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199;p2">
                <a:extLst>
                  <a:ext uri="{FF2B5EF4-FFF2-40B4-BE49-F238E27FC236}">
                    <a16:creationId xmlns:a16="http://schemas.microsoft.com/office/drawing/2014/main" id="{0A4C817E-A369-A5BD-AD56-C95BC0D2BC7E}"/>
                  </a:ext>
                </a:extLst>
              </p:cNvPr>
              <p:cNvSpPr/>
              <p:nvPr/>
            </p:nvSpPr>
            <p:spPr>
              <a:xfrm>
                <a:off x="-4348735" y="4193719"/>
                <a:ext cx="260604" cy="162888"/>
              </a:xfrm>
              <a:custGeom>
                <a:avLst/>
                <a:gdLst/>
                <a:ahLst/>
                <a:cxnLst/>
                <a:rect l="l" t="t" r="r" b="b"/>
                <a:pathLst>
                  <a:path w="260604" h="162888" extrusionOk="0">
                    <a:moveTo>
                      <a:pt x="9525" y="140822"/>
                    </a:moveTo>
                    <a:lnTo>
                      <a:pt x="251079" y="1376"/>
                    </a:lnTo>
                    <a:cubicBezTo>
                      <a:pt x="256413" y="-1672"/>
                      <a:pt x="260604" y="518"/>
                      <a:pt x="260604" y="6233"/>
                    </a:cubicBezTo>
                    <a:cubicBezTo>
                      <a:pt x="260147" y="12730"/>
                      <a:pt x="256604" y="18607"/>
                      <a:pt x="251079" y="22045"/>
                    </a:cubicBezTo>
                    <a:lnTo>
                      <a:pt x="9525" y="161491"/>
                    </a:lnTo>
                    <a:cubicBezTo>
                      <a:pt x="4286" y="164539"/>
                      <a:pt x="0" y="162443"/>
                      <a:pt x="0" y="156728"/>
                    </a:cubicBezTo>
                    <a:cubicBezTo>
                      <a:pt x="486" y="150223"/>
                      <a:pt x="4017" y="144327"/>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200;p2">
                <a:extLst>
                  <a:ext uri="{FF2B5EF4-FFF2-40B4-BE49-F238E27FC236}">
                    <a16:creationId xmlns:a16="http://schemas.microsoft.com/office/drawing/2014/main" id="{042293E2-A85D-7AF7-D5BA-6DCB479E3889}"/>
                  </a:ext>
                </a:extLst>
              </p:cNvPr>
              <p:cNvSpPr/>
              <p:nvPr/>
            </p:nvSpPr>
            <p:spPr>
              <a:xfrm>
                <a:off x="-3932906" y="3630833"/>
                <a:ext cx="32737" cy="73659"/>
              </a:xfrm>
              <a:custGeom>
                <a:avLst/>
                <a:gdLst/>
                <a:ahLst/>
                <a:cxnLst/>
                <a:rect l="l" t="t" r="r" b="b"/>
                <a:pathLst>
                  <a:path w="32737" h="73659" extrusionOk="0">
                    <a:moveTo>
                      <a:pt x="31847" y="13525"/>
                    </a:moveTo>
                    <a:cubicBezTo>
                      <a:pt x="31942" y="15240"/>
                      <a:pt x="31942" y="16954"/>
                      <a:pt x="31847" y="18669"/>
                    </a:cubicBezTo>
                    <a:cubicBezTo>
                      <a:pt x="31199" y="22479"/>
                      <a:pt x="30075" y="26184"/>
                      <a:pt x="28513" y="29718"/>
                    </a:cubicBezTo>
                    <a:cubicBezTo>
                      <a:pt x="27561" y="31623"/>
                      <a:pt x="26513" y="33814"/>
                      <a:pt x="25179" y="36004"/>
                    </a:cubicBezTo>
                    <a:lnTo>
                      <a:pt x="17178" y="50006"/>
                    </a:lnTo>
                    <a:lnTo>
                      <a:pt x="31561" y="41720"/>
                    </a:lnTo>
                    <a:cubicBezTo>
                      <a:pt x="31856" y="41443"/>
                      <a:pt x="32314" y="41443"/>
                      <a:pt x="32609" y="41720"/>
                    </a:cubicBezTo>
                    <a:cubicBezTo>
                      <a:pt x="32780" y="42177"/>
                      <a:pt x="32780" y="42691"/>
                      <a:pt x="32609" y="43148"/>
                    </a:cubicBezTo>
                    <a:lnTo>
                      <a:pt x="32609" y="52673"/>
                    </a:lnTo>
                    <a:cubicBezTo>
                      <a:pt x="32742" y="53330"/>
                      <a:pt x="32742" y="54016"/>
                      <a:pt x="32609" y="54673"/>
                    </a:cubicBezTo>
                    <a:cubicBezTo>
                      <a:pt x="32390" y="55207"/>
                      <a:pt x="32028" y="55664"/>
                      <a:pt x="31561" y="56007"/>
                    </a:cubicBezTo>
                    <a:lnTo>
                      <a:pt x="1272" y="73438"/>
                    </a:lnTo>
                    <a:cubicBezTo>
                      <a:pt x="948" y="73733"/>
                      <a:pt x="452" y="73733"/>
                      <a:pt x="129" y="73438"/>
                    </a:cubicBezTo>
                    <a:cubicBezTo>
                      <a:pt x="-43" y="72980"/>
                      <a:pt x="-43" y="72466"/>
                      <a:pt x="129" y="72009"/>
                    </a:cubicBezTo>
                    <a:lnTo>
                      <a:pt x="129" y="64389"/>
                    </a:lnTo>
                    <a:cubicBezTo>
                      <a:pt x="43" y="63379"/>
                      <a:pt x="43" y="62351"/>
                      <a:pt x="129" y="61341"/>
                    </a:cubicBezTo>
                    <a:cubicBezTo>
                      <a:pt x="452" y="60246"/>
                      <a:pt x="900" y="59188"/>
                      <a:pt x="1462" y="58198"/>
                    </a:cubicBezTo>
                    <a:lnTo>
                      <a:pt x="18607" y="29623"/>
                    </a:lnTo>
                    <a:cubicBezTo>
                      <a:pt x="19693" y="27861"/>
                      <a:pt x="20560" y="25975"/>
                      <a:pt x="21179" y="24003"/>
                    </a:cubicBezTo>
                    <a:cubicBezTo>
                      <a:pt x="21293" y="22670"/>
                      <a:pt x="21293" y="21336"/>
                      <a:pt x="21179" y="20003"/>
                    </a:cubicBezTo>
                    <a:cubicBezTo>
                      <a:pt x="21207" y="19460"/>
                      <a:pt x="21207" y="18926"/>
                      <a:pt x="21179" y="18383"/>
                    </a:cubicBezTo>
                    <a:cubicBezTo>
                      <a:pt x="21112" y="17736"/>
                      <a:pt x="20884" y="17107"/>
                      <a:pt x="20512" y="16573"/>
                    </a:cubicBezTo>
                    <a:cubicBezTo>
                      <a:pt x="20255" y="16002"/>
                      <a:pt x="19712" y="15602"/>
                      <a:pt x="19083" y="15526"/>
                    </a:cubicBezTo>
                    <a:cubicBezTo>
                      <a:pt x="18169" y="15383"/>
                      <a:pt x="17236" y="15621"/>
                      <a:pt x="16512" y="16193"/>
                    </a:cubicBezTo>
                    <a:cubicBezTo>
                      <a:pt x="15483" y="16745"/>
                      <a:pt x="14607" y="17526"/>
                      <a:pt x="13940" y="18479"/>
                    </a:cubicBezTo>
                    <a:cubicBezTo>
                      <a:pt x="13283" y="19345"/>
                      <a:pt x="12768" y="20307"/>
                      <a:pt x="12416" y="21336"/>
                    </a:cubicBezTo>
                    <a:cubicBezTo>
                      <a:pt x="12044" y="22165"/>
                      <a:pt x="11759" y="23022"/>
                      <a:pt x="11559" y="23908"/>
                    </a:cubicBezTo>
                    <a:lnTo>
                      <a:pt x="11559" y="25813"/>
                    </a:lnTo>
                    <a:cubicBezTo>
                      <a:pt x="11425" y="26565"/>
                      <a:pt x="11130" y="27279"/>
                      <a:pt x="10701" y="27908"/>
                    </a:cubicBezTo>
                    <a:cubicBezTo>
                      <a:pt x="10320" y="28423"/>
                      <a:pt x="9835" y="28842"/>
                      <a:pt x="9273" y="29146"/>
                    </a:cubicBezTo>
                    <a:lnTo>
                      <a:pt x="2224" y="33242"/>
                    </a:lnTo>
                    <a:cubicBezTo>
                      <a:pt x="2015" y="33480"/>
                      <a:pt x="1653" y="33499"/>
                      <a:pt x="1414" y="33290"/>
                    </a:cubicBezTo>
                    <a:cubicBezTo>
                      <a:pt x="1395" y="33280"/>
                      <a:pt x="1386" y="33261"/>
                      <a:pt x="1367" y="33242"/>
                    </a:cubicBezTo>
                    <a:cubicBezTo>
                      <a:pt x="1214" y="32880"/>
                      <a:pt x="1214" y="32461"/>
                      <a:pt x="1367" y="32099"/>
                    </a:cubicBezTo>
                    <a:cubicBezTo>
                      <a:pt x="1414" y="29404"/>
                      <a:pt x="1767" y="26718"/>
                      <a:pt x="2415" y="24098"/>
                    </a:cubicBezTo>
                    <a:cubicBezTo>
                      <a:pt x="3100" y="21212"/>
                      <a:pt x="4091" y="18402"/>
                      <a:pt x="5367" y="15716"/>
                    </a:cubicBezTo>
                    <a:cubicBezTo>
                      <a:pt x="6691" y="12945"/>
                      <a:pt x="8349" y="10354"/>
                      <a:pt x="10320" y="8001"/>
                    </a:cubicBezTo>
                    <a:cubicBezTo>
                      <a:pt x="12254" y="5639"/>
                      <a:pt x="14607" y="3667"/>
                      <a:pt x="17274" y="2191"/>
                    </a:cubicBezTo>
                    <a:cubicBezTo>
                      <a:pt x="19255" y="867"/>
                      <a:pt x="21560" y="105"/>
                      <a:pt x="23941" y="0"/>
                    </a:cubicBezTo>
                    <a:cubicBezTo>
                      <a:pt x="25722" y="28"/>
                      <a:pt x="27437" y="667"/>
                      <a:pt x="28799" y="1810"/>
                    </a:cubicBezTo>
                    <a:cubicBezTo>
                      <a:pt x="30209" y="3172"/>
                      <a:pt x="31228" y="4877"/>
                      <a:pt x="31752" y="6763"/>
                    </a:cubicBezTo>
                    <a:cubicBezTo>
                      <a:pt x="32104" y="9001"/>
                      <a:pt x="32133" y="11278"/>
                      <a:pt x="31847" y="1352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201;p2">
                <a:extLst>
                  <a:ext uri="{FF2B5EF4-FFF2-40B4-BE49-F238E27FC236}">
                    <a16:creationId xmlns:a16="http://schemas.microsoft.com/office/drawing/2014/main" id="{778C92C9-7554-C234-E3CF-54F8ED3144D8}"/>
                  </a:ext>
                </a:extLst>
              </p:cNvPr>
              <p:cNvSpPr/>
              <p:nvPr/>
            </p:nvSpPr>
            <p:spPr>
              <a:xfrm>
                <a:off x="-3894297" y="3607688"/>
                <a:ext cx="33432" cy="68008"/>
              </a:xfrm>
              <a:custGeom>
                <a:avLst/>
                <a:gdLst/>
                <a:ahLst/>
                <a:cxnLst/>
                <a:rect l="l" t="t" r="r" b="b"/>
                <a:pathLst>
                  <a:path w="33432" h="68008" extrusionOk="0">
                    <a:moveTo>
                      <a:pt x="16764" y="2286"/>
                    </a:moveTo>
                    <a:cubicBezTo>
                      <a:pt x="18955" y="867"/>
                      <a:pt x="21488" y="76"/>
                      <a:pt x="24098" y="0"/>
                    </a:cubicBezTo>
                    <a:cubicBezTo>
                      <a:pt x="26051" y="38"/>
                      <a:pt x="27908" y="857"/>
                      <a:pt x="29242" y="2286"/>
                    </a:cubicBezTo>
                    <a:cubicBezTo>
                      <a:pt x="30737" y="3934"/>
                      <a:pt x="31785" y="5934"/>
                      <a:pt x="32290" y="8096"/>
                    </a:cubicBezTo>
                    <a:cubicBezTo>
                      <a:pt x="32985" y="10868"/>
                      <a:pt x="33376" y="13716"/>
                      <a:pt x="33433" y="16573"/>
                    </a:cubicBezTo>
                    <a:cubicBezTo>
                      <a:pt x="33433" y="19050"/>
                      <a:pt x="33433" y="21717"/>
                      <a:pt x="33433" y="24479"/>
                    </a:cubicBezTo>
                    <a:cubicBezTo>
                      <a:pt x="33433" y="27241"/>
                      <a:pt x="33433" y="29813"/>
                      <a:pt x="33433" y="32290"/>
                    </a:cubicBezTo>
                    <a:cubicBezTo>
                      <a:pt x="33309" y="35490"/>
                      <a:pt x="32928" y="38671"/>
                      <a:pt x="32290" y="41815"/>
                    </a:cubicBezTo>
                    <a:cubicBezTo>
                      <a:pt x="31642" y="45091"/>
                      <a:pt x="30623" y="48292"/>
                      <a:pt x="29242" y="51340"/>
                    </a:cubicBezTo>
                    <a:cubicBezTo>
                      <a:pt x="27918" y="54292"/>
                      <a:pt x="26184" y="57055"/>
                      <a:pt x="24098" y="59531"/>
                    </a:cubicBezTo>
                    <a:cubicBezTo>
                      <a:pt x="22041" y="62017"/>
                      <a:pt x="19555" y="64113"/>
                      <a:pt x="16764" y="65722"/>
                    </a:cubicBezTo>
                    <a:cubicBezTo>
                      <a:pt x="14545" y="67142"/>
                      <a:pt x="11973" y="67932"/>
                      <a:pt x="9334" y="68008"/>
                    </a:cubicBezTo>
                    <a:cubicBezTo>
                      <a:pt x="7401" y="67961"/>
                      <a:pt x="5563" y="67180"/>
                      <a:pt x="4191" y="65818"/>
                    </a:cubicBezTo>
                    <a:cubicBezTo>
                      <a:pt x="2705" y="64122"/>
                      <a:pt x="1667" y="62103"/>
                      <a:pt x="1143" y="59912"/>
                    </a:cubicBezTo>
                    <a:cubicBezTo>
                      <a:pt x="448" y="57140"/>
                      <a:pt x="57" y="54292"/>
                      <a:pt x="0" y="51435"/>
                    </a:cubicBezTo>
                    <a:cubicBezTo>
                      <a:pt x="0" y="49054"/>
                      <a:pt x="0" y="46482"/>
                      <a:pt x="0" y="43720"/>
                    </a:cubicBezTo>
                    <a:cubicBezTo>
                      <a:pt x="0" y="40957"/>
                      <a:pt x="0" y="38290"/>
                      <a:pt x="0" y="35719"/>
                    </a:cubicBezTo>
                    <a:cubicBezTo>
                      <a:pt x="124" y="32518"/>
                      <a:pt x="505" y="29337"/>
                      <a:pt x="1143" y="26194"/>
                    </a:cubicBezTo>
                    <a:cubicBezTo>
                      <a:pt x="1810" y="22917"/>
                      <a:pt x="2829" y="19726"/>
                      <a:pt x="4191" y="16669"/>
                    </a:cubicBezTo>
                    <a:cubicBezTo>
                      <a:pt x="5515" y="13745"/>
                      <a:pt x="7248" y="11020"/>
                      <a:pt x="9334" y="8572"/>
                    </a:cubicBezTo>
                    <a:cubicBezTo>
                      <a:pt x="11420" y="6058"/>
                      <a:pt x="13935" y="3934"/>
                      <a:pt x="16764" y="2286"/>
                    </a:cubicBezTo>
                    <a:close/>
                    <a:moveTo>
                      <a:pt x="22860" y="38005"/>
                    </a:moveTo>
                    <a:cubicBezTo>
                      <a:pt x="22860" y="32861"/>
                      <a:pt x="22860" y="27908"/>
                      <a:pt x="22860" y="23146"/>
                    </a:cubicBezTo>
                    <a:cubicBezTo>
                      <a:pt x="22860" y="21717"/>
                      <a:pt x="22860" y="20479"/>
                      <a:pt x="22860" y="19336"/>
                    </a:cubicBezTo>
                    <a:cubicBezTo>
                      <a:pt x="22679" y="18393"/>
                      <a:pt x="22327" y="17488"/>
                      <a:pt x="21812" y="16669"/>
                    </a:cubicBezTo>
                    <a:cubicBezTo>
                      <a:pt x="21403" y="16059"/>
                      <a:pt x="20736" y="15669"/>
                      <a:pt x="20002" y="15621"/>
                    </a:cubicBezTo>
                    <a:cubicBezTo>
                      <a:pt x="18983" y="15592"/>
                      <a:pt x="17983" y="15897"/>
                      <a:pt x="17145" y="16478"/>
                    </a:cubicBezTo>
                    <a:cubicBezTo>
                      <a:pt x="16002" y="17097"/>
                      <a:pt x="15002" y="17936"/>
                      <a:pt x="14192" y="18955"/>
                    </a:cubicBezTo>
                    <a:cubicBezTo>
                      <a:pt x="13440" y="19907"/>
                      <a:pt x="12830" y="20974"/>
                      <a:pt x="12382" y="22098"/>
                    </a:cubicBezTo>
                    <a:cubicBezTo>
                      <a:pt x="11935" y="23336"/>
                      <a:pt x="11582" y="24612"/>
                      <a:pt x="11335" y="25908"/>
                    </a:cubicBezTo>
                    <a:cubicBezTo>
                      <a:pt x="11335" y="27337"/>
                      <a:pt x="11335" y="28765"/>
                      <a:pt x="11335" y="30194"/>
                    </a:cubicBezTo>
                    <a:cubicBezTo>
                      <a:pt x="11335" y="35271"/>
                      <a:pt x="11335" y="40224"/>
                      <a:pt x="11335" y="45053"/>
                    </a:cubicBezTo>
                    <a:cubicBezTo>
                      <a:pt x="11335" y="46482"/>
                      <a:pt x="11335" y="47815"/>
                      <a:pt x="11335" y="48958"/>
                    </a:cubicBezTo>
                    <a:cubicBezTo>
                      <a:pt x="11487" y="49882"/>
                      <a:pt x="11849" y="50759"/>
                      <a:pt x="12382" y="51530"/>
                    </a:cubicBezTo>
                    <a:cubicBezTo>
                      <a:pt x="12783" y="52168"/>
                      <a:pt x="13449" y="52587"/>
                      <a:pt x="14192" y="52673"/>
                    </a:cubicBezTo>
                    <a:cubicBezTo>
                      <a:pt x="15230" y="52654"/>
                      <a:pt x="16250" y="52359"/>
                      <a:pt x="17145" y="51816"/>
                    </a:cubicBezTo>
                    <a:cubicBezTo>
                      <a:pt x="18240" y="51178"/>
                      <a:pt x="19212" y="50330"/>
                      <a:pt x="20002" y="49339"/>
                    </a:cubicBezTo>
                    <a:cubicBezTo>
                      <a:pt x="20755" y="48349"/>
                      <a:pt x="21365" y="47263"/>
                      <a:pt x="21812" y="46101"/>
                    </a:cubicBezTo>
                    <a:cubicBezTo>
                      <a:pt x="22308" y="44872"/>
                      <a:pt x="22660" y="43596"/>
                      <a:pt x="22860" y="42291"/>
                    </a:cubicBezTo>
                    <a:cubicBezTo>
                      <a:pt x="22946" y="40929"/>
                      <a:pt x="22946" y="39557"/>
                      <a:pt x="22860" y="3819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202;p2">
                <a:extLst>
                  <a:ext uri="{FF2B5EF4-FFF2-40B4-BE49-F238E27FC236}">
                    <a16:creationId xmlns:a16="http://schemas.microsoft.com/office/drawing/2014/main" id="{EED35AFE-996C-3456-7238-8D9975A5D2F8}"/>
                  </a:ext>
                </a:extLst>
              </p:cNvPr>
              <p:cNvSpPr/>
              <p:nvPr/>
            </p:nvSpPr>
            <p:spPr>
              <a:xfrm>
                <a:off x="-3855911" y="3575779"/>
                <a:ext cx="44767" cy="81533"/>
              </a:xfrm>
              <a:custGeom>
                <a:avLst/>
                <a:gdLst/>
                <a:ahLst/>
                <a:cxnLst/>
                <a:rect l="l" t="t" r="r" b="b"/>
                <a:pathLst>
                  <a:path w="44767" h="81533" extrusionOk="0">
                    <a:moveTo>
                      <a:pt x="18002" y="24670"/>
                    </a:moveTo>
                    <a:cubicBezTo>
                      <a:pt x="18193" y="26918"/>
                      <a:pt x="18193" y="29185"/>
                      <a:pt x="18002" y="31432"/>
                    </a:cubicBezTo>
                    <a:cubicBezTo>
                      <a:pt x="17916" y="33194"/>
                      <a:pt x="17697" y="34947"/>
                      <a:pt x="17335" y="36671"/>
                    </a:cubicBezTo>
                    <a:cubicBezTo>
                      <a:pt x="17021" y="38386"/>
                      <a:pt x="16478" y="40052"/>
                      <a:pt x="15716" y="41624"/>
                    </a:cubicBezTo>
                    <a:cubicBezTo>
                      <a:pt x="14945" y="43139"/>
                      <a:pt x="14021" y="44577"/>
                      <a:pt x="12954" y="45911"/>
                    </a:cubicBezTo>
                    <a:cubicBezTo>
                      <a:pt x="11840" y="47196"/>
                      <a:pt x="10515" y="48292"/>
                      <a:pt x="9049" y="49149"/>
                    </a:cubicBezTo>
                    <a:cubicBezTo>
                      <a:pt x="7868" y="49882"/>
                      <a:pt x="6525" y="50311"/>
                      <a:pt x="5143" y="50387"/>
                    </a:cubicBezTo>
                    <a:cubicBezTo>
                      <a:pt x="4124" y="50406"/>
                      <a:pt x="3134" y="50025"/>
                      <a:pt x="2381" y="49339"/>
                    </a:cubicBezTo>
                    <a:cubicBezTo>
                      <a:pt x="1600" y="48473"/>
                      <a:pt x="1048" y="47425"/>
                      <a:pt x="762" y="46291"/>
                    </a:cubicBezTo>
                    <a:cubicBezTo>
                      <a:pt x="295" y="44844"/>
                      <a:pt x="38" y="43339"/>
                      <a:pt x="0" y="41815"/>
                    </a:cubicBezTo>
                    <a:cubicBezTo>
                      <a:pt x="0" y="40672"/>
                      <a:pt x="0" y="39529"/>
                      <a:pt x="0" y="38576"/>
                    </a:cubicBezTo>
                    <a:cubicBezTo>
                      <a:pt x="0" y="37624"/>
                      <a:pt x="0" y="36386"/>
                      <a:pt x="0" y="35052"/>
                    </a:cubicBezTo>
                    <a:cubicBezTo>
                      <a:pt x="57" y="33280"/>
                      <a:pt x="314" y="31528"/>
                      <a:pt x="762" y="29813"/>
                    </a:cubicBezTo>
                    <a:cubicBezTo>
                      <a:pt x="1114" y="28032"/>
                      <a:pt x="1686" y="26308"/>
                      <a:pt x="2476" y="24670"/>
                    </a:cubicBezTo>
                    <a:cubicBezTo>
                      <a:pt x="3172" y="23108"/>
                      <a:pt x="4105" y="21660"/>
                      <a:pt x="5239" y="20383"/>
                    </a:cubicBezTo>
                    <a:cubicBezTo>
                      <a:pt x="6315" y="19060"/>
                      <a:pt x="7639" y="17955"/>
                      <a:pt x="9144" y="17145"/>
                    </a:cubicBezTo>
                    <a:cubicBezTo>
                      <a:pt x="10306" y="16383"/>
                      <a:pt x="11659" y="15964"/>
                      <a:pt x="13049" y="15907"/>
                    </a:cubicBezTo>
                    <a:cubicBezTo>
                      <a:pt x="14078" y="15859"/>
                      <a:pt x="15078" y="16240"/>
                      <a:pt x="15811" y="16954"/>
                    </a:cubicBezTo>
                    <a:cubicBezTo>
                      <a:pt x="16573" y="17831"/>
                      <a:pt x="17126" y="18878"/>
                      <a:pt x="17431" y="20003"/>
                    </a:cubicBezTo>
                    <a:cubicBezTo>
                      <a:pt x="17812" y="21527"/>
                      <a:pt x="18002" y="23098"/>
                      <a:pt x="18002" y="24670"/>
                    </a:cubicBezTo>
                    <a:close/>
                    <a:moveTo>
                      <a:pt x="32385" y="5620"/>
                    </a:moveTo>
                    <a:lnTo>
                      <a:pt x="33242" y="3905"/>
                    </a:lnTo>
                    <a:cubicBezTo>
                      <a:pt x="33528" y="3410"/>
                      <a:pt x="33966" y="3010"/>
                      <a:pt x="34480" y="2762"/>
                    </a:cubicBezTo>
                    <a:lnTo>
                      <a:pt x="39148" y="0"/>
                    </a:lnTo>
                    <a:cubicBezTo>
                      <a:pt x="39148" y="0"/>
                      <a:pt x="39910" y="0"/>
                      <a:pt x="40100" y="0"/>
                    </a:cubicBezTo>
                    <a:cubicBezTo>
                      <a:pt x="40272" y="333"/>
                      <a:pt x="40272" y="724"/>
                      <a:pt x="40100" y="1048"/>
                    </a:cubicBezTo>
                    <a:lnTo>
                      <a:pt x="40100" y="1524"/>
                    </a:lnTo>
                    <a:cubicBezTo>
                      <a:pt x="40100" y="1524"/>
                      <a:pt x="40100" y="2000"/>
                      <a:pt x="40100" y="2191"/>
                    </a:cubicBezTo>
                    <a:lnTo>
                      <a:pt x="11525" y="75914"/>
                    </a:lnTo>
                    <a:cubicBezTo>
                      <a:pt x="11344" y="76514"/>
                      <a:pt x="11087" y="77095"/>
                      <a:pt x="10763" y="77629"/>
                    </a:cubicBezTo>
                    <a:cubicBezTo>
                      <a:pt x="10449" y="78105"/>
                      <a:pt x="10020" y="78496"/>
                      <a:pt x="9525" y="78772"/>
                    </a:cubicBezTo>
                    <a:lnTo>
                      <a:pt x="4763" y="81534"/>
                    </a:lnTo>
                    <a:cubicBezTo>
                      <a:pt x="4763" y="81534"/>
                      <a:pt x="4000" y="81534"/>
                      <a:pt x="3810" y="81534"/>
                    </a:cubicBezTo>
                    <a:cubicBezTo>
                      <a:pt x="3638" y="81201"/>
                      <a:pt x="3638" y="80819"/>
                      <a:pt x="3810" y="80486"/>
                    </a:cubicBezTo>
                    <a:cubicBezTo>
                      <a:pt x="3762" y="80334"/>
                      <a:pt x="3762" y="80162"/>
                      <a:pt x="3810" y="80010"/>
                    </a:cubicBezTo>
                    <a:cubicBezTo>
                      <a:pt x="3810" y="80010"/>
                      <a:pt x="3810" y="79534"/>
                      <a:pt x="3810" y="79343"/>
                    </a:cubicBezTo>
                    <a:close/>
                    <a:moveTo>
                      <a:pt x="6667" y="37147"/>
                    </a:moveTo>
                    <a:cubicBezTo>
                      <a:pt x="6687" y="38186"/>
                      <a:pt x="6886" y="39214"/>
                      <a:pt x="7239" y="40196"/>
                    </a:cubicBezTo>
                    <a:cubicBezTo>
                      <a:pt x="7239" y="40767"/>
                      <a:pt x="8192" y="40862"/>
                      <a:pt x="9049" y="40196"/>
                    </a:cubicBezTo>
                    <a:cubicBezTo>
                      <a:pt x="9887" y="39719"/>
                      <a:pt x="10506" y="38938"/>
                      <a:pt x="10763" y="38005"/>
                    </a:cubicBezTo>
                    <a:cubicBezTo>
                      <a:pt x="11135" y="36766"/>
                      <a:pt x="11363" y="35490"/>
                      <a:pt x="11430" y="34195"/>
                    </a:cubicBezTo>
                    <a:cubicBezTo>
                      <a:pt x="11430" y="32195"/>
                      <a:pt x="11430" y="30289"/>
                      <a:pt x="11430" y="28385"/>
                    </a:cubicBezTo>
                    <a:cubicBezTo>
                      <a:pt x="11392" y="27308"/>
                      <a:pt x="11163" y="26241"/>
                      <a:pt x="10763" y="25241"/>
                    </a:cubicBezTo>
                    <a:cubicBezTo>
                      <a:pt x="10763" y="24670"/>
                      <a:pt x="9906" y="24670"/>
                      <a:pt x="9049" y="25241"/>
                    </a:cubicBezTo>
                    <a:cubicBezTo>
                      <a:pt x="8201" y="25737"/>
                      <a:pt x="7563" y="26508"/>
                      <a:pt x="7239" y="27432"/>
                    </a:cubicBezTo>
                    <a:cubicBezTo>
                      <a:pt x="6915" y="28642"/>
                      <a:pt x="6715" y="29889"/>
                      <a:pt x="6667" y="31147"/>
                    </a:cubicBezTo>
                    <a:cubicBezTo>
                      <a:pt x="6572" y="33528"/>
                      <a:pt x="6572" y="35433"/>
                      <a:pt x="6667" y="37338"/>
                    </a:cubicBezTo>
                    <a:close/>
                    <a:moveTo>
                      <a:pt x="44767" y="39814"/>
                    </a:moveTo>
                    <a:cubicBezTo>
                      <a:pt x="44767" y="42100"/>
                      <a:pt x="44767" y="44387"/>
                      <a:pt x="44767" y="46577"/>
                    </a:cubicBezTo>
                    <a:cubicBezTo>
                      <a:pt x="44691" y="48339"/>
                      <a:pt x="44472" y="50092"/>
                      <a:pt x="44101" y="51816"/>
                    </a:cubicBezTo>
                    <a:cubicBezTo>
                      <a:pt x="43720" y="53521"/>
                      <a:pt x="43139" y="55188"/>
                      <a:pt x="42386" y="56769"/>
                    </a:cubicBezTo>
                    <a:cubicBezTo>
                      <a:pt x="41700" y="58341"/>
                      <a:pt x="40776" y="59789"/>
                      <a:pt x="39624" y="61055"/>
                    </a:cubicBezTo>
                    <a:cubicBezTo>
                      <a:pt x="38529" y="62360"/>
                      <a:pt x="37205" y="63455"/>
                      <a:pt x="35719" y="64294"/>
                    </a:cubicBezTo>
                    <a:cubicBezTo>
                      <a:pt x="34576" y="65094"/>
                      <a:pt x="33214" y="65522"/>
                      <a:pt x="31813" y="65532"/>
                    </a:cubicBezTo>
                    <a:cubicBezTo>
                      <a:pt x="30794" y="65532"/>
                      <a:pt x="29813" y="65161"/>
                      <a:pt x="29051" y="64484"/>
                    </a:cubicBezTo>
                    <a:cubicBezTo>
                      <a:pt x="28289" y="63608"/>
                      <a:pt x="27737" y="62560"/>
                      <a:pt x="27432" y="61436"/>
                    </a:cubicBezTo>
                    <a:cubicBezTo>
                      <a:pt x="26994" y="59988"/>
                      <a:pt x="26765" y="58474"/>
                      <a:pt x="26765" y="56960"/>
                    </a:cubicBezTo>
                    <a:cubicBezTo>
                      <a:pt x="26765" y="55816"/>
                      <a:pt x="26765" y="54769"/>
                      <a:pt x="26765" y="53721"/>
                    </a:cubicBezTo>
                    <a:cubicBezTo>
                      <a:pt x="26765" y="52673"/>
                      <a:pt x="26765" y="51530"/>
                      <a:pt x="26765" y="50197"/>
                    </a:cubicBezTo>
                    <a:cubicBezTo>
                      <a:pt x="26794" y="48435"/>
                      <a:pt x="27013" y="46672"/>
                      <a:pt x="27432" y="44958"/>
                    </a:cubicBezTo>
                    <a:cubicBezTo>
                      <a:pt x="27813" y="43262"/>
                      <a:pt x="28356" y="41605"/>
                      <a:pt x="29051" y="40005"/>
                    </a:cubicBezTo>
                    <a:cubicBezTo>
                      <a:pt x="29804" y="38471"/>
                      <a:pt x="30728" y="37033"/>
                      <a:pt x="31813" y="35719"/>
                    </a:cubicBezTo>
                    <a:cubicBezTo>
                      <a:pt x="32956" y="34462"/>
                      <a:pt x="34271" y="33376"/>
                      <a:pt x="35719" y="32480"/>
                    </a:cubicBezTo>
                    <a:cubicBezTo>
                      <a:pt x="36890" y="31737"/>
                      <a:pt x="38233" y="31309"/>
                      <a:pt x="39624" y="31242"/>
                    </a:cubicBezTo>
                    <a:cubicBezTo>
                      <a:pt x="40643" y="31223"/>
                      <a:pt x="41634" y="31604"/>
                      <a:pt x="42386" y="32290"/>
                    </a:cubicBezTo>
                    <a:cubicBezTo>
                      <a:pt x="43196" y="33156"/>
                      <a:pt x="43786" y="34195"/>
                      <a:pt x="44101" y="35338"/>
                    </a:cubicBezTo>
                    <a:cubicBezTo>
                      <a:pt x="44482" y="36862"/>
                      <a:pt x="44672" y="38433"/>
                      <a:pt x="44672" y="40005"/>
                    </a:cubicBezTo>
                    <a:close/>
                    <a:moveTo>
                      <a:pt x="33338" y="53245"/>
                    </a:moveTo>
                    <a:cubicBezTo>
                      <a:pt x="33242" y="54292"/>
                      <a:pt x="33442" y="55350"/>
                      <a:pt x="33909" y="56293"/>
                    </a:cubicBezTo>
                    <a:cubicBezTo>
                      <a:pt x="33909" y="56864"/>
                      <a:pt x="34766" y="56960"/>
                      <a:pt x="35623" y="56293"/>
                    </a:cubicBezTo>
                    <a:cubicBezTo>
                      <a:pt x="36471" y="55797"/>
                      <a:pt x="37109" y="55026"/>
                      <a:pt x="37433" y="54102"/>
                    </a:cubicBezTo>
                    <a:cubicBezTo>
                      <a:pt x="37767" y="52854"/>
                      <a:pt x="37957" y="51578"/>
                      <a:pt x="38005" y="50292"/>
                    </a:cubicBezTo>
                    <a:cubicBezTo>
                      <a:pt x="38005" y="48292"/>
                      <a:pt x="38005" y="46387"/>
                      <a:pt x="38005" y="44482"/>
                    </a:cubicBezTo>
                    <a:cubicBezTo>
                      <a:pt x="37986" y="43444"/>
                      <a:pt x="37786" y="42415"/>
                      <a:pt x="37433" y="41434"/>
                    </a:cubicBezTo>
                    <a:cubicBezTo>
                      <a:pt x="37433" y="40862"/>
                      <a:pt x="36481" y="40767"/>
                      <a:pt x="35623" y="41434"/>
                    </a:cubicBezTo>
                    <a:cubicBezTo>
                      <a:pt x="34785" y="41910"/>
                      <a:pt x="34166" y="42691"/>
                      <a:pt x="33909" y="43624"/>
                    </a:cubicBezTo>
                    <a:cubicBezTo>
                      <a:pt x="33480" y="44844"/>
                      <a:pt x="33290" y="46139"/>
                      <a:pt x="33338" y="47435"/>
                    </a:cubicBezTo>
                    <a:cubicBezTo>
                      <a:pt x="33147" y="49368"/>
                      <a:pt x="33147" y="51311"/>
                      <a:pt x="33338" y="5324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203;p2">
                <a:extLst>
                  <a:ext uri="{FF2B5EF4-FFF2-40B4-BE49-F238E27FC236}">
                    <a16:creationId xmlns:a16="http://schemas.microsoft.com/office/drawing/2014/main" id="{A8B689F4-2A2D-8EBF-B043-C2491294FDCA}"/>
                  </a:ext>
                </a:extLst>
              </p:cNvPr>
              <p:cNvSpPr/>
              <p:nvPr/>
            </p:nvSpPr>
            <p:spPr>
              <a:xfrm>
                <a:off x="-3940112" y="3782471"/>
                <a:ext cx="63912" cy="62687"/>
              </a:xfrm>
              <a:custGeom>
                <a:avLst/>
                <a:gdLst/>
                <a:ahLst/>
                <a:cxnLst/>
                <a:rect l="l" t="t" r="r" b="b"/>
                <a:pathLst>
                  <a:path w="63912" h="62687" extrusionOk="0">
                    <a:moveTo>
                      <a:pt x="20002" y="3429"/>
                    </a:moveTo>
                    <a:lnTo>
                      <a:pt x="0" y="57245"/>
                    </a:lnTo>
                    <a:cubicBezTo>
                      <a:pt x="20860" y="65970"/>
                      <a:pt x="44644" y="64123"/>
                      <a:pt x="63913" y="52292"/>
                    </a:cubicBezTo>
                    <a:lnTo>
                      <a:pt x="63913" y="0"/>
                    </a:lnTo>
                    <a:cubicBezTo>
                      <a:pt x="50559" y="7754"/>
                      <a:pt x="34404" y="9011"/>
                      <a:pt x="20002" y="342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204;p2">
                <a:extLst>
                  <a:ext uri="{FF2B5EF4-FFF2-40B4-BE49-F238E27FC236}">
                    <a16:creationId xmlns:a16="http://schemas.microsoft.com/office/drawing/2014/main" id="{7F546ED0-554E-97EE-FFEA-D3376D7F6736}"/>
                  </a:ext>
                </a:extLst>
              </p:cNvPr>
              <p:cNvSpPr/>
              <p:nvPr/>
            </p:nvSpPr>
            <p:spPr>
              <a:xfrm>
                <a:off x="-3940493" y="3460050"/>
                <a:ext cx="63912" cy="99631"/>
              </a:xfrm>
              <a:custGeom>
                <a:avLst/>
                <a:gdLst/>
                <a:ahLst/>
                <a:cxnLst/>
                <a:rect l="l" t="t" r="r" b="b"/>
                <a:pathLst>
                  <a:path w="63912" h="99631" extrusionOk="0">
                    <a:moveTo>
                      <a:pt x="63913" y="52292"/>
                    </a:moveTo>
                    <a:lnTo>
                      <a:pt x="63913" y="0"/>
                    </a:lnTo>
                    <a:cubicBezTo>
                      <a:pt x="37748" y="17869"/>
                      <a:pt x="15907" y="41367"/>
                      <a:pt x="0" y="68771"/>
                    </a:cubicBezTo>
                    <a:lnTo>
                      <a:pt x="20003" y="99632"/>
                    </a:lnTo>
                    <a:cubicBezTo>
                      <a:pt x="31090" y="80896"/>
                      <a:pt x="46063" y="64751"/>
                      <a:pt x="63913" y="52292"/>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205;p2">
                <a:extLst>
                  <a:ext uri="{FF2B5EF4-FFF2-40B4-BE49-F238E27FC236}">
                    <a16:creationId xmlns:a16="http://schemas.microsoft.com/office/drawing/2014/main" id="{1CC7C6E3-B332-11CA-38E1-1940422AA88F}"/>
                  </a:ext>
                </a:extLst>
              </p:cNvPr>
              <p:cNvSpPr/>
              <p:nvPr/>
            </p:nvSpPr>
            <p:spPr>
              <a:xfrm>
                <a:off x="-3787617" y="3525677"/>
                <a:ext cx="37055" cy="105917"/>
              </a:xfrm>
              <a:custGeom>
                <a:avLst/>
                <a:gdLst/>
                <a:ahLst/>
                <a:cxnLst/>
                <a:rect l="l" t="t" r="r" b="b"/>
                <a:pathLst>
                  <a:path w="37055" h="105917" extrusionOk="0">
                    <a:moveTo>
                      <a:pt x="32290" y="0"/>
                    </a:moveTo>
                    <a:lnTo>
                      <a:pt x="0" y="34862"/>
                    </a:lnTo>
                    <a:cubicBezTo>
                      <a:pt x="2134" y="45939"/>
                      <a:pt x="3191" y="57198"/>
                      <a:pt x="3143" y="68485"/>
                    </a:cubicBezTo>
                    <a:cubicBezTo>
                      <a:pt x="3086" y="81029"/>
                      <a:pt x="2029" y="93545"/>
                      <a:pt x="0" y="105918"/>
                    </a:cubicBezTo>
                    <a:lnTo>
                      <a:pt x="32290" y="103442"/>
                    </a:lnTo>
                    <a:cubicBezTo>
                      <a:pt x="35366" y="85439"/>
                      <a:pt x="36966" y="67218"/>
                      <a:pt x="37052" y="48959"/>
                    </a:cubicBezTo>
                    <a:cubicBezTo>
                      <a:pt x="37138" y="32518"/>
                      <a:pt x="35538" y="16116"/>
                      <a:pt x="32290"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206;p2">
                <a:extLst>
                  <a:ext uri="{FF2B5EF4-FFF2-40B4-BE49-F238E27FC236}">
                    <a16:creationId xmlns:a16="http://schemas.microsoft.com/office/drawing/2014/main" id="{6587C371-A4FC-3A8D-72BC-73C9C7FDF2E9}"/>
                  </a:ext>
                </a:extLst>
              </p:cNvPr>
              <p:cNvSpPr/>
              <p:nvPr/>
            </p:nvSpPr>
            <p:spPr>
              <a:xfrm>
                <a:off x="-3817430" y="3643025"/>
                <a:ext cx="59245" cy="106394"/>
              </a:xfrm>
              <a:custGeom>
                <a:avLst/>
                <a:gdLst/>
                <a:ahLst/>
                <a:cxnLst/>
                <a:rect l="l" t="t" r="r" b="b"/>
                <a:pathLst>
                  <a:path w="59245" h="106394" extrusionOk="0">
                    <a:moveTo>
                      <a:pt x="0" y="75629"/>
                    </a:moveTo>
                    <a:lnTo>
                      <a:pt x="20003" y="106394"/>
                    </a:lnTo>
                    <a:cubicBezTo>
                      <a:pt x="38357" y="73104"/>
                      <a:pt x="51587" y="37233"/>
                      <a:pt x="59246" y="0"/>
                    </a:cubicBezTo>
                    <a:lnTo>
                      <a:pt x="26861" y="2477"/>
                    </a:lnTo>
                    <a:cubicBezTo>
                      <a:pt x="21431" y="28013"/>
                      <a:pt x="12392" y="52645"/>
                      <a:pt x="0" y="7562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207;p2">
                <a:extLst>
                  <a:ext uri="{FF2B5EF4-FFF2-40B4-BE49-F238E27FC236}">
                    <a16:creationId xmlns:a16="http://schemas.microsoft.com/office/drawing/2014/main" id="{4B676FE5-F387-CE7E-74C2-FF8AB9115D7C}"/>
                  </a:ext>
                </a:extLst>
              </p:cNvPr>
              <p:cNvSpPr/>
              <p:nvPr/>
            </p:nvSpPr>
            <p:spPr>
              <a:xfrm>
                <a:off x="-3986785" y="3540536"/>
                <a:ext cx="59436" cy="106394"/>
              </a:xfrm>
              <a:custGeom>
                <a:avLst/>
                <a:gdLst/>
                <a:ahLst/>
                <a:cxnLst/>
                <a:rect l="l" t="t" r="r" b="b"/>
                <a:pathLst>
                  <a:path w="59436" h="106394" extrusionOk="0">
                    <a:moveTo>
                      <a:pt x="59436" y="30766"/>
                    </a:moveTo>
                    <a:lnTo>
                      <a:pt x="39433" y="0"/>
                    </a:lnTo>
                    <a:cubicBezTo>
                      <a:pt x="21012" y="33281"/>
                      <a:pt x="7725" y="69152"/>
                      <a:pt x="0" y="106394"/>
                    </a:cubicBezTo>
                    <a:lnTo>
                      <a:pt x="32385" y="103918"/>
                    </a:lnTo>
                    <a:cubicBezTo>
                      <a:pt x="37843" y="78362"/>
                      <a:pt x="46949" y="53721"/>
                      <a:pt x="59436" y="30766"/>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208;p2">
                <a:extLst>
                  <a:ext uri="{FF2B5EF4-FFF2-40B4-BE49-F238E27FC236}">
                    <a16:creationId xmlns:a16="http://schemas.microsoft.com/office/drawing/2014/main" id="{0F92ACA4-57D5-CB50-410C-DE9114DA46DE}"/>
                  </a:ext>
                </a:extLst>
              </p:cNvPr>
              <p:cNvSpPr/>
              <p:nvPr/>
            </p:nvSpPr>
            <p:spPr>
              <a:xfrm>
                <a:off x="-3994217" y="3658360"/>
                <a:ext cx="37055" cy="105918"/>
              </a:xfrm>
              <a:custGeom>
                <a:avLst/>
                <a:gdLst/>
                <a:ahLst/>
                <a:cxnLst/>
                <a:rect l="l" t="t" r="r" b="b"/>
                <a:pathLst>
                  <a:path w="37055" h="105918" extrusionOk="0">
                    <a:moveTo>
                      <a:pt x="33912" y="37338"/>
                    </a:moveTo>
                    <a:cubicBezTo>
                      <a:pt x="33969" y="24832"/>
                      <a:pt x="35027" y="12345"/>
                      <a:pt x="37056" y="0"/>
                    </a:cubicBezTo>
                    <a:lnTo>
                      <a:pt x="4766" y="2477"/>
                    </a:lnTo>
                    <a:cubicBezTo>
                      <a:pt x="1680" y="20479"/>
                      <a:pt x="79" y="38700"/>
                      <a:pt x="3" y="56960"/>
                    </a:cubicBezTo>
                    <a:cubicBezTo>
                      <a:pt x="-82" y="73400"/>
                      <a:pt x="1518" y="89802"/>
                      <a:pt x="4766" y="105918"/>
                    </a:cubicBezTo>
                    <a:lnTo>
                      <a:pt x="37056" y="71057"/>
                    </a:lnTo>
                    <a:cubicBezTo>
                      <a:pt x="34922" y="59941"/>
                      <a:pt x="33865" y="48654"/>
                      <a:pt x="33912" y="37338"/>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209;p2">
                <a:extLst>
                  <a:ext uri="{FF2B5EF4-FFF2-40B4-BE49-F238E27FC236}">
                    <a16:creationId xmlns:a16="http://schemas.microsoft.com/office/drawing/2014/main" id="{79187681-5F36-0669-0E9D-9A58195FB437}"/>
                  </a:ext>
                </a:extLst>
              </p:cNvPr>
              <p:cNvSpPr/>
              <p:nvPr/>
            </p:nvSpPr>
            <p:spPr>
              <a:xfrm>
                <a:off x="-3986880" y="3740275"/>
                <a:ext cx="59531" cy="95631"/>
              </a:xfrm>
              <a:custGeom>
                <a:avLst/>
                <a:gdLst/>
                <a:ahLst/>
                <a:cxnLst/>
                <a:rect l="l" t="t" r="r" b="b"/>
                <a:pathLst>
                  <a:path w="59531" h="95631" extrusionOk="0">
                    <a:moveTo>
                      <a:pt x="32385" y="0"/>
                    </a:moveTo>
                    <a:lnTo>
                      <a:pt x="0" y="34957"/>
                    </a:lnTo>
                    <a:cubicBezTo>
                      <a:pt x="7906" y="63532"/>
                      <a:pt x="21717" y="84487"/>
                      <a:pt x="39529" y="95631"/>
                    </a:cubicBezTo>
                    <a:lnTo>
                      <a:pt x="59531" y="41910"/>
                    </a:lnTo>
                    <a:cubicBezTo>
                      <a:pt x="45815" y="31585"/>
                      <a:pt x="36205" y="16736"/>
                      <a:pt x="32385"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210;p2">
                <a:extLst>
                  <a:ext uri="{FF2B5EF4-FFF2-40B4-BE49-F238E27FC236}">
                    <a16:creationId xmlns:a16="http://schemas.microsoft.com/office/drawing/2014/main" id="{07C669FB-89D4-EE2F-680F-8B9C7D3EFE8B}"/>
                  </a:ext>
                </a:extLst>
              </p:cNvPr>
              <p:cNvSpPr/>
              <p:nvPr/>
            </p:nvSpPr>
            <p:spPr>
              <a:xfrm>
                <a:off x="-3868103" y="3730274"/>
                <a:ext cx="63817" cy="99631"/>
              </a:xfrm>
              <a:custGeom>
                <a:avLst/>
                <a:gdLst/>
                <a:ahLst/>
                <a:cxnLst/>
                <a:rect l="l" t="t" r="r" b="b"/>
                <a:pathLst>
                  <a:path w="63817" h="99631" extrusionOk="0">
                    <a:moveTo>
                      <a:pt x="0" y="47244"/>
                    </a:moveTo>
                    <a:lnTo>
                      <a:pt x="0" y="99631"/>
                    </a:lnTo>
                    <a:cubicBezTo>
                      <a:pt x="26117" y="81696"/>
                      <a:pt x="47911" y="58169"/>
                      <a:pt x="63817" y="30766"/>
                    </a:cubicBezTo>
                    <a:lnTo>
                      <a:pt x="43910" y="0"/>
                    </a:lnTo>
                    <a:cubicBezTo>
                      <a:pt x="32795" y="18688"/>
                      <a:pt x="17821" y="34785"/>
                      <a:pt x="0" y="47244"/>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211;p2">
                <a:extLst>
                  <a:ext uri="{FF2B5EF4-FFF2-40B4-BE49-F238E27FC236}">
                    <a16:creationId xmlns:a16="http://schemas.microsoft.com/office/drawing/2014/main" id="{9545E009-AA5C-FC1D-1DE6-6BE794AC2903}"/>
                  </a:ext>
                </a:extLst>
              </p:cNvPr>
              <p:cNvSpPr/>
              <p:nvPr/>
            </p:nvSpPr>
            <p:spPr>
              <a:xfrm>
                <a:off x="-3946970" y="3528821"/>
                <a:ext cx="26860" cy="42481"/>
              </a:xfrm>
              <a:custGeom>
                <a:avLst/>
                <a:gdLst/>
                <a:ahLst/>
                <a:cxnLst/>
                <a:rect l="l" t="t" r="r" b="b"/>
                <a:pathLst>
                  <a:path w="26860" h="42481" extrusionOk="0">
                    <a:moveTo>
                      <a:pt x="26860" y="30861"/>
                    </a:moveTo>
                    <a:lnTo>
                      <a:pt x="6858" y="0"/>
                    </a:lnTo>
                    <a:cubicBezTo>
                      <a:pt x="4477" y="3810"/>
                      <a:pt x="2286" y="7715"/>
                      <a:pt x="0" y="11716"/>
                    </a:cubicBezTo>
                    <a:lnTo>
                      <a:pt x="20002" y="42481"/>
                    </a:lnTo>
                    <a:cubicBezTo>
                      <a:pt x="21812" y="38481"/>
                      <a:pt x="24098" y="34576"/>
                      <a:pt x="26860" y="30861"/>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212;p2">
                <a:extLst>
                  <a:ext uri="{FF2B5EF4-FFF2-40B4-BE49-F238E27FC236}">
                    <a16:creationId xmlns:a16="http://schemas.microsoft.com/office/drawing/2014/main" id="{2164EA0A-A478-3362-692D-34D0C9F4C43B}"/>
                  </a:ext>
                </a:extLst>
              </p:cNvPr>
              <p:cNvSpPr/>
              <p:nvPr/>
            </p:nvSpPr>
            <p:spPr>
              <a:xfrm>
                <a:off x="-3989451" y="3644454"/>
                <a:ext cx="34956" cy="16383"/>
              </a:xfrm>
              <a:custGeom>
                <a:avLst/>
                <a:gdLst/>
                <a:ahLst/>
                <a:cxnLst/>
                <a:rect l="l" t="t" r="r" b="b"/>
                <a:pathLst>
                  <a:path w="34956" h="16383" extrusionOk="0">
                    <a:moveTo>
                      <a:pt x="34957" y="0"/>
                    </a:moveTo>
                    <a:lnTo>
                      <a:pt x="2572" y="2477"/>
                    </a:lnTo>
                    <a:cubicBezTo>
                      <a:pt x="1619" y="7144"/>
                      <a:pt x="762" y="12002"/>
                      <a:pt x="0" y="16383"/>
                    </a:cubicBezTo>
                    <a:lnTo>
                      <a:pt x="32290" y="13906"/>
                    </a:lnTo>
                    <a:cubicBezTo>
                      <a:pt x="33052" y="9239"/>
                      <a:pt x="34004" y="4572"/>
                      <a:pt x="34957"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213;p2">
                <a:extLst>
                  <a:ext uri="{FF2B5EF4-FFF2-40B4-BE49-F238E27FC236}">
                    <a16:creationId xmlns:a16="http://schemas.microsoft.com/office/drawing/2014/main" id="{83BC3C4F-1373-A96C-06D7-664411F9A4EA}"/>
                  </a:ext>
                </a:extLst>
              </p:cNvPr>
              <p:cNvSpPr/>
              <p:nvPr/>
            </p:nvSpPr>
            <p:spPr>
              <a:xfrm>
                <a:off x="-3989451" y="3729417"/>
                <a:ext cx="34956" cy="45815"/>
              </a:xfrm>
              <a:custGeom>
                <a:avLst/>
                <a:gdLst/>
                <a:ahLst/>
                <a:cxnLst/>
                <a:rect l="l" t="t" r="r" b="b"/>
                <a:pathLst>
                  <a:path w="34956" h="45815" extrusionOk="0">
                    <a:moveTo>
                      <a:pt x="32290" y="0"/>
                    </a:moveTo>
                    <a:lnTo>
                      <a:pt x="0" y="34862"/>
                    </a:lnTo>
                    <a:cubicBezTo>
                      <a:pt x="762" y="38576"/>
                      <a:pt x="1619" y="42291"/>
                      <a:pt x="2572" y="45815"/>
                    </a:cubicBezTo>
                    <a:lnTo>
                      <a:pt x="34957" y="10858"/>
                    </a:lnTo>
                    <a:cubicBezTo>
                      <a:pt x="34004" y="7429"/>
                      <a:pt x="33052" y="3810"/>
                      <a:pt x="32290"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214;p2">
                <a:extLst>
                  <a:ext uri="{FF2B5EF4-FFF2-40B4-BE49-F238E27FC236}">
                    <a16:creationId xmlns:a16="http://schemas.microsoft.com/office/drawing/2014/main" id="{6B004D56-E44D-D5A0-487D-D7675BA4FB93}"/>
                  </a:ext>
                </a:extLst>
              </p:cNvPr>
              <p:cNvSpPr/>
              <p:nvPr/>
            </p:nvSpPr>
            <p:spPr>
              <a:xfrm>
                <a:off x="-3947351" y="3782185"/>
                <a:ext cx="26860" cy="57531"/>
              </a:xfrm>
              <a:custGeom>
                <a:avLst/>
                <a:gdLst/>
                <a:ahLst/>
                <a:cxnLst/>
                <a:rect l="l" t="t" r="r" b="b"/>
                <a:pathLst>
                  <a:path w="26860" h="57531" extrusionOk="0">
                    <a:moveTo>
                      <a:pt x="20003" y="0"/>
                    </a:moveTo>
                    <a:lnTo>
                      <a:pt x="0" y="53721"/>
                    </a:lnTo>
                    <a:cubicBezTo>
                      <a:pt x="2191" y="55159"/>
                      <a:pt x="4486" y="56426"/>
                      <a:pt x="6858" y="57531"/>
                    </a:cubicBezTo>
                    <a:lnTo>
                      <a:pt x="26861" y="3715"/>
                    </a:lnTo>
                    <a:cubicBezTo>
                      <a:pt x="24479" y="2667"/>
                      <a:pt x="22184" y="1419"/>
                      <a:pt x="20003"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215;p2">
                <a:extLst>
                  <a:ext uri="{FF2B5EF4-FFF2-40B4-BE49-F238E27FC236}">
                    <a16:creationId xmlns:a16="http://schemas.microsoft.com/office/drawing/2014/main" id="{293494B5-5B45-747A-0BD7-A5B19ADECE4E}"/>
                  </a:ext>
                </a:extLst>
              </p:cNvPr>
              <p:cNvSpPr/>
              <p:nvPr/>
            </p:nvSpPr>
            <p:spPr>
              <a:xfrm>
                <a:off x="-3876676" y="3777518"/>
                <a:ext cx="8477" cy="57245"/>
              </a:xfrm>
              <a:custGeom>
                <a:avLst/>
                <a:gdLst/>
                <a:ahLst/>
                <a:cxnLst/>
                <a:rect l="l" t="t" r="r" b="b"/>
                <a:pathLst>
                  <a:path w="8477" h="57245" extrusionOk="0">
                    <a:moveTo>
                      <a:pt x="4191" y="2762"/>
                    </a:moveTo>
                    <a:cubicBezTo>
                      <a:pt x="2762" y="3620"/>
                      <a:pt x="1333" y="4191"/>
                      <a:pt x="0" y="4953"/>
                    </a:cubicBezTo>
                    <a:lnTo>
                      <a:pt x="0" y="57245"/>
                    </a:lnTo>
                    <a:lnTo>
                      <a:pt x="4191" y="54959"/>
                    </a:lnTo>
                    <a:lnTo>
                      <a:pt x="8477" y="52388"/>
                    </a:lnTo>
                    <a:lnTo>
                      <a:pt x="8477" y="0"/>
                    </a:lnTo>
                    <a:cubicBezTo>
                      <a:pt x="7144" y="953"/>
                      <a:pt x="5715" y="2000"/>
                      <a:pt x="4191" y="2762"/>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216;p2">
                <a:extLst>
                  <a:ext uri="{FF2B5EF4-FFF2-40B4-BE49-F238E27FC236}">
                    <a16:creationId xmlns:a16="http://schemas.microsoft.com/office/drawing/2014/main" id="{ED913BD6-A0EE-AC1E-AEFF-AE0DAE5484CD}"/>
                  </a:ext>
                </a:extLst>
              </p:cNvPr>
              <p:cNvSpPr/>
              <p:nvPr/>
            </p:nvSpPr>
            <p:spPr>
              <a:xfrm>
                <a:off x="-3824193" y="3718654"/>
                <a:ext cx="26765" cy="42386"/>
              </a:xfrm>
              <a:custGeom>
                <a:avLst/>
                <a:gdLst/>
                <a:ahLst/>
                <a:cxnLst/>
                <a:rect l="l" t="t" r="r" b="b"/>
                <a:pathLst>
                  <a:path w="26765" h="42386" extrusionOk="0">
                    <a:moveTo>
                      <a:pt x="0" y="11621"/>
                    </a:moveTo>
                    <a:lnTo>
                      <a:pt x="19907" y="42386"/>
                    </a:lnTo>
                    <a:cubicBezTo>
                      <a:pt x="22288" y="38576"/>
                      <a:pt x="24574" y="34671"/>
                      <a:pt x="26765" y="30766"/>
                    </a:cubicBezTo>
                    <a:lnTo>
                      <a:pt x="6763" y="0"/>
                    </a:lnTo>
                    <a:cubicBezTo>
                      <a:pt x="4572" y="4000"/>
                      <a:pt x="2286" y="7906"/>
                      <a:pt x="0" y="11621"/>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217;p2">
                <a:extLst>
                  <a:ext uri="{FF2B5EF4-FFF2-40B4-BE49-F238E27FC236}">
                    <a16:creationId xmlns:a16="http://schemas.microsoft.com/office/drawing/2014/main" id="{3CD126E8-480C-4FFD-05FC-D6BD7A70C34D}"/>
                  </a:ext>
                </a:extLst>
              </p:cNvPr>
              <p:cNvSpPr/>
              <p:nvPr/>
            </p:nvSpPr>
            <p:spPr>
              <a:xfrm>
                <a:off x="-3790284" y="3629119"/>
                <a:ext cx="34956" cy="16383"/>
              </a:xfrm>
              <a:custGeom>
                <a:avLst/>
                <a:gdLst/>
                <a:ahLst/>
                <a:cxnLst/>
                <a:rect l="l" t="t" r="r" b="b"/>
                <a:pathLst>
                  <a:path w="34956" h="16383" extrusionOk="0">
                    <a:moveTo>
                      <a:pt x="0" y="16383"/>
                    </a:moveTo>
                    <a:lnTo>
                      <a:pt x="32385" y="13906"/>
                    </a:lnTo>
                    <a:cubicBezTo>
                      <a:pt x="33338" y="9239"/>
                      <a:pt x="34195" y="4381"/>
                      <a:pt x="34957" y="0"/>
                    </a:cubicBezTo>
                    <a:lnTo>
                      <a:pt x="2667" y="2476"/>
                    </a:lnTo>
                    <a:cubicBezTo>
                      <a:pt x="1905" y="7144"/>
                      <a:pt x="1048" y="11716"/>
                      <a:pt x="0" y="1638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218;p2">
                <a:extLst>
                  <a:ext uri="{FF2B5EF4-FFF2-40B4-BE49-F238E27FC236}">
                    <a16:creationId xmlns:a16="http://schemas.microsoft.com/office/drawing/2014/main" id="{C79A25C6-2E5E-3031-F2FD-E9058D046A6F}"/>
                  </a:ext>
                </a:extLst>
              </p:cNvPr>
              <p:cNvSpPr/>
              <p:nvPr/>
            </p:nvSpPr>
            <p:spPr>
              <a:xfrm>
                <a:off x="-3868103" y="3432425"/>
                <a:ext cx="116966" cy="125065"/>
              </a:xfrm>
              <a:custGeom>
                <a:avLst/>
                <a:gdLst/>
                <a:ahLst/>
                <a:cxnLst/>
                <a:rect l="l" t="t" r="r" b="b"/>
                <a:pathLst>
                  <a:path w="116966" h="125065" extrusionOk="0">
                    <a:moveTo>
                      <a:pt x="75057" y="9813"/>
                    </a:moveTo>
                    <a:cubicBezTo>
                      <a:pt x="72771" y="8480"/>
                      <a:pt x="70485" y="7146"/>
                      <a:pt x="68199" y="6099"/>
                    </a:cubicBezTo>
                    <a:cubicBezTo>
                      <a:pt x="48577" y="-3426"/>
                      <a:pt x="25241" y="-1902"/>
                      <a:pt x="0" y="11433"/>
                    </a:cubicBezTo>
                    <a:lnTo>
                      <a:pt x="0" y="86871"/>
                    </a:lnTo>
                    <a:cubicBezTo>
                      <a:pt x="11973" y="79956"/>
                      <a:pt x="26422" y="78803"/>
                      <a:pt x="39338" y="83727"/>
                    </a:cubicBezTo>
                    <a:cubicBezTo>
                      <a:pt x="41738" y="84737"/>
                      <a:pt x="44034" y="85985"/>
                      <a:pt x="46196" y="87442"/>
                    </a:cubicBezTo>
                    <a:cubicBezTo>
                      <a:pt x="58426" y="96796"/>
                      <a:pt x="67037" y="110083"/>
                      <a:pt x="70580" y="125066"/>
                    </a:cubicBezTo>
                    <a:lnTo>
                      <a:pt x="77819" y="117160"/>
                    </a:lnTo>
                    <a:lnTo>
                      <a:pt x="109918" y="82299"/>
                    </a:lnTo>
                    <a:lnTo>
                      <a:pt x="116967" y="74774"/>
                    </a:lnTo>
                    <a:cubicBezTo>
                      <a:pt x="108871" y="44199"/>
                      <a:pt x="94012" y="21720"/>
                      <a:pt x="75057" y="98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219;p2">
                <a:extLst>
                  <a:ext uri="{FF2B5EF4-FFF2-40B4-BE49-F238E27FC236}">
                    <a16:creationId xmlns:a16="http://schemas.microsoft.com/office/drawing/2014/main" id="{5C3C0945-0C12-FB3A-CBAB-89D7EE5F0F2A}"/>
                  </a:ext>
                </a:extLst>
              </p:cNvPr>
              <p:cNvSpPr/>
              <p:nvPr/>
            </p:nvSpPr>
            <p:spPr>
              <a:xfrm>
                <a:off x="-3994500" y="3802527"/>
                <a:ext cx="260604" cy="162866"/>
              </a:xfrm>
              <a:custGeom>
                <a:avLst/>
                <a:gdLst/>
                <a:ahLst/>
                <a:cxnLst/>
                <a:rect l="l" t="t" r="r" b="b"/>
                <a:pathLst>
                  <a:path w="260604" h="162866" extrusionOk="0">
                    <a:moveTo>
                      <a:pt x="9525" y="140822"/>
                    </a:moveTo>
                    <a:lnTo>
                      <a:pt x="251079" y="1375"/>
                    </a:lnTo>
                    <a:cubicBezTo>
                      <a:pt x="256413" y="-1672"/>
                      <a:pt x="260604" y="518"/>
                      <a:pt x="260604" y="6233"/>
                    </a:cubicBezTo>
                    <a:cubicBezTo>
                      <a:pt x="260166" y="12729"/>
                      <a:pt x="256623" y="18616"/>
                      <a:pt x="251079" y="22045"/>
                    </a:cubicBezTo>
                    <a:lnTo>
                      <a:pt x="9525" y="161491"/>
                    </a:lnTo>
                    <a:cubicBezTo>
                      <a:pt x="4286" y="164539"/>
                      <a:pt x="0" y="162348"/>
                      <a:pt x="0" y="156633"/>
                    </a:cubicBezTo>
                    <a:cubicBezTo>
                      <a:pt x="486" y="150147"/>
                      <a:pt x="4020" y="144279"/>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220;p2">
                <a:extLst>
                  <a:ext uri="{FF2B5EF4-FFF2-40B4-BE49-F238E27FC236}">
                    <a16:creationId xmlns:a16="http://schemas.microsoft.com/office/drawing/2014/main" id="{12C831FC-6365-F6E5-9AEE-A3ABAD9972D7}"/>
                  </a:ext>
                </a:extLst>
              </p:cNvPr>
              <p:cNvSpPr/>
              <p:nvPr/>
            </p:nvSpPr>
            <p:spPr>
              <a:xfrm>
                <a:off x="-3994500" y="3864725"/>
                <a:ext cx="260604" cy="162887"/>
              </a:xfrm>
              <a:custGeom>
                <a:avLst/>
                <a:gdLst/>
                <a:ahLst/>
                <a:cxnLst/>
                <a:rect l="l" t="t" r="r" b="b"/>
                <a:pathLst>
                  <a:path w="260604" h="162887" extrusionOk="0">
                    <a:moveTo>
                      <a:pt x="9525" y="140822"/>
                    </a:moveTo>
                    <a:lnTo>
                      <a:pt x="251079" y="1376"/>
                    </a:lnTo>
                    <a:cubicBezTo>
                      <a:pt x="256413" y="-1672"/>
                      <a:pt x="260604" y="518"/>
                      <a:pt x="260604" y="6233"/>
                    </a:cubicBezTo>
                    <a:cubicBezTo>
                      <a:pt x="260166" y="12729"/>
                      <a:pt x="256623" y="18616"/>
                      <a:pt x="251079" y="22045"/>
                    </a:cubicBezTo>
                    <a:lnTo>
                      <a:pt x="9525" y="161491"/>
                    </a:lnTo>
                    <a:cubicBezTo>
                      <a:pt x="4286" y="164539"/>
                      <a:pt x="0" y="162443"/>
                      <a:pt x="0" y="156728"/>
                    </a:cubicBezTo>
                    <a:cubicBezTo>
                      <a:pt x="486" y="150223"/>
                      <a:pt x="4020" y="144327"/>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221;p2">
                <a:extLst>
                  <a:ext uri="{FF2B5EF4-FFF2-40B4-BE49-F238E27FC236}">
                    <a16:creationId xmlns:a16="http://schemas.microsoft.com/office/drawing/2014/main" id="{3D2130F5-30B5-8582-6EA9-7B0B831F37C4}"/>
                  </a:ext>
                </a:extLst>
              </p:cNvPr>
              <p:cNvSpPr/>
              <p:nvPr/>
            </p:nvSpPr>
            <p:spPr>
              <a:xfrm>
                <a:off x="-3994500" y="3926828"/>
                <a:ext cx="260604" cy="162961"/>
              </a:xfrm>
              <a:custGeom>
                <a:avLst/>
                <a:gdLst/>
                <a:ahLst/>
                <a:cxnLst/>
                <a:rect l="l" t="t" r="r" b="b"/>
                <a:pathLst>
                  <a:path w="260604" h="162961" extrusionOk="0">
                    <a:moveTo>
                      <a:pt x="9525" y="140821"/>
                    </a:moveTo>
                    <a:lnTo>
                      <a:pt x="251079" y="1376"/>
                    </a:lnTo>
                    <a:cubicBezTo>
                      <a:pt x="256413" y="-1672"/>
                      <a:pt x="260604" y="518"/>
                      <a:pt x="260604" y="6233"/>
                    </a:cubicBezTo>
                    <a:cubicBezTo>
                      <a:pt x="260166" y="12758"/>
                      <a:pt x="256623" y="18673"/>
                      <a:pt x="251079" y="22140"/>
                    </a:cubicBezTo>
                    <a:lnTo>
                      <a:pt x="9525" y="161586"/>
                    </a:lnTo>
                    <a:cubicBezTo>
                      <a:pt x="4286" y="164634"/>
                      <a:pt x="0" y="162443"/>
                      <a:pt x="0" y="156728"/>
                    </a:cubicBezTo>
                    <a:cubicBezTo>
                      <a:pt x="486" y="150223"/>
                      <a:pt x="4020" y="144327"/>
                      <a:pt x="9525" y="14082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222;p2">
                <a:extLst>
                  <a:ext uri="{FF2B5EF4-FFF2-40B4-BE49-F238E27FC236}">
                    <a16:creationId xmlns:a16="http://schemas.microsoft.com/office/drawing/2014/main" id="{3EF50C0D-4F92-6E99-8F27-7E078DC831C1}"/>
                  </a:ext>
                </a:extLst>
              </p:cNvPr>
              <p:cNvSpPr/>
              <p:nvPr/>
            </p:nvSpPr>
            <p:spPr>
              <a:xfrm>
                <a:off x="-3994500" y="3989005"/>
                <a:ext cx="260604" cy="162888"/>
              </a:xfrm>
              <a:custGeom>
                <a:avLst/>
                <a:gdLst/>
                <a:ahLst/>
                <a:cxnLst/>
                <a:rect l="l" t="t" r="r" b="b"/>
                <a:pathLst>
                  <a:path w="260604" h="162888" extrusionOk="0">
                    <a:moveTo>
                      <a:pt x="9525" y="140843"/>
                    </a:moveTo>
                    <a:lnTo>
                      <a:pt x="251079" y="1397"/>
                    </a:lnTo>
                    <a:cubicBezTo>
                      <a:pt x="256413" y="-1651"/>
                      <a:pt x="260604" y="445"/>
                      <a:pt x="260604" y="6160"/>
                    </a:cubicBezTo>
                    <a:cubicBezTo>
                      <a:pt x="260166" y="12684"/>
                      <a:pt x="256623" y="18599"/>
                      <a:pt x="251079" y="22066"/>
                    </a:cubicBezTo>
                    <a:lnTo>
                      <a:pt x="9525" y="161512"/>
                    </a:lnTo>
                    <a:cubicBezTo>
                      <a:pt x="4286" y="164561"/>
                      <a:pt x="0" y="162370"/>
                      <a:pt x="0" y="156655"/>
                    </a:cubicBezTo>
                    <a:cubicBezTo>
                      <a:pt x="486" y="150168"/>
                      <a:pt x="4020" y="144301"/>
                      <a:pt x="9525" y="1408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223;p2">
                <a:extLst>
                  <a:ext uri="{FF2B5EF4-FFF2-40B4-BE49-F238E27FC236}">
                    <a16:creationId xmlns:a16="http://schemas.microsoft.com/office/drawing/2014/main" id="{028872DC-7976-07E0-B6D6-8AD66C16A964}"/>
                  </a:ext>
                </a:extLst>
              </p:cNvPr>
              <p:cNvSpPr/>
              <p:nvPr/>
            </p:nvSpPr>
            <p:spPr>
              <a:xfrm>
                <a:off x="-3575369" y="3418152"/>
                <a:ext cx="34442" cy="73591"/>
              </a:xfrm>
              <a:custGeom>
                <a:avLst/>
                <a:gdLst/>
                <a:ahLst/>
                <a:cxnLst/>
                <a:rect l="l" t="t" r="r" b="b"/>
                <a:pathLst>
                  <a:path w="34442" h="73591" extrusionOk="0">
                    <a:moveTo>
                      <a:pt x="30925" y="179"/>
                    </a:moveTo>
                    <a:cubicBezTo>
                      <a:pt x="31230" y="-60"/>
                      <a:pt x="31668" y="-60"/>
                      <a:pt x="31973" y="179"/>
                    </a:cubicBezTo>
                    <a:cubicBezTo>
                      <a:pt x="32144" y="636"/>
                      <a:pt x="32144" y="1150"/>
                      <a:pt x="31973" y="1607"/>
                    </a:cubicBezTo>
                    <a:lnTo>
                      <a:pt x="31973" y="11132"/>
                    </a:lnTo>
                    <a:cubicBezTo>
                      <a:pt x="32059" y="11799"/>
                      <a:pt x="32059" y="12466"/>
                      <a:pt x="31973" y="13133"/>
                    </a:cubicBezTo>
                    <a:lnTo>
                      <a:pt x="31211" y="14942"/>
                    </a:lnTo>
                    <a:lnTo>
                      <a:pt x="24258" y="29706"/>
                    </a:lnTo>
                    <a:cubicBezTo>
                      <a:pt x="26811" y="29039"/>
                      <a:pt x="29516" y="29678"/>
                      <a:pt x="31497" y="31421"/>
                    </a:cubicBezTo>
                    <a:cubicBezTo>
                      <a:pt x="33726" y="34059"/>
                      <a:pt x="34764" y="37507"/>
                      <a:pt x="34354" y="40946"/>
                    </a:cubicBezTo>
                    <a:cubicBezTo>
                      <a:pt x="34469" y="47089"/>
                      <a:pt x="32926" y="53138"/>
                      <a:pt x="29878" y="58472"/>
                    </a:cubicBezTo>
                    <a:cubicBezTo>
                      <a:pt x="26868" y="63625"/>
                      <a:pt x="22524" y="67873"/>
                      <a:pt x="17305" y="70759"/>
                    </a:cubicBezTo>
                    <a:cubicBezTo>
                      <a:pt x="15104" y="72168"/>
                      <a:pt x="12647" y="73102"/>
                      <a:pt x="10066" y="73521"/>
                    </a:cubicBezTo>
                    <a:cubicBezTo>
                      <a:pt x="8199" y="73750"/>
                      <a:pt x="6313" y="73416"/>
                      <a:pt x="4636" y="72569"/>
                    </a:cubicBezTo>
                    <a:cubicBezTo>
                      <a:pt x="3189" y="71730"/>
                      <a:pt x="2017" y="70464"/>
                      <a:pt x="1303" y="68949"/>
                    </a:cubicBezTo>
                    <a:cubicBezTo>
                      <a:pt x="512" y="67149"/>
                      <a:pt x="93" y="65206"/>
                      <a:pt x="64" y="63234"/>
                    </a:cubicBezTo>
                    <a:cubicBezTo>
                      <a:pt x="-21" y="62729"/>
                      <a:pt x="-21" y="62215"/>
                      <a:pt x="64" y="61710"/>
                    </a:cubicBezTo>
                    <a:cubicBezTo>
                      <a:pt x="255" y="61234"/>
                      <a:pt x="588" y="60834"/>
                      <a:pt x="1017" y="60567"/>
                    </a:cubicBezTo>
                    <a:lnTo>
                      <a:pt x="8161" y="56376"/>
                    </a:lnTo>
                    <a:cubicBezTo>
                      <a:pt x="8742" y="56014"/>
                      <a:pt x="9485" y="56014"/>
                      <a:pt x="10066" y="56376"/>
                    </a:cubicBezTo>
                    <a:lnTo>
                      <a:pt x="11399" y="57329"/>
                    </a:lnTo>
                    <a:cubicBezTo>
                      <a:pt x="12037" y="57719"/>
                      <a:pt x="12752" y="57948"/>
                      <a:pt x="13495" y="57995"/>
                    </a:cubicBezTo>
                    <a:cubicBezTo>
                      <a:pt x="14723" y="57957"/>
                      <a:pt x="15914" y="57557"/>
                      <a:pt x="16924" y="56852"/>
                    </a:cubicBezTo>
                    <a:cubicBezTo>
                      <a:pt x="18743" y="55852"/>
                      <a:pt x="20305" y="54452"/>
                      <a:pt x="21496" y="52757"/>
                    </a:cubicBezTo>
                    <a:cubicBezTo>
                      <a:pt x="22705" y="51175"/>
                      <a:pt x="23353" y="49223"/>
                      <a:pt x="23305" y="47232"/>
                    </a:cubicBezTo>
                    <a:cubicBezTo>
                      <a:pt x="23305" y="45137"/>
                      <a:pt x="22734" y="43994"/>
                      <a:pt x="21496" y="43803"/>
                    </a:cubicBezTo>
                    <a:cubicBezTo>
                      <a:pt x="19867" y="43613"/>
                      <a:pt x="18228" y="44060"/>
                      <a:pt x="16924" y="45041"/>
                    </a:cubicBezTo>
                    <a:lnTo>
                      <a:pt x="12161" y="47708"/>
                    </a:lnTo>
                    <a:cubicBezTo>
                      <a:pt x="11866" y="47985"/>
                      <a:pt x="11409" y="47985"/>
                      <a:pt x="11113" y="47708"/>
                    </a:cubicBezTo>
                    <a:cubicBezTo>
                      <a:pt x="10951" y="47242"/>
                      <a:pt x="10951" y="46746"/>
                      <a:pt x="11113" y="46280"/>
                    </a:cubicBezTo>
                    <a:lnTo>
                      <a:pt x="11113" y="38660"/>
                    </a:lnTo>
                    <a:cubicBezTo>
                      <a:pt x="11028" y="37993"/>
                      <a:pt x="11028" y="37326"/>
                      <a:pt x="11113" y="36659"/>
                    </a:cubicBezTo>
                    <a:lnTo>
                      <a:pt x="11971" y="34754"/>
                    </a:lnTo>
                    <a:lnTo>
                      <a:pt x="18067" y="21800"/>
                    </a:lnTo>
                    <a:lnTo>
                      <a:pt x="3112" y="30468"/>
                    </a:lnTo>
                    <a:cubicBezTo>
                      <a:pt x="2769" y="30725"/>
                      <a:pt x="2312" y="30725"/>
                      <a:pt x="1969" y="30468"/>
                    </a:cubicBezTo>
                    <a:cubicBezTo>
                      <a:pt x="1626" y="30068"/>
                      <a:pt x="1455" y="29563"/>
                      <a:pt x="1493" y="29039"/>
                    </a:cubicBezTo>
                    <a:lnTo>
                      <a:pt x="1493" y="19514"/>
                    </a:lnTo>
                    <a:cubicBezTo>
                      <a:pt x="1503" y="18848"/>
                      <a:pt x="1665" y="18200"/>
                      <a:pt x="1969" y="17609"/>
                    </a:cubicBezTo>
                    <a:cubicBezTo>
                      <a:pt x="2160" y="17028"/>
                      <a:pt x="2569" y="16552"/>
                      <a:pt x="3112" y="1627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224;p2">
                <a:extLst>
                  <a:ext uri="{FF2B5EF4-FFF2-40B4-BE49-F238E27FC236}">
                    <a16:creationId xmlns:a16="http://schemas.microsoft.com/office/drawing/2014/main" id="{0112631C-C0EC-FA28-A3B9-E8C4F23450C3}"/>
                  </a:ext>
                </a:extLst>
              </p:cNvPr>
              <p:cNvSpPr/>
              <p:nvPr/>
            </p:nvSpPr>
            <p:spPr>
              <a:xfrm>
                <a:off x="-3535395" y="3400233"/>
                <a:ext cx="33432" cy="68103"/>
              </a:xfrm>
              <a:custGeom>
                <a:avLst/>
                <a:gdLst/>
                <a:ahLst/>
                <a:cxnLst/>
                <a:rect l="l" t="t" r="r" b="b"/>
                <a:pathLst>
                  <a:path w="33432" h="68103" extrusionOk="0">
                    <a:moveTo>
                      <a:pt x="16669" y="2381"/>
                    </a:moveTo>
                    <a:cubicBezTo>
                      <a:pt x="18859" y="886"/>
                      <a:pt x="21441" y="57"/>
                      <a:pt x="24098" y="0"/>
                    </a:cubicBezTo>
                    <a:cubicBezTo>
                      <a:pt x="26051" y="38"/>
                      <a:pt x="27908" y="857"/>
                      <a:pt x="29242" y="2286"/>
                    </a:cubicBezTo>
                    <a:cubicBezTo>
                      <a:pt x="30766" y="3953"/>
                      <a:pt x="31813" y="5991"/>
                      <a:pt x="32290" y="8192"/>
                    </a:cubicBezTo>
                    <a:cubicBezTo>
                      <a:pt x="32985" y="10935"/>
                      <a:pt x="33376" y="13745"/>
                      <a:pt x="33433" y="16574"/>
                    </a:cubicBezTo>
                    <a:cubicBezTo>
                      <a:pt x="33433" y="19145"/>
                      <a:pt x="33433" y="21717"/>
                      <a:pt x="33433" y="24479"/>
                    </a:cubicBezTo>
                    <a:cubicBezTo>
                      <a:pt x="33433" y="27242"/>
                      <a:pt x="33433" y="29908"/>
                      <a:pt x="33433" y="32290"/>
                    </a:cubicBezTo>
                    <a:cubicBezTo>
                      <a:pt x="33309" y="35490"/>
                      <a:pt x="32928" y="38681"/>
                      <a:pt x="32290" y="41815"/>
                    </a:cubicBezTo>
                    <a:cubicBezTo>
                      <a:pt x="31633" y="45091"/>
                      <a:pt x="30613" y="48292"/>
                      <a:pt x="29242" y="51340"/>
                    </a:cubicBezTo>
                    <a:cubicBezTo>
                      <a:pt x="27918" y="54292"/>
                      <a:pt x="26184" y="57055"/>
                      <a:pt x="24098" y="59531"/>
                    </a:cubicBezTo>
                    <a:cubicBezTo>
                      <a:pt x="22012" y="62017"/>
                      <a:pt x="19488" y="64113"/>
                      <a:pt x="16669" y="65723"/>
                    </a:cubicBezTo>
                    <a:cubicBezTo>
                      <a:pt x="14507" y="67208"/>
                      <a:pt x="11954" y="68037"/>
                      <a:pt x="9334" y="68104"/>
                    </a:cubicBezTo>
                    <a:cubicBezTo>
                      <a:pt x="7382" y="68066"/>
                      <a:pt x="5525" y="67246"/>
                      <a:pt x="4191" y="65818"/>
                    </a:cubicBezTo>
                    <a:cubicBezTo>
                      <a:pt x="2667" y="64151"/>
                      <a:pt x="1619" y="62113"/>
                      <a:pt x="1143" y="59912"/>
                    </a:cubicBezTo>
                    <a:cubicBezTo>
                      <a:pt x="448" y="57169"/>
                      <a:pt x="57" y="54359"/>
                      <a:pt x="0" y="51530"/>
                    </a:cubicBezTo>
                    <a:cubicBezTo>
                      <a:pt x="0" y="49149"/>
                      <a:pt x="0" y="46577"/>
                      <a:pt x="0" y="43815"/>
                    </a:cubicBezTo>
                    <a:cubicBezTo>
                      <a:pt x="0" y="41053"/>
                      <a:pt x="0" y="38291"/>
                      <a:pt x="0" y="35814"/>
                    </a:cubicBezTo>
                    <a:cubicBezTo>
                      <a:pt x="124" y="32614"/>
                      <a:pt x="505" y="29423"/>
                      <a:pt x="1143" y="26289"/>
                    </a:cubicBezTo>
                    <a:cubicBezTo>
                      <a:pt x="1800" y="23012"/>
                      <a:pt x="2819" y="19812"/>
                      <a:pt x="4191" y="16764"/>
                    </a:cubicBezTo>
                    <a:cubicBezTo>
                      <a:pt x="5515" y="13811"/>
                      <a:pt x="7249" y="11049"/>
                      <a:pt x="9334" y="8573"/>
                    </a:cubicBezTo>
                    <a:cubicBezTo>
                      <a:pt x="11363" y="6068"/>
                      <a:pt x="13859" y="3962"/>
                      <a:pt x="16669" y="2381"/>
                    </a:cubicBezTo>
                    <a:close/>
                    <a:moveTo>
                      <a:pt x="22860" y="38005"/>
                    </a:moveTo>
                    <a:cubicBezTo>
                      <a:pt x="22860" y="32985"/>
                      <a:pt x="22860" y="28032"/>
                      <a:pt x="22860" y="23146"/>
                    </a:cubicBezTo>
                    <a:cubicBezTo>
                      <a:pt x="22965" y="21879"/>
                      <a:pt x="22965" y="20603"/>
                      <a:pt x="22860" y="19336"/>
                    </a:cubicBezTo>
                    <a:cubicBezTo>
                      <a:pt x="22755" y="18412"/>
                      <a:pt x="22422" y="17536"/>
                      <a:pt x="21908" y="16764"/>
                    </a:cubicBezTo>
                    <a:cubicBezTo>
                      <a:pt x="21469" y="16126"/>
                      <a:pt x="20774" y="15707"/>
                      <a:pt x="20003" y="15621"/>
                    </a:cubicBezTo>
                    <a:cubicBezTo>
                      <a:pt x="18983" y="15593"/>
                      <a:pt x="17983" y="15897"/>
                      <a:pt x="17145" y="16478"/>
                    </a:cubicBezTo>
                    <a:cubicBezTo>
                      <a:pt x="16050" y="17116"/>
                      <a:pt x="15078" y="17964"/>
                      <a:pt x="14288" y="18955"/>
                    </a:cubicBezTo>
                    <a:cubicBezTo>
                      <a:pt x="13516" y="19936"/>
                      <a:pt x="12906" y="21022"/>
                      <a:pt x="12478" y="22193"/>
                    </a:cubicBezTo>
                    <a:cubicBezTo>
                      <a:pt x="12001" y="23422"/>
                      <a:pt x="11649" y="24698"/>
                      <a:pt x="11430" y="26003"/>
                    </a:cubicBezTo>
                    <a:cubicBezTo>
                      <a:pt x="11325" y="27432"/>
                      <a:pt x="11325" y="28861"/>
                      <a:pt x="11430" y="30290"/>
                    </a:cubicBezTo>
                    <a:cubicBezTo>
                      <a:pt x="11430" y="35242"/>
                      <a:pt x="11430" y="40196"/>
                      <a:pt x="11430" y="45149"/>
                    </a:cubicBezTo>
                    <a:cubicBezTo>
                      <a:pt x="11325" y="46415"/>
                      <a:pt x="11325" y="47692"/>
                      <a:pt x="11430" y="48958"/>
                    </a:cubicBezTo>
                    <a:cubicBezTo>
                      <a:pt x="11573" y="49921"/>
                      <a:pt x="11925" y="50825"/>
                      <a:pt x="12478" y="51625"/>
                    </a:cubicBezTo>
                    <a:cubicBezTo>
                      <a:pt x="12916" y="52197"/>
                      <a:pt x="13573" y="52578"/>
                      <a:pt x="14288" y="52673"/>
                    </a:cubicBezTo>
                    <a:cubicBezTo>
                      <a:pt x="15307" y="52702"/>
                      <a:pt x="16307" y="52397"/>
                      <a:pt x="17145" y="51816"/>
                    </a:cubicBezTo>
                    <a:cubicBezTo>
                      <a:pt x="18240" y="51178"/>
                      <a:pt x="19212" y="50330"/>
                      <a:pt x="20003" y="49340"/>
                    </a:cubicBezTo>
                    <a:cubicBezTo>
                      <a:pt x="20803" y="48368"/>
                      <a:pt x="21441" y="47273"/>
                      <a:pt x="21908" y="46101"/>
                    </a:cubicBezTo>
                    <a:cubicBezTo>
                      <a:pt x="22412" y="44882"/>
                      <a:pt x="22765" y="43596"/>
                      <a:pt x="22955" y="42291"/>
                    </a:cubicBezTo>
                    <a:cubicBezTo>
                      <a:pt x="22670" y="40958"/>
                      <a:pt x="22765" y="39529"/>
                      <a:pt x="22860" y="3829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225;p2">
                <a:extLst>
                  <a:ext uri="{FF2B5EF4-FFF2-40B4-BE49-F238E27FC236}">
                    <a16:creationId xmlns:a16="http://schemas.microsoft.com/office/drawing/2014/main" id="{3039FD5B-45CD-FC00-B2C7-4154BCFAF4CA}"/>
                  </a:ext>
                </a:extLst>
              </p:cNvPr>
              <p:cNvSpPr/>
              <p:nvPr/>
            </p:nvSpPr>
            <p:spPr>
              <a:xfrm>
                <a:off x="-3497009" y="3367836"/>
                <a:ext cx="44767" cy="81164"/>
              </a:xfrm>
              <a:custGeom>
                <a:avLst/>
                <a:gdLst/>
                <a:ahLst/>
                <a:cxnLst/>
                <a:rect l="l" t="t" r="r" b="b"/>
                <a:pathLst>
                  <a:path w="44767" h="81164" extrusionOk="0">
                    <a:moveTo>
                      <a:pt x="18002" y="24777"/>
                    </a:moveTo>
                    <a:cubicBezTo>
                      <a:pt x="18002" y="27063"/>
                      <a:pt x="18002" y="29349"/>
                      <a:pt x="18002" y="31540"/>
                    </a:cubicBezTo>
                    <a:cubicBezTo>
                      <a:pt x="17926" y="33302"/>
                      <a:pt x="17707" y="35054"/>
                      <a:pt x="17336" y="36778"/>
                    </a:cubicBezTo>
                    <a:cubicBezTo>
                      <a:pt x="17002" y="38493"/>
                      <a:pt x="16459" y="40150"/>
                      <a:pt x="15716" y="41732"/>
                    </a:cubicBezTo>
                    <a:cubicBezTo>
                      <a:pt x="14992" y="43293"/>
                      <a:pt x="14021" y="44741"/>
                      <a:pt x="12859" y="46018"/>
                    </a:cubicBezTo>
                    <a:cubicBezTo>
                      <a:pt x="11792" y="47323"/>
                      <a:pt x="10506" y="48418"/>
                      <a:pt x="9049" y="49256"/>
                    </a:cubicBezTo>
                    <a:cubicBezTo>
                      <a:pt x="7877" y="50009"/>
                      <a:pt x="6534" y="50466"/>
                      <a:pt x="5144" y="50590"/>
                    </a:cubicBezTo>
                    <a:cubicBezTo>
                      <a:pt x="4096" y="50637"/>
                      <a:pt x="3086" y="50218"/>
                      <a:pt x="2381" y="49447"/>
                    </a:cubicBezTo>
                    <a:cubicBezTo>
                      <a:pt x="1553" y="48599"/>
                      <a:pt x="962" y="47551"/>
                      <a:pt x="667" y="46399"/>
                    </a:cubicBezTo>
                    <a:cubicBezTo>
                      <a:pt x="267" y="44941"/>
                      <a:pt x="48" y="43436"/>
                      <a:pt x="0" y="41922"/>
                    </a:cubicBezTo>
                    <a:cubicBezTo>
                      <a:pt x="0" y="40779"/>
                      <a:pt x="0" y="39731"/>
                      <a:pt x="0" y="38683"/>
                    </a:cubicBezTo>
                    <a:cubicBezTo>
                      <a:pt x="0" y="37636"/>
                      <a:pt x="0" y="36493"/>
                      <a:pt x="0" y="35254"/>
                    </a:cubicBezTo>
                    <a:cubicBezTo>
                      <a:pt x="76" y="33464"/>
                      <a:pt x="295" y="31673"/>
                      <a:pt x="667" y="29920"/>
                    </a:cubicBezTo>
                    <a:cubicBezTo>
                      <a:pt x="1048" y="28215"/>
                      <a:pt x="1629" y="26549"/>
                      <a:pt x="2381" y="24967"/>
                    </a:cubicBezTo>
                    <a:cubicBezTo>
                      <a:pt x="3086" y="23415"/>
                      <a:pt x="4020" y="21967"/>
                      <a:pt x="5144" y="20681"/>
                    </a:cubicBezTo>
                    <a:cubicBezTo>
                      <a:pt x="6248" y="19376"/>
                      <a:pt x="7563" y="18281"/>
                      <a:pt x="9049" y="17443"/>
                    </a:cubicBezTo>
                    <a:cubicBezTo>
                      <a:pt x="10192" y="16700"/>
                      <a:pt x="11506" y="16271"/>
                      <a:pt x="12859" y="16204"/>
                    </a:cubicBezTo>
                    <a:cubicBezTo>
                      <a:pt x="13926" y="16176"/>
                      <a:pt x="14964" y="16595"/>
                      <a:pt x="15716" y="17347"/>
                    </a:cubicBezTo>
                    <a:cubicBezTo>
                      <a:pt x="16478" y="18195"/>
                      <a:pt x="17031" y="19205"/>
                      <a:pt x="17336" y="20300"/>
                    </a:cubicBezTo>
                    <a:cubicBezTo>
                      <a:pt x="17726" y="21767"/>
                      <a:pt x="17945" y="23262"/>
                      <a:pt x="18002" y="24777"/>
                    </a:cubicBezTo>
                    <a:close/>
                    <a:moveTo>
                      <a:pt x="32385" y="5727"/>
                    </a:moveTo>
                    <a:cubicBezTo>
                      <a:pt x="32566" y="5127"/>
                      <a:pt x="32823" y="4546"/>
                      <a:pt x="33147" y="4012"/>
                    </a:cubicBezTo>
                    <a:cubicBezTo>
                      <a:pt x="33461" y="3536"/>
                      <a:pt x="33890" y="3146"/>
                      <a:pt x="34385" y="2869"/>
                    </a:cubicBezTo>
                    <a:lnTo>
                      <a:pt x="39148" y="107"/>
                    </a:lnTo>
                    <a:cubicBezTo>
                      <a:pt x="39453" y="-36"/>
                      <a:pt x="39796" y="-36"/>
                      <a:pt x="40100" y="107"/>
                    </a:cubicBezTo>
                    <a:cubicBezTo>
                      <a:pt x="40100" y="107"/>
                      <a:pt x="40100" y="679"/>
                      <a:pt x="40100" y="1250"/>
                    </a:cubicBezTo>
                    <a:lnTo>
                      <a:pt x="40100" y="1250"/>
                    </a:lnTo>
                    <a:cubicBezTo>
                      <a:pt x="40100" y="1250"/>
                      <a:pt x="40100" y="1250"/>
                      <a:pt x="40100" y="1822"/>
                    </a:cubicBezTo>
                    <a:lnTo>
                      <a:pt x="11525" y="75640"/>
                    </a:lnTo>
                    <a:cubicBezTo>
                      <a:pt x="11344" y="76240"/>
                      <a:pt x="11087" y="76822"/>
                      <a:pt x="10763" y="77355"/>
                    </a:cubicBezTo>
                    <a:cubicBezTo>
                      <a:pt x="10392" y="77784"/>
                      <a:pt x="9982" y="78165"/>
                      <a:pt x="9525" y="78498"/>
                    </a:cubicBezTo>
                    <a:lnTo>
                      <a:pt x="4763" y="81165"/>
                    </a:lnTo>
                    <a:cubicBezTo>
                      <a:pt x="4763" y="81165"/>
                      <a:pt x="4000" y="81165"/>
                      <a:pt x="3810" y="81165"/>
                    </a:cubicBezTo>
                    <a:cubicBezTo>
                      <a:pt x="3620" y="81165"/>
                      <a:pt x="3810" y="80689"/>
                      <a:pt x="3810" y="80117"/>
                    </a:cubicBezTo>
                    <a:lnTo>
                      <a:pt x="3810" y="80212"/>
                    </a:lnTo>
                    <a:cubicBezTo>
                      <a:pt x="3820" y="79993"/>
                      <a:pt x="3820" y="79765"/>
                      <a:pt x="3810" y="79546"/>
                    </a:cubicBezTo>
                    <a:close/>
                    <a:moveTo>
                      <a:pt x="6667" y="37255"/>
                    </a:moveTo>
                    <a:cubicBezTo>
                      <a:pt x="6658" y="38302"/>
                      <a:pt x="6849" y="39331"/>
                      <a:pt x="7239" y="40303"/>
                    </a:cubicBezTo>
                    <a:cubicBezTo>
                      <a:pt x="7239" y="40969"/>
                      <a:pt x="8192" y="40969"/>
                      <a:pt x="9049" y="40303"/>
                    </a:cubicBezTo>
                    <a:cubicBezTo>
                      <a:pt x="9868" y="39798"/>
                      <a:pt x="10468" y="39026"/>
                      <a:pt x="10763" y="38112"/>
                    </a:cubicBezTo>
                    <a:cubicBezTo>
                      <a:pt x="11087" y="36902"/>
                      <a:pt x="11287" y="35655"/>
                      <a:pt x="11335" y="34397"/>
                    </a:cubicBezTo>
                    <a:cubicBezTo>
                      <a:pt x="11335" y="32302"/>
                      <a:pt x="11335" y="30397"/>
                      <a:pt x="11335" y="28492"/>
                    </a:cubicBezTo>
                    <a:cubicBezTo>
                      <a:pt x="11316" y="27453"/>
                      <a:pt x="11116" y="26425"/>
                      <a:pt x="10763" y="25444"/>
                    </a:cubicBezTo>
                    <a:cubicBezTo>
                      <a:pt x="10763" y="24872"/>
                      <a:pt x="9811" y="24777"/>
                      <a:pt x="9049" y="25444"/>
                    </a:cubicBezTo>
                    <a:cubicBezTo>
                      <a:pt x="8230" y="25967"/>
                      <a:pt x="7591" y="26730"/>
                      <a:pt x="7239" y="27634"/>
                    </a:cubicBezTo>
                    <a:cubicBezTo>
                      <a:pt x="6906" y="28882"/>
                      <a:pt x="6715" y="30159"/>
                      <a:pt x="6667" y="31444"/>
                    </a:cubicBezTo>
                    <a:cubicBezTo>
                      <a:pt x="6572" y="33826"/>
                      <a:pt x="6572" y="35731"/>
                      <a:pt x="6667" y="37636"/>
                    </a:cubicBezTo>
                    <a:close/>
                    <a:moveTo>
                      <a:pt x="44767" y="40017"/>
                    </a:moveTo>
                    <a:cubicBezTo>
                      <a:pt x="44767" y="42303"/>
                      <a:pt x="44767" y="44494"/>
                      <a:pt x="44767" y="46684"/>
                    </a:cubicBezTo>
                    <a:cubicBezTo>
                      <a:pt x="44653" y="48446"/>
                      <a:pt x="44425" y="50190"/>
                      <a:pt x="44101" y="51923"/>
                    </a:cubicBezTo>
                    <a:cubicBezTo>
                      <a:pt x="43748" y="53638"/>
                      <a:pt x="43167" y="55305"/>
                      <a:pt x="42386" y="56876"/>
                    </a:cubicBezTo>
                    <a:cubicBezTo>
                      <a:pt x="41691" y="58438"/>
                      <a:pt x="40758" y="59886"/>
                      <a:pt x="39624" y="61162"/>
                    </a:cubicBezTo>
                    <a:cubicBezTo>
                      <a:pt x="38529" y="62467"/>
                      <a:pt x="37205" y="63563"/>
                      <a:pt x="35719" y="64401"/>
                    </a:cubicBezTo>
                    <a:cubicBezTo>
                      <a:pt x="34547" y="65163"/>
                      <a:pt x="33204" y="65630"/>
                      <a:pt x="31813" y="65734"/>
                    </a:cubicBezTo>
                    <a:cubicBezTo>
                      <a:pt x="30775" y="65772"/>
                      <a:pt x="29766" y="65353"/>
                      <a:pt x="29051" y="64591"/>
                    </a:cubicBezTo>
                    <a:cubicBezTo>
                      <a:pt x="28308" y="63734"/>
                      <a:pt x="27756" y="62725"/>
                      <a:pt x="27432" y="61639"/>
                    </a:cubicBezTo>
                    <a:cubicBezTo>
                      <a:pt x="27013" y="60143"/>
                      <a:pt x="26756" y="58610"/>
                      <a:pt x="26670" y="57067"/>
                    </a:cubicBezTo>
                    <a:cubicBezTo>
                      <a:pt x="26670" y="55924"/>
                      <a:pt x="26670" y="54876"/>
                      <a:pt x="26670" y="53828"/>
                    </a:cubicBezTo>
                    <a:cubicBezTo>
                      <a:pt x="26670" y="52780"/>
                      <a:pt x="26670" y="51637"/>
                      <a:pt x="26670" y="50399"/>
                    </a:cubicBezTo>
                    <a:cubicBezTo>
                      <a:pt x="26775" y="48599"/>
                      <a:pt x="27032" y="46818"/>
                      <a:pt x="27432" y="45065"/>
                    </a:cubicBezTo>
                    <a:cubicBezTo>
                      <a:pt x="27832" y="43370"/>
                      <a:pt x="28365" y="41712"/>
                      <a:pt x="29051" y="40112"/>
                    </a:cubicBezTo>
                    <a:cubicBezTo>
                      <a:pt x="29794" y="38579"/>
                      <a:pt x="30718" y="37131"/>
                      <a:pt x="31813" y="35826"/>
                    </a:cubicBezTo>
                    <a:cubicBezTo>
                      <a:pt x="32938" y="34578"/>
                      <a:pt x="34261" y="33511"/>
                      <a:pt x="35719" y="32683"/>
                    </a:cubicBezTo>
                    <a:cubicBezTo>
                      <a:pt x="36862" y="31873"/>
                      <a:pt x="38224" y="31406"/>
                      <a:pt x="39624" y="31349"/>
                    </a:cubicBezTo>
                    <a:cubicBezTo>
                      <a:pt x="40662" y="31311"/>
                      <a:pt x="41672" y="31730"/>
                      <a:pt x="42386" y="32492"/>
                    </a:cubicBezTo>
                    <a:cubicBezTo>
                      <a:pt x="43186" y="33311"/>
                      <a:pt x="43748" y="34331"/>
                      <a:pt x="44005" y="35445"/>
                    </a:cubicBezTo>
                    <a:cubicBezTo>
                      <a:pt x="44425" y="37064"/>
                      <a:pt x="44653" y="38722"/>
                      <a:pt x="44672" y="40398"/>
                    </a:cubicBezTo>
                    <a:close/>
                    <a:moveTo>
                      <a:pt x="33338" y="52780"/>
                    </a:moveTo>
                    <a:cubicBezTo>
                      <a:pt x="33318" y="53866"/>
                      <a:pt x="33547" y="54943"/>
                      <a:pt x="34004" y="55924"/>
                    </a:cubicBezTo>
                    <a:cubicBezTo>
                      <a:pt x="34004" y="56495"/>
                      <a:pt x="34862" y="56495"/>
                      <a:pt x="35719" y="55924"/>
                    </a:cubicBezTo>
                    <a:cubicBezTo>
                      <a:pt x="36557" y="55447"/>
                      <a:pt x="37176" y="54666"/>
                      <a:pt x="37433" y="53733"/>
                    </a:cubicBezTo>
                    <a:cubicBezTo>
                      <a:pt x="37852" y="52542"/>
                      <a:pt x="38081" y="51285"/>
                      <a:pt x="38100" y="50018"/>
                    </a:cubicBezTo>
                    <a:cubicBezTo>
                      <a:pt x="38100" y="48018"/>
                      <a:pt x="38100" y="46018"/>
                      <a:pt x="38100" y="44208"/>
                    </a:cubicBezTo>
                    <a:cubicBezTo>
                      <a:pt x="38119" y="43122"/>
                      <a:pt x="37890" y="42046"/>
                      <a:pt x="37433" y="41065"/>
                    </a:cubicBezTo>
                    <a:cubicBezTo>
                      <a:pt x="37433" y="40493"/>
                      <a:pt x="36576" y="40493"/>
                      <a:pt x="35719" y="41065"/>
                    </a:cubicBezTo>
                    <a:cubicBezTo>
                      <a:pt x="34881" y="41503"/>
                      <a:pt x="34261" y="42255"/>
                      <a:pt x="34004" y="43160"/>
                    </a:cubicBezTo>
                    <a:cubicBezTo>
                      <a:pt x="33595" y="44389"/>
                      <a:pt x="33366" y="45675"/>
                      <a:pt x="33338" y="46970"/>
                    </a:cubicBezTo>
                    <a:cubicBezTo>
                      <a:pt x="33147" y="49351"/>
                      <a:pt x="33147" y="51637"/>
                      <a:pt x="33242" y="5316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226;p2">
                <a:extLst>
                  <a:ext uri="{FF2B5EF4-FFF2-40B4-BE49-F238E27FC236}">
                    <a16:creationId xmlns:a16="http://schemas.microsoft.com/office/drawing/2014/main" id="{0CE0FEA9-4F83-69C5-54FF-CA1A8A3B4549}"/>
                  </a:ext>
                </a:extLst>
              </p:cNvPr>
              <p:cNvSpPr/>
              <p:nvPr/>
            </p:nvSpPr>
            <p:spPr>
              <a:xfrm>
                <a:off x="-3585592" y="3577112"/>
                <a:ext cx="63912" cy="62750"/>
              </a:xfrm>
              <a:custGeom>
                <a:avLst/>
                <a:gdLst/>
                <a:ahLst/>
                <a:cxnLst/>
                <a:rect l="l" t="t" r="r" b="b"/>
                <a:pathLst>
                  <a:path w="63912" h="62750" extrusionOk="0">
                    <a:moveTo>
                      <a:pt x="20003" y="3429"/>
                    </a:moveTo>
                    <a:lnTo>
                      <a:pt x="0" y="57341"/>
                    </a:lnTo>
                    <a:cubicBezTo>
                      <a:pt x="20869" y="66018"/>
                      <a:pt x="44634" y="64180"/>
                      <a:pt x="63913" y="52388"/>
                    </a:cubicBezTo>
                    <a:lnTo>
                      <a:pt x="63913" y="0"/>
                    </a:lnTo>
                    <a:cubicBezTo>
                      <a:pt x="50559" y="7754"/>
                      <a:pt x="34404" y="9011"/>
                      <a:pt x="20003" y="342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227;p2">
                <a:extLst>
                  <a:ext uri="{FF2B5EF4-FFF2-40B4-BE49-F238E27FC236}">
                    <a16:creationId xmlns:a16="http://schemas.microsoft.com/office/drawing/2014/main" id="{68665479-0C03-5719-34ED-EBEA4467889B}"/>
                  </a:ext>
                </a:extLst>
              </p:cNvPr>
              <p:cNvSpPr/>
              <p:nvPr/>
            </p:nvSpPr>
            <p:spPr>
              <a:xfrm>
                <a:off x="-3585592" y="3254691"/>
                <a:ext cx="63912" cy="99631"/>
              </a:xfrm>
              <a:custGeom>
                <a:avLst/>
                <a:gdLst/>
                <a:ahLst/>
                <a:cxnLst/>
                <a:rect l="l" t="t" r="r" b="b"/>
                <a:pathLst>
                  <a:path w="63912" h="99631" extrusionOk="0">
                    <a:moveTo>
                      <a:pt x="63913" y="52388"/>
                    </a:moveTo>
                    <a:lnTo>
                      <a:pt x="63913" y="0"/>
                    </a:lnTo>
                    <a:cubicBezTo>
                      <a:pt x="37748" y="17907"/>
                      <a:pt x="15907" y="41434"/>
                      <a:pt x="0" y="68866"/>
                    </a:cubicBezTo>
                    <a:lnTo>
                      <a:pt x="20003" y="99632"/>
                    </a:lnTo>
                    <a:cubicBezTo>
                      <a:pt x="31099" y="80934"/>
                      <a:pt x="46072" y="64827"/>
                      <a:pt x="63913" y="52388"/>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228;p2">
                <a:extLst>
                  <a:ext uri="{FF2B5EF4-FFF2-40B4-BE49-F238E27FC236}">
                    <a16:creationId xmlns:a16="http://schemas.microsoft.com/office/drawing/2014/main" id="{02538A49-4945-8E52-662F-69104FBDA009}"/>
                  </a:ext>
                </a:extLst>
              </p:cNvPr>
              <p:cNvSpPr/>
              <p:nvPr/>
            </p:nvSpPr>
            <p:spPr>
              <a:xfrm>
                <a:off x="-3462433" y="3437666"/>
                <a:ext cx="59435" cy="106394"/>
              </a:xfrm>
              <a:custGeom>
                <a:avLst/>
                <a:gdLst/>
                <a:ahLst/>
                <a:cxnLst/>
                <a:rect l="l" t="t" r="r" b="b"/>
                <a:pathLst>
                  <a:path w="59435" h="106394" extrusionOk="0">
                    <a:moveTo>
                      <a:pt x="0" y="75629"/>
                    </a:moveTo>
                    <a:lnTo>
                      <a:pt x="19907" y="106394"/>
                    </a:lnTo>
                    <a:cubicBezTo>
                      <a:pt x="38357" y="73114"/>
                      <a:pt x="51683" y="37252"/>
                      <a:pt x="59436" y="0"/>
                    </a:cubicBezTo>
                    <a:lnTo>
                      <a:pt x="27051" y="2476"/>
                    </a:lnTo>
                    <a:cubicBezTo>
                      <a:pt x="21593" y="28032"/>
                      <a:pt x="12487" y="52673"/>
                      <a:pt x="0" y="75629"/>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229;p2">
                <a:extLst>
                  <a:ext uri="{FF2B5EF4-FFF2-40B4-BE49-F238E27FC236}">
                    <a16:creationId xmlns:a16="http://schemas.microsoft.com/office/drawing/2014/main" id="{A407CD52-8B3D-88B3-E7D0-C02CA3B83162}"/>
                  </a:ext>
                </a:extLst>
              </p:cNvPr>
              <p:cNvSpPr/>
              <p:nvPr/>
            </p:nvSpPr>
            <p:spPr>
              <a:xfrm>
                <a:off x="-3631978" y="3335177"/>
                <a:ext cx="59531" cy="106394"/>
              </a:xfrm>
              <a:custGeom>
                <a:avLst/>
                <a:gdLst/>
                <a:ahLst/>
                <a:cxnLst/>
                <a:rect l="l" t="t" r="r" b="b"/>
                <a:pathLst>
                  <a:path w="59531" h="106394" extrusionOk="0">
                    <a:moveTo>
                      <a:pt x="59531" y="30766"/>
                    </a:moveTo>
                    <a:lnTo>
                      <a:pt x="39529" y="0"/>
                    </a:lnTo>
                    <a:cubicBezTo>
                      <a:pt x="21117" y="33290"/>
                      <a:pt x="7791" y="69152"/>
                      <a:pt x="0" y="106394"/>
                    </a:cubicBezTo>
                    <a:lnTo>
                      <a:pt x="32385" y="103918"/>
                    </a:lnTo>
                    <a:cubicBezTo>
                      <a:pt x="37900" y="78362"/>
                      <a:pt x="47044" y="53731"/>
                      <a:pt x="59531" y="30766"/>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230;p2">
                <a:extLst>
                  <a:ext uri="{FF2B5EF4-FFF2-40B4-BE49-F238E27FC236}">
                    <a16:creationId xmlns:a16="http://schemas.microsoft.com/office/drawing/2014/main" id="{CD9D7B79-B762-5C33-D572-0F7AE8E439F2}"/>
                  </a:ext>
                </a:extLst>
              </p:cNvPr>
              <p:cNvSpPr/>
              <p:nvPr/>
            </p:nvSpPr>
            <p:spPr>
              <a:xfrm>
                <a:off x="-3639697" y="3453002"/>
                <a:ext cx="37151" cy="105918"/>
              </a:xfrm>
              <a:custGeom>
                <a:avLst/>
                <a:gdLst/>
                <a:ahLst/>
                <a:cxnLst/>
                <a:rect l="l" t="t" r="r" b="b"/>
                <a:pathLst>
                  <a:path w="37151" h="105918" extrusionOk="0">
                    <a:moveTo>
                      <a:pt x="33913" y="37433"/>
                    </a:moveTo>
                    <a:cubicBezTo>
                      <a:pt x="34008" y="24889"/>
                      <a:pt x="35085" y="12373"/>
                      <a:pt x="37151" y="0"/>
                    </a:cubicBezTo>
                    <a:lnTo>
                      <a:pt x="4767" y="2572"/>
                    </a:lnTo>
                    <a:cubicBezTo>
                      <a:pt x="1680" y="20536"/>
                      <a:pt x="90" y="38729"/>
                      <a:pt x="4" y="56959"/>
                    </a:cubicBezTo>
                    <a:cubicBezTo>
                      <a:pt x="-91" y="73400"/>
                      <a:pt x="1509" y="89802"/>
                      <a:pt x="4767" y="105918"/>
                    </a:cubicBezTo>
                    <a:lnTo>
                      <a:pt x="37151" y="71057"/>
                    </a:lnTo>
                    <a:cubicBezTo>
                      <a:pt x="34980" y="59979"/>
                      <a:pt x="33894" y="48720"/>
                      <a:pt x="33913" y="37433"/>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231;p2">
                <a:extLst>
                  <a:ext uri="{FF2B5EF4-FFF2-40B4-BE49-F238E27FC236}">
                    <a16:creationId xmlns:a16="http://schemas.microsoft.com/office/drawing/2014/main" id="{A11056D9-4BCE-3780-A3EC-B23FAA9F3D86}"/>
                  </a:ext>
                </a:extLst>
              </p:cNvPr>
              <p:cNvSpPr/>
              <p:nvPr/>
            </p:nvSpPr>
            <p:spPr>
              <a:xfrm>
                <a:off x="-3631978" y="3535012"/>
                <a:ext cx="59531" cy="95631"/>
              </a:xfrm>
              <a:custGeom>
                <a:avLst/>
                <a:gdLst/>
                <a:ahLst/>
                <a:cxnLst/>
                <a:rect l="l" t="t" r="r" b="b"/>
                <a:pathLst>
                  <a:path w="59531" h="95631" extrusionOk="0">
                    <a:moveTo>
                      <a:pt x="32385" y="0"/>
                    </a:moveTo>
                    <a:lnTo>
                      <a:pt x="0" y="34862"/>
                    </a:lnTo>
                    <a:cubicBezTo>
                      <a:pt x="7906" y="63437"/>
                      <a:pt x="21812" y="84391"/>
                      <a:pt x="39529" y="95631"/>
                    </a:cubicBezTo>
                    <a:lnTo>
                      <a:pt x="59531" y="41815"/>
                    </a:lnTo>
                    <a:cubicBezTo>
                      <a:pt x="45834" y="31509"/>
                      <a:pt x="36224" y="16707"/>
                      <a:pt x="32385"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232;p2">
                <a:extLst>
                  <a:ext uri="{FF2B5EF4-FFF2-40B4-BE49-F238E27FC236}">
                    <a16:creationId xmlns:a16="http://schemas.microsoft.com/office/drawing/2014/main" id="{2FD7B8E2-E51C-CA8A-04A5-CE2CDA86ECC4}"/>
                  </a:ext>
                </a:extLst>
              </p:cNvPr>
              <p:cNvSpPr/>
              <p:nvPr/>
            </p:nvSpPr>
            <p:spPr>
              <a:xfrm>
                <a:off x="-3513201" y="3524630"/>
                <a:ext cx="63817" cy="99631"/>
              </a:xfrm>
              <a:custGeom>
                <a:avLst/>
                <a:gdLst/>
                <a:ahLst/>
                <a:cxnLst/>
                <a:rect l="l" t="t" r="r" b="b"/>
                <a:pathLst>
                  <a:path w="63817" h="99631" extrusionOk="0">
                    <a:moveTo>
                      <a:pt x="0" y="47244"/>
                    </a:moveTo>
                    <a:lnTo>
                      <a:pt x="0" y="99631"/>
                    </a:lnTo>
                    <a:cubicBezTo>
                      <a:pt x="26118" y="81696"/>
                      <a:pt x="47911" y="58169"/>
                      <a:pt x="63817" y="30766"/>
                    </a:cubicBezTo>
                    <a:lnTo>
                      <a:pt x="43910" y="0"/>
                    </a:lnTo>
                    <a:cubicBezTo>
                      <a:pt x="32737" y="18640"/>
                      <a:pt x="17783" y="34738"/>
                      <a:pt x="0" y="47244"/>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233;p2">
                <a:extLst>
                  <a:ext uri="{FF2B5EF4-FFF2-40B4-BE49-F238E27FC236}">
                    <a16:creationId xmlns:a16="http://schemas.microsoft.com/office/drawing/2014/main" id="{752A6B07-5387-97F0-0D12-E976B09BC77D}"/>
                  </a:ext>
                </a:extLst>
              </p:cNvPr>
              <p:cNvSpPr/>
              <p:nvPr/>
            </p:nvSpPr>
            <p:spPr>
              <a:xfrm>
                <a:off x="-3592450" y="3323557"/>
                <a:ext cx="26860" cy="42386"/>
              </a:xfrm>
              <a:custGeom>
                <a:avLst/>
                <a:gdLst/>
                <a:ahLst/>
                <a:cxnLst/>
                <a:rect l="l" t="t" r="r" b="b"/>
                <a:pathLst>
                  <a:path w="26860" h="42386" extrusionOk="0">
                    <a:moveTo>
                      <a:pt x="26861" y="30766"/>
                    </a:moveTo>
                    <a:lnTo>
                      <a:pt x="6858" y="0"/>
                    </a:lnTo>
                    <a:lnTo>
                      <a:pt x="0" y="11621"/>
                    </a:lnTo>
                    <a:lnTo>
                      <a:pt x="20003" y="42386"/>
                    </a:lnTo>
                    <a:cubicBezTo>
                      <a:pt x="22193" y="38767"/>
                      <a:pt x="24765" y="34576"/>
                      <a:pt x="26861" y="30766"/>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234;p2">
                <a:extLst>
                  <a:ext uri="{FF2B5EF4-FFF2-40B4-BE49-F238E27FC236}">
                    <a16:creationId xmlns:a16="http://schemas.microsoft.com/office/drawing/2014/main" id="{5802C132-81B2-69D0-6D3F-9FD9A521BF36}"/>
                  </a:ext>
                </a:extLst>
              </p:cNvPr>
              <p:cNvSpPr/>
              <p:nvPr/>
            </p:nvSpPr>
            <p:spPr>
              <a:xfrm>
                <a:off x="-3634550" y="3439095"/>
                <a:ext cx="34956" cy="16478"/>
              </a:xfrm>
              <a:custGeom>
                <a:avLst/>
                <a:gdLst/>
                <a:ahLst/>
                <a:cxnLst/>
                <a:rect l="l" t="t" r="r" b="b"/>
                <a:pathLst>
                  <a:path w="34956" h="16478" extrusionOk="0">
                    <a:moveTo>
                      <a:pt x="34957" y="0"/>
                    </a:moveTo>
                    <a:lnTo>
                      <a:pt x="2572" y="2477"/>
                    </a:lnTo>
                    <a:cubicBezTo>
                      <a:pt x="1619" y="7172"/>
                      <a:pt x="762" y="11840"/>
                      <a:pt x="0" y="16478"/>
                    </a:cubicBezTo>
                    <a:lnTo>
                      <a:pt x="32385" y="13907"/>
                    </a:lnTo>
                    <a:cubicBezTo>
                      <a:pt x="33052" y="8954"/>
                      <a:pt x="34004" y="4667"/>
                      <a:pt x="34957"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235;p2">
                <a:extLst>
                  <a:ext uri="{FF2B5EF4-FFF2-40B4-BE49-F238E27FC236}">
                    <a16:creationId xmlns:a16="http://schemas.microsoft.com/office/drawing/2014/main" id="{7FF94B93-B4CE-127A-66F2-42C4EA555A38}"/>
                  </a:ext>
                </a:extLst>
              </p:cNvPr>
              <p:cNvSpPr/>
              <p:nvPr/>
            </p:nvSpPr>
            <p:spPr>
              <a:xfrm>
                <a:off x="-3634550" y="3524249"/>
                <a:ext cx="34956" cy="45815"/>
              </a:xfrm>
              <a:custGeom>
                <a:avLst/>
                <a:gdLst/>
                <a:ahLst/>
                <a:cxnLst/>
                <a:rect l="l" t="t" r="r" b="b"/>
                <a:pathLst>
                  <a:path w="34956" h="45815" extrusionOk="0">
                    <a:moveTo>
                      <a:pt x="32385" y="0"/>
                    </a:moveTo>
                    <a:lnTo>
                      <a:pt x="0" y="34862"/>
                    </a:lnTo>
                    <a:cubicBezTo>
                      <a:pt x="762" y="38671"/>
                      <a:pt x="1619" y="42291"/>
                      <a:pt x="2572" y="45815"/>
                    </a:cubicBezTo>
                    <a:lnTo>
                      <a:pt x="34957" y="10954"/>
                    </a:lnTo>
                    <a:cubicBezTo>
                      <a:pt x="34004" y="7239"/>
                      <a:pt x="33052" y="3620"/>
                      <a:pt x="32385"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236;p2">
                <a:extLst>
                  <a:ext uri="{FF2B5EF4-FFF2-40B4-BE49-F238E27FC236}">
                    <a16:creationId xmlns:a16="http://schemas.microsoft.com/office/drawing/2014/main" id="{C86154DD-B8C7-B741-63AB-F6710D6EB31D}"/>
                  </a:ext>
                </a:extLst>
              </p:cNvPr>
              <p:cNvSpPr/>
              <p:nvPr/>
            </p:nvSpPr>
            <p:spPr>
              <a:xfrm>
                <a:off x="-3592450" y="3576826"/>
                <a:ext cx="26860" cy="57626"/>
              </a:xfrm>
              <a:custGeom>
                <a:avLst/>
                <a:gdLst/>
                <a:ahLst/>
                <a:cxnLst/>
                <a:rect l="l" t="t" r="r" b="b"/>
                <a:pathLst>
                  <a:path w="26860" h="57626" extrusionOk="0">
                    <a:moveTo>
                      <a:pt x="20003" y="0"/>
                    </a:moveTo>
                    <a:lnTo>
                      <a:pt x="0" y="53816"/>
                    </a:lnTo>
                    <a:cubicBezTo>
                      <a:pt x="2286" y="55150"/>
                      <a:pt x="4572" y="56483"/>
                      <a:pt x="6858" y="57626"/>
                    </a:cubicBezTo>
                    <a:lnTo>
                      <a:pt x="26861" y="3715"/>
                    </a:lnTo>
                    <a:cubicBezTo>
                      <a:pt x="24479" y="2667"/>
                      <a:pt x="22184" y="1419"/>
                      <a:pt x="20003" y="0"/>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237;p2">
                <a:extLst>
                  <a:ext uri="{FF2B5EF4-FFF2-40B4-BE49-F238E27FC236}">
                    <a16:creationId xmlns:a16="http://schemas.microsoft.com/office/drawing/2014/main" id="{0FFB1816-AC69-2E88-7C34-B6A51DEDA381}"/>
                  </a:ext>
                </a:extLst>
              </p:cNvPr>
              <p:cNvSpPr/>
              <p:nvPr/>
            </p:nvSpPr>
            <p:spPr>
              <a:xfrm>
                <a:off x="-3521679" y="3571874"/>
                <a:ext cx="8477" cy="57626"/>
              </a:xfrm>
              <a:custGeom>
                <a:avLst/>
                <a:gdLst/>
                <a:ahLst/>
                <a:cxnLst/>
                <a:rect l="l" t="t" r="r" b="b"/>
                <a:pathLst>
                  <a:path w="8477" h="57626" extrusionOk="0">
                    <a:moveTo>
                      <a:pt x="4191" y="3143"/>
                    </a:moveTo>
                    <a:cubicBezTo>
                      <a:pt x="2829" y="3915"/>
                      <a:pt x="1438" y="4619"/>
                      <a:pt x="0" y="5239"/>
                    </a:cubicBezTo>
                    <a:lnTo>
                      <a:pt x="0" y="57626"/>
                    </a:lnTo>
                    <a:lnTo>
                      <a:pt x="4191" y="55340"/>
                    </a:lnTo>
                    <a:lnTo>
                      <a:pt x="8477" y="52769"/>
                    </a:lnTo>
                    <a:lnTo>
                      <a:pt x="8477" y="0"/>
                    </a:ln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238;p2">
                <a:extLst>
                  <a:ext uri="{FF2B5EF4-FFF2-40B4-BE49-F238E27FC236}">
                    <a16:creationId xmlns:a16="http://schemas.microsoft.com/office/drawing/2014/main" id="{06BFBB0B-E5CF-FBAB-304E-7BE3C220C0D6}"/>
                  </a:ext>
                </a:extLst>
              </p:cNvPr>
              <p:cNvSpPr/>
              <p:nvPr/>
            </p:nvSpPr>
            <p:spPr>
              <a:xfrm>
                <a:off x="-3469291" y="3513295"/>
                <a:ext cx="26765" cy="42481"/>
              </a:xfrm>
              <a:custGeom>
                <a:avLst/>
                <a:gdLst/>
                <a:ahLst/>
                <a:cxnLst/>
                <a:rect l="l" t="t" r="r" b="b"/>
                <a:pathLst>
                  <a:path w="26765" h="42481" extrusionOk="0">
                    <a:moveTo>
                      <a:pt x="0" y="11716"/>
                    </a:moveTo>
                    <a:lnTo>
                      <a:pt x="19907" y="42481"/>
                    </a:lnTo>
                    <a:cubicBezTo>
                      <a:pt x="22317" y="38671"/>
                      <a:pt x="24603" y="34766"/>
                      <a:pt x="26765" y="30766"/>
                    </a:cubicBezTo>
                    <a:lnTo>
                      <a:pt x="6858" y="0"/>
                    </a:lnTo>
                    <a:cubicBezTo>
                      <a:pt x="4696" y="4000"/>
                      <a:pt x="2410" y="7906"/>
                      <a:pt x="0" y="11716"/>
                    </a:cubicBezTo>
                    <a:close/>
                  </a:path>
                </a:pathLst>
              </a:custGeom>
              <a:solidFill>
                <a:srgbClr val="008D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239;p2">
                <a:extLst>
                  <a:ext uri="{FF2B5EF4-FFF2-40B4-BE49-F238E27FC236}">
                    <a16:creationId xmlns:a16="http://schemas.microsoft.com/office/drawing/2014/main" id="{68974B13-3444-F250-1E77-03BD5FE798EB}"/>
                  </a:ext>
                </a:extLst>
              </p:cNvPr>
              <p:cNvSpPr/>
              <p:nvPr/>
            </p:nvSpPr>
            <p:spPr>
              <a:xfrm>
                <a:off x="-3513201" y="3227066"/>
                <a:ext cx="124880" cy="200218"/>
              </a:xfrm>
              <a:custGeom>
                <a:avLst/>
                <a:gdLst/>
                <a:ahLst/>
                <a:cxnLst/>
                <a:rect l="l" t="t" r="r" b="b"/>
                <a:pathLst>
                  <a:path w="124880" h="200218" extrusionOk="0">
                    <a:moveTo>
                      <a:pt x="119825" y="85728"/>
                    </a:moveTo>
                    <a:cubicBezTo>
                      <a:pt x="119063" y="82013"/>
                      <a:pt x="118205" y="78298"/>
                      <a:pt x="117253" y="74774"/>
                    </a:cubicBezTo>
                    <a:cubicBezTo>
                      <a:pt x="108871" y="44008"/>
                      <a:pt x="94107" y="21720"/>
                      <a:pt x="75057" y="9909"/>
                    </a:cubicBezTo>
                    <a:cubicBezTo>
                      <a:pt x="72847" y="8508"/>
                      <a:pt x="70552" y="7242"/>
                      <a:pt x="68199" y="6099"/>
                    </a:cubicBezTo>
                    <a:cubicBezTo>
                      <a:pt x="48578" y="-3426"/>
                      <a:pt x="25241" y="-1902"/>
                      <a:pt x="0" y="11433"/>
                    </a:cubicBezTo>
                    <a:lnTo>
                      <a:pt x="0" y="86871"/>
                    </a:lnTo>
                    <a:cubicBezTo>
                      <a:pt x="12030" y="80022"/>
                      <a:pt x="26489" y="78908"/>
                      <a:pt x="39433" y="83823"/>
                    </a:cubicBezTo>
                    <a:cubicBezTo>
                      <a:pt x="41824" y="84823"/>
                      <a:pt x="44120" y="86032"/>
                      <a:pt x="46292" y="87442"/>
                    </a:cubicBezTo>
                    <a:cubicBezTo>
                      <a:pt x="58579" y="96929"/>
                      <a:pt x="67161" y="110407"/>
                      <a:pt x="70580" y="125542"/>
                    </a:cubicBezTo>
                    <a:cubicBezTo>
                      <a:pt x="71657" y="129133"/>
                      <a:pt x="72514" y="132800"/>
                      <a:pt x="73152" y="136496"/>
                    </a:cubicBezTo>
                    <a:cubicBezTo>
                      <a:pt x="75086" y="146440"/>
                      <a:pt x="76048" y="156556"/>
                      <a:pt x="76009" y="166690"/>
                    </a:cubicBezTo>
                    <a:cubicBezTo>
                      <a:pt x="75952" y="177920"/>
                      <a:pt x="74990" y="189131"/>
                      <a:pt x="73152" y="200218"/>
                    </a:cubicBezTo>
                    <a:lnTo>
                      <a:pt x="80486" y="199647"/>
                    </a:lnTo>
                    <a:lnTo>
                      <a:pt x="112776" y="197170"/>
                    </a:lnTo>
                    <a:lnTo>
                      <a:pt x="119825" y="196599"/>
                    </a:lnTo>
                    <a:cubicBezTo>
                      <a:pt x="123101" y="177406"/>
                      <a:pt x="124787" y="157965"/>
                      <a:pt x="124873" y="138496"/>
                    </a:cubicBezTo>
                    <a:cubicBezTo>
                      <a:pt x="125006" y="120780"/>
                      <a:pt x="123311" y="103101"/>
                      <a:pt x="119825" y="8572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3" name="Google Shape;240;p2">
                <a:extLst>
                  <a:ext uri="{FF2B5EF4-FFF2-40B4-BE49-F238E27FC236}">
                    <a16:creationId xmlns:a16="http://schemas.microsoft.com/office/drawing/2014/main" id="{60ACD7DF-8362-FAD5-8D34-C857122D9EC4}"/>
                  </a:ext>
                </a:extLst>
              </p:cNvPr>
              <p:cNvGrpSpPr/>
              <p:nvPr/>
            </p:nvGrpSpPr>
            <p:grpSpPr>
              <a:xfrm>
                <a:off x="-3639697" y="3254691"/>
                <a:ext cx="236699" cy="385171"/>
                <a:chOff x="-3639697" y="3254691"/>
                <a:chExt cx="236699" cy="385171"/>
              </a:xfrm>
            </p:grpSpPr>
            <p:sp>
              <p:nvSpPr>
                <p:cNvPr id="438" name="Google Shape;241;p2">
                  <a:extLst>
                    <a:ext uri="{FF2B5EF4-FFF2-40B4-BE49-F238E27FC236}">
                      <a16:creationId xmlns:a16="http://schemas.microsoft.com/office/drawing/2014/main" id="{A166DF93-E695-D23B-E658-6CEF0E74A4BA}"/>
                    </a:ext>
                  </a:extLst>
                </p:cNvPr>
                <p:cNvSpPr/>
                <p:nvPr/>
              </p:nvSpPr>
              <p:spPr>
                <a:xfrm>
                  <a:off x="-3585592" y="3577112"/>
                  <a:ext cx="63912" cy="62750"/>
                </a:xfrm>
                <a:custGeom>
                  <a:avLst/>
                  <a:gdLst/>
                  <a:ahLst/>
                  <a:cxnLst/>
                  <a:rect l="l" t="t" r="r" b="b"/>
                  <a:pathLst>
                    <a:path w="63912" h="62750" extrusionOk="0">
                      <a:moveTo>
                        <a:pt x="20003" y="3429"/>
                      </a:moveTo>
                      <a:lnTo>
                        <a:pt x="0" y="57341"/>
                      </a:lnTo>
                      <a:cubicBezTo>
                        <a:pt x="20869" y="66018"/>
                        <a:pt x="44634" y="64180"/>
                        <a:pt x="63913" y="52388"/>
                      </a:cubicBezTo>
                      <a:lnTo>
                        <a:pt x="63913" y="0"/>
                      </a:lnTo>
                      <a:cubicBezTo>
                        <a:pt x="50559" y="7754"/>
                        <a:pt x="34404" y="9011"/>
                        <a:pt x="20003" y="34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242;p2">
                  <a:extLst>
                    <a:ext uri="{FF2B5EF4-FFF2-40B4-BE49-F238E27FC236}">
                      <a16:creationId xmlns:a16="http://schemas.microsoft.com/office/drawing/2014/main" id="{E6FC8C94-D24F-07B4-B2CC-2BCFE206941A}"/>
                    </a:ext>
                  </a:extLst>
                </p:cNvPr>
                <p:cNvSpPr/>
                <p:nvPr/>
              </p:nvSpPr>
              <p:spPr>
                <a:xfrm>
                  <a:off x="-3585592" y="3254691"/>
                  <a:ext cx="63912" cy="99631"/>
                </a:xfrm>
                <a:custGeom>
                  <a:avLst/>
                  <a:gdLst/>
                  <a:ahLst/>
                  <a:cxnLst/>
                  <a:rect l="l" t="t" r="r" b="b"/>
                  <a:pathLst>
                    <a:path w="63912" h="99631" extrusionOk="0">
                      <a:moveTo>
                        <a:pt x="63913" y="52388"/>
                      </a:moveTo>
                      <a:lnTo>
                        <a:pt x="63913" y="0"/>
                      </a:lnTo>
                      <a:cubicBezTo>
                        <a:pt x="37748" y="17907"/>
                        <a:pt x="15907" y="41434"/>
                        <a:pt x="0" y="68866"/>
                      </a:cubicBezTo>
                      <a:lnTo>
                        <a:pt x="20003" y="99632"/>
                      </a:lnTo>
                      <a:cubicBezTo>
                        <a:pt x="31099" y="80934"/>
                        <a:pt x="46072" y="64827"/>
                        <a:pt x="63913" y="523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243;p2">
                  <a:extLst>
                    <a:ext uri="{FF2B5EF4-FFF2-40B4-BE49-F238E27FC236}">
                      <a16:creationId xmlns:a16="http://schemas.microsoft.com/office/drawing/2014/main" id="{1D4C3911-560D-CD13-5260-FB78CCA83246}"/>
                    </a:ext>
                  </a:extLst>
                </p:cNvPr>
                <p:cNvSpPr/>
                <p:nvPr/>
              </p:nvSpPr>
              <p:spPr>
                <a:xfrm>
                  <a:off x="-3462433" y="3437666"/>
                  <a:ext cx="59435" cy="106394"/>
                </a:xfrm>
                <a:custGeom>
                  <a:avLst/>
                  <a:gdLst/>
                  <a:ahLst/>
                  <a:cxnLst/>
                  <a:rect l="l" t="t" r="r" b="b"/>
                  <a:pathLst>
                    <a:path w="59435" h="106394" extrusionOk="0">
                      <a:moveTo>
                        <a:pt x="0" y="75629"/>
                      </a:moveTo>
                      <a:lnTo>
                        <a:pt x="19907" y="106394"/>
                      </a:lnTo>
                      <a:cubicBezTo>
                        <a:pt x="38357" y="73114"/>
                        <a:pt x="51683" y="37252"/>
                        <a:pt x="59436" y="0"/>
                      </a:cubicBezTo>
                      <a:lnTo>
                        <a:pt x="27051" y="2476"/>
                      </a:lnTo>
                      <a:cubicBezTo>
                        <a:pt x="21593" y="28032"/>
                        <a:pt x="12487" y="52673"/>
                        <a:pt x="0" y="756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244;p2">
                  <a:extLst>
                    <a:ext uri="{FF2B5EF4-FFF2-40B4-BE49-F238E27FC236}">
                      <a16:creationId xmlns:a16="http://schemas.microsoft.com/office/drawing/2014/main" id="{E516F416-BE44-5A09-B3DE-933D501BCCEB}"/>
                    </a:ext>
                  </a:extLst>
                </p:cNvPr>
                <p:cNvSpPr/>
                <p:nvPr/>
              </p:nvSpPr>
              <p:spPr>
                <a:xfrm>
                  <a:off x="-3631978" y="3335177"/>
                  <a:ext cx="59531" cy="106394"/>
                </a:xfrm>
                <a:custGeom>
                  <a:avLst/>
                  <a:gdLst/>
                  <a:ahLst/>
                  <a:cxnLst/>
                  <a:rect l="l" t="t" r="r" b="b"/>
                  <a:pathLst>
                    <a:path w="59531" h="106394" extrusionOk="0">
                      <a:moveTo>
                        <a:pt x="59531" y="30766"/>
                      </a:moveTo>
                      <a:lnTo>
                        <a:pt x="39529" y="0"/>
                      </a:lnTo>
                      <a:cubicBezTo>
                        <a:pt x="21117" y="33290"/>
                        <a:pt x="7791" y="69152"/>
                        <a:pt x="0" y="106394"/>
                      </a:cubicBezTo>
                      <a:lnTo>
                        <a:pt x="32385" y="103918"/>
                      </a:lnTo>
                      <a:cubicBezTo>
                        <a:pt x="37900" y="78362"/>
                        <a:pt x="47044" y="53731"/>
                        <a:pt x="59531" y="307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245;p2">
                  <a:extLst>
                    <a:ext uri="{FF2B5EF4-FFF2-40B4-BE49-F238E27FC236}">
                      <a16:creationId xmlns:a16="http://schemas.microsoft.com/office/drawing/2014/main" id="{074B1BDF-DBB1-C08F-3130-83AF9FA5FFB3}"/>
                    </a:ext>
                  </a:extLst>
                </p:cNvPr>
                <p:cNvSpPr/>
                <p:nvPr/>
              </p:nvSpPr>
              <p:spPr>
                <a:xfrm>
                  <a:off x="-3639697" y="3453002"/>
                  <a:ext cx="37151" cy="105918"/>
                </a:xfrm>
                <a:custGeom>
                  <a:avLst/>
                  <a:gdLst/>
                  <a:ahLst/>
                  <a:cxnLst/>
                  <a:rect l="l" t="t" r="r" b="b"/>
                  <a:pathLst>
                    <a:path w="37151" h="105918" extrusionOk="0">
                      <a:moveTo>
                        <a:pt x="33913" y="37433"/>
                      </a:moveTo>
                      <a:cubicBezTo>
                        <a:pt x="34008" y="24889"/>
                        <a:pt x="35085" y="12373"/>
                        <a:pt x="37151" y="0"/>
                      </a:cubicBezTo>
                      <a:lnTo>
                        <a:pt x="4767" y="2572"/>
                      </a:lnTo>
                      <a:cubicBezTo>
                        <a:pt x="1680" y="20536"/>
                        <a:pt x="90" y="38729"/>
                        <a:pt x="4" y="56959"/>
                      </a:cubicBezTo>
                      <a:cubicBezTo>
                        <a:pt x="-91" y="73400"/>
                        <a:pt x="1509" y="89802"/>
                        <a:pt x="4767" y="105918"/>
                      </a:cubicBezTo>
                      <a:lnTo>
                        <a:pt x="37151" y="71057"/>
                      </a:lnTo>
                      <a:cubicBezTo>
                        <a:pt x="34980" y="59979"/>
                        <a:pt x="33894" y="48720"/>
                        <a:pt x="33913" y="374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246;p2">
                  <a:extLst>
                    <a:ext uri="{FF2B5EF4-FFF2-40B4-BE49-F238E27FC236}">
                      <a16:creationId xmlns:a16="http://schemas.microsoft.com/office/drawing/2014/main" id="{70DEFB2A-DCA3-2709-E6E2-A08CE9BF0523}"/>
                    </a:ext>
                  </a:extLst>
                </p:cNvPr>
                <p:cNvSpPr/>
                <p:nvPr/>
              </p:nvSpPr>
              <p:spPr>
                <a:xfrm>
                  <a:off x="-3631978" y="3535012"/>
                  <a:ext cx="59531" cy="95631"/>
                </a:xfrm>
                <a:custGeom>
                  <a:avLst/>
                  <a:gdLst/>
                  <a:ahLst/>
                  <a:cxnLst/>
                  <a:rect l="l" t="t" r="r" b="b"/>
                  <a:pathLst>
                    <a:path w="59531" h="95631" extrusionOk="0">
                      <a:moveTo>
                        <a:pt x="32385" y="0"/>
                      </a:moveTo>
                      <a:lnTo>
                        <a:pt x="0" y="34862"/>
                      </a:lnTo>
                      <a:cubicBezTo>
                        <a:pt x="7906" y="63437"/>
                        <a:pt x="21812" y="84391"/>
                        <a:pt x="39529" y="95631"/>
                      </a:cubicBezTo>
                      <a:lnTo>
                        <a:pt x="59531" y="41815"/>
                      </a:lnTo>
                      <a:cubicBezTo>
                        <a:pt x="45834" y="31509"/>
                        <a:pt x="36224" y="16707"/>
                        <a:pt x="3238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247;p2">
                  <a:extLst>
                    <a:ext uri="{FF2B5EF4-FFF2-40B4-BE49-F238E27FC236}">
                      <a16:creationId xmlns:a16="http://schemas.microsoft.com/office/drawing/2014/main" id="{94FF4219-7C5A-9F83-76A0-497CA4C71A42}"/>
                    </a:ext>
                  </a:extLst>
                </p:cNvPr>
                <p:cNvSpPr/>
                <p:nvPr/>
              </p:nvSpPr>
              <p:spPr>
                <a:xfrm>
                  <a:off x="-3513201" y="3524630"/>
                  <a:ext cx="63817" cy="99631"/>
                </a:xfrm>
                <a:custGeom>
                  <a:avLst/>
                  <a:gdLst/>
                  <a:ahLst/>
                  <a:cxnLst/>
                  <a:rect l="l" t="t" r="r" b="b"/>
                  <a:pathLst>
                    <a:path w="63817" h="99631" extrusionOk="0">
                      <a:moveTo>
                        <a:pt x="0" y="47244"/>
                      </a:moveTo>
                      <a:lnTo>
                        <a:pt x="0" y="99631"/>
                      </a:lnTo>
                      <a:cubicBezTo>
                        <a:pt x="26118" y="81696"/>
                        <a:pt x="47911" y="58169"/>
                        <a:pt x="63817" y="30766"/>
                      </a:cubicBezTo>
                      <a:lnTo>
                        <a:pt x="43910" y="0"/>
                      </a:lnTo>
                      <a:cubicBezTo>
                        <a:pt x="32737" y="18640"/>
                        <a:pt x="17783" y="34738"/>
                        <a:pt x="0" y="47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248;p2">
                  <a:extLst>
                    <a:ext uri="{FF2B5EF4-FFF2-40B4-BE49-F238E27FC236}">
                      <a16:creationId xmlns:a16="http://schemas.microsoft.com/office/drawing/2014/main" id="{F0C4261F-BB18-ACAA-6D7A-E1B3102E3DC6}"/>
                    </a:ext>
                  </a:extLst>
                </p:cNvPr>
                <p:cNvSpPr/>
                <p:nvPr/>
              </p:nvSpPr>
              <p:spPr>
                <a:xfrm>
                  <a:off x="-3592450" y="3323557"/>
                  <a:ext cx="26860" cy="42386"/>
                </a:xfrm>
                <a:custGeom>
                  <a:avLst/>
                  <a:gdLst/>
                  <a:ahLst/>
                  <a:cxnLst/>
                  <a:rect l="l" t="t" r="r" b="b"/>
                  <a:pathLst>
                    <a:path w="26860" h="42386" extrusionOk="0">
                      <a:moveTo>
                        <a:pt x="26861" y="30766"/>
                      </a:moveTo>
                      <a:lnTo>
                        <a:pt x="6858" y="0"/>
                      </a:lnTo>
                      <a:lnTo>
                        <a:pt x="0" y="11621"/>
                      </a:lnTo>
                      <a:lnTo>
                        <a:pt x="20003" y="42386"/>
                      </a:lnTo>
                      <a:cubicBezTo>
                        <a:pt x="22193" y="38767"/>
                        <a:pt x="24765" y="34576"/>
                        <a:pt x="26861" y="307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249;p2">
                  <a:extLst>
                    <a:ext uri="{FF2B5EF4-FFF2-40B4-BE49-F238E27FC236}">
                      <a16:creationId xmlns:a16="http://schemas.microsoft.com/office/drawing/2014/main" id="{3F163855-DBE5-80EE-0D4D-6786B9CCEC1B}"/>
                    </a:ext>
                  </a:extLst>
                </p:cNvPr>
                <p:cNvSpPr/>
                <p:nvPr/>
              </p:nvSpPr>
              <p:spPr>
                <a:xfrm>
                  <a:off x="-3634550" y="3439095"/>
                  <a:ext cx="34956" cy="16478"/>
                </a:xfrm>
                <a:custGeom>
                  <a:avLst/>
                  <a:gdLst/>
                  <a:ahLst/>
                  <a:cxnLst/>
                  <a:rect l="l" t="t" r="r" b="b"/>
                  <a:pathLst>
                    <a:path w="34956" h="16478" extrusionOk="0">
                      <a:moveTo>
                        <a:pt x="34957" y="0"/>
                      </a:moveTo>
                      <a:lnTo>
                        <a:pt x="2572" y="2477"/>
                      </a:lnTo>
                      <a:cubicBezTo>
                        <a:pt x="1619" y="7172"/>
                        <a:pt x="762" y="11840"/>
                        <a:pt x="0" y="16478"/>
                      </a:cubicBezTo>
                      <a:lnTo>
                        <a:pt x="32385" y="13907"/>
                      </a:lnTo>
                      <a:cubicBezTo>
                        <a:pt x="33052" y="8954"/>
                        <a:pt x="34004" y="4667"/>
                        <a:pt x="349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250;p2">
                  <a:extLst>
                    <a:ext uri="{FF2B5EF4-FFF2-40B4-BE49-F238E27FC236}">
                      <a16:creationId xmlns:a16="http://schemas.microsoft.com/office/drawing/2014/main" id="{92F24DDC-09FC-9946-AAA1-9D9F73174BDC}"/>
                    </a:ext>
                  </a:extLst>
                </p:cNvPr>
                <p:cNvSpPr/>
                <p:nvPr/>
              </p:nvSpPr>
              <p:spPr>
                <a:xfrm>
                  <a:off x="-3634550" y="3524249"/>
                  <a:ext cx="34956" cy="45815"/>
                </a:xfrm>
                <a:custGeom>
                  <a:avLst/>
                  <a:gdLst/>
                  <a:ahLst/>
                  <a:cxnLst/>
                  <a:rect l="l" t="t" r="r" b="b"/>
                  <a:pathLst>
                    <a:path w="34956" h="45815" extrusionOk="0">
                      <a:moveTo>
                        <a:pt x="32385" y="0"/>
                      </a:moveTo>
                      <a:lnTo>
                        <a:pt x="0" y="34862"/>
                      </a:lnTo>
                      <a:cubicBezTo>
                        <a:pt x="762" y="38671"/>
                        <a:pt x="1619" y="42291"/>
                        <a:pt x="2572" y="45815"/>
                      </a:cubicBezTo>
                      <a:lnTo>
                        <a:pt x="34957" y="10954"/>
                      </a:lnTo>
                      <a:cubicBezTo>
                        <a:pt x="34004" y="7239"/>
                        <a:pt x="33052" y="3620"/>
                        <a:pt x="3238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251;p2">
                  <a:extLst>
                    <a:ext uri="{FF2B5EF4-FFF2-40B4-BE49-F238E27FC236}">
                      <a16:creationId xmlns:a16="http://schemas.microsoft.com/office/drawing/2014/main" id="{161D31FB-DB91-E7AF-581A-B14DEF5A5285}"/>
                    </a:ext>
                  </a:extLst>
                </p:cNvPr>
                <p:cNvSpPr/>
                <p:nvPr/>
              </p:nvSpPr>
              <p:spPr>
                <a:xfrm>
                  <a:off x="-3592450" y="3576826"/>
                  <a:ext cx="26860" cy="57626"/>
                </a:xfrm>
                <a:custGeom>
                  <a:avLst/>
                  <a:gdLst/>
                  <a:ahLst/>
                  <a:cxnLst/>
                  <a:rect l="l" t="t" r="r" b="b"/>
                  <a:pathLst>
                    <a:path w="26860" h="57626" extrusionOk="0">
                      <a:moveTo>
                        <a:pt x="20003" y="0"/>
                      </a:moveTo>
                      <a:lnTo>
                        <a:pt x="0" y="53816"/>
                      </a:lnTo>
                      <a:cubicBezTo>
                        <a:pt x="2286" y="55150"/>
                        <a:pt x="4572" y="56483"/>
                        <a:pt x="6858" y="57626"/>
                      </a:cubicBezTo>
                      <a:lnTo>
                        <a:pt x="26861" y="3715"/>
                      </a:lnTo>
                      <a:cubicBezTo>
                        <a:pt x="24479" y="2667"/>
                        <a:pt x="22184" y="1419"/>
                        <a:pt x="2000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252;p2">
                  <a:extLst>
                    <a:ext uri="{FF2B5EF4-FFF2-40B4-BE49-F238E27FC236}">
                      <a16:creationId xmlns:a16="http://schemas.microsoft.com/office/drawing/2014/main" id="{D80ADF4B-E3ED-CB97-B8B9-D71AC5D8BA28}"/>
                    </a:ext>
                  </a:extLst>
                </p:cNvPr>
                <p:cNvSpPr/>
                <p:nvPr/>
              </p:nvSpPr>
              <p:spPr>
                <a:xfrm>
                  <a:off x="-3521679" y="3571874"/>
                  <a:ext cx="8477" cy="57626"/>
                </a:xfrm>
                <a:custGeom>
                  <a:avLst/>
                  <a:gdLst/>
                  <a:ahLst/>
                  <a:cxnLst/>
                  <a:rect l="l" t="t" r="r" b="b"/>
                  <a:pathLst>
                    <a:path w="8477" h="57626" extrusionOk="0">
                      <a:moveTo>
                        <a:pt x="4191" y="3143"/>
                      </a:moveTo>
                      <a:cubicBezTo>
                        <a:pt x="2829" y="3915"/>
                        <a:pt x="1438" y="4619"/>
                        <a:pt x="0" y="5239"/>
                      </a:cubicBezTo>
                      <a:lnTo>
                        <a:pt x="0" y="57626"/>
                      </a:lnTo>
                      <a:lnTo>
                        <a:pt x="4191" y="55340"/>
                      </a:lnTo>
                      <a:lnTo>
                        <a:pt x="8477" y="52769"/>
                      </a:lnTo>
                      <a:lnTo>
                        <a:pt x="847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253;p2">
                  <a:extLst>
                    <a:ext uri="{FF2B5EF4-FFF2-40B4-BE49-F238E27FC236}">
                      <a16:creationId xmlns:a16="http://schemas.microsoft.com/office/drawing/2014/main" id="{0AD346FF-41C1-FD92-2050-5816E6F15951}"/>
                    </a:ext>
                  </a:extLst>
                </p:cNvPr>
                <p:cNvSpPr/>
                <p:nvPr/>
              </p:nvSpPr>
              <p:spPr>
                <a:xfrm>
                  <a:off x="-3469291" y="3513295"/>
                  <a:ext cx="26765" cy="42481"/>
                </a:xfrm>
                <a:custGeom>
                  <a:avLst/>
                  <a:gdLst/>
                  <a:ahLst/>
                  <a:cxnLst/>
                  <a:rect l="l" t="t" r="r" b="b"/>
                  <a:pathLst>
                    <a:path w="26765" h="42481" extrusionOk="0">
                      <a:moveTo>
                        <a:pt x="0" y="11716"/>
                      </a:moveTo>
                      <a:lnTo>
                        <a:pt x="19907" y="42481"/>
                      </a:lnTo>
                      <a:cubicBezTo>
                        <a:pt x="22317" y="38671"/>
                        <a:pt x="24603" y="34766"/>
                        <a:pt x="26765" y="30766"/>
                      </a:cubicBezTo>
                      <a:lnTo>
                        <a:pt x="6858" y="0"/>
                      </a:lnTo>
                      <a:cubicBezTo>
                        <a:pt x="4696" y="4000"/>
                        <a:pt x="2410" y="7906"/>
                        <a:pt x="0" y="117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4" name="Google Shape;254;p2">
                <a:extLst>
                  <a:ext uri="{FF2B5EF4-FFF2-40B4-BE49-F238E27FC236}">
                    <a16:creationId xmlns:a16="http://schemas.microsoft.com/office/drawing/2014/main" id="{C6DF5332-B48E-366E-93AA-6E3E41086124}"/>
                  </a:ext>
                </a:extLst>
              </p:cNvPr>
              <p:cNvSpPr/>
              <p:nvPr/>
            </p:nvSpPr>
            <p:spPr>
              <a:xfrm>
                <a:off x="-3639884" y="3597835"/>
                <a:ext cx="260604" cy="162961"/>
              </a:xfrm>
              <a:custGeom>
                <a:avLst/>
                <a:gdLst/>
                <a:ahLst/>
                <a:cxnLst/>
                <a:rect l="l" t="t" r="r" b="b"/>
                <a:pathLst>
                  <a:path w="260604" h="162961" extrusionOk="0">
                    <a:moveTo>
                      <a:pt x="9525" y="140822"/>
                    </a:moveTo>
                    <a:lnTo>
                      <a:pt x="251079" y="1376"/>
                    </a:lnTo>
                    <a:cubicBezTo>
                      <a:pt x="256318" y="-1672"/>
                      <a:pt x="260604" y="518"/>
                      <a:pt x="260604" y="6233"/>
                    </a:cubicBezTo>
                    <a:cubicBezTo>
                      <a:pt x="260118" y="12739"/>
                      <a:pt x="256584" y="18635"/>
                      <a:pt x="251079" y="22140"/>
                    </a:cubicBezTo>
                    <a:lnTo>
                      <a:pt x="9525" y="161586"/>
                    </a:lnTo>
                    <a:cubicBezTo>
                      <a:pt x="4286" y="164634"/>
                      <a:pt x="0" y="162443"/>
                      <a:pt x="0" y="156728"/>
                    </a:cubicBezTo>
                    <a:cubicBezTo>
                      <a:pt x="486" y="150223"/>
                      <a:pt x="4020" y="144327"/>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255;p2">
                <a:extLst>
                  <a:ext uri="{FF2B5EF4-FFF2-40B4-BE49-F238E27FC236}">
                    <a16:creationId xmlns:a16="http://schemas.microsoft.com/office/drawing/2014/main" id="{9F027DCD-694C-64DF-BF2C-C1B79130FE3F}"/>
                  </a:ext>
                </a:extLst>
              </p:cNvPr>
              <p:cNvSpPr/>
              <p:nvPr/>
            </p:nvSpPr>
            <p:spPr>
              <a:xfrm>
                <a:off x="-3639884" y="3659630"/>
                <a:ext cx="260604" cy="162888"/>
              </a:xfrm>
              <a:custGeom>
                <a:avLst/>
                <a:gdLst/>
                <a:ahLst/>
                <a:cxnLst/>
                <a:rect l="l" t="t" r="r" b="b"/>
                <a:pathLst>
                  <a:path w="260604" h="162888" extrusionOk="0">
                    <a:moveTo>
                      <a:pt x="9525" y="140843"/>
                    </a:moveTo>
                    <a:lnTo>
                      <a:pt x="251079" y="1397"/>
                    </a:lnTo>
                    <a:cubicBezTo>
                      <a:pt x="256318" y="-1651"/>
                      <a:pt x="260604" y="445"/>
                      <a:pt x="260604" y="6160"/>
                    </a:cubicBezTo>
                    <a:cubicBezTo>
                      <a:pt x="260118" y="12665"/>
                      <a:pt x="256584" y="18561"/>
                      <a:pt x="251079" y="22066"/>
                    </a:cubicBezTo>
                    <a:lnTo>
                      <a:pt x="9525" y="161513"/>
                    </a:lnTo>
                    <a:cubicBezTo>
                      <a:pt x="4286" y="164560"/>
                      <a:pt x="0" y="162370"/>
                      <a:pt x="0" y="156655"/>
                    </a:cubicBezTo>
                    <a:cubicBezTo>
                      <a:pt x="486" y="150168"/>
                      <a:pt x="4020" y="144301"/>
                      <a:pt x="9525" y="1408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256;p2">
                <a:extLst>
                  <a:ext uri="{FF2B5EF4-FFF2-40B4-BE49-F238E27FC236}">
                    <a16:creationId xmlns:a16="http://schemas.microsoft.com/office/drawing/2014/main" id="{6F4BE562-CFF4-AD84-BEA7-7715550EDCB0}"/>
                  </a:ext>
                </a:extLst>
              </p:cNvPr>
              <p:cNvSpPr/>
              <p:nvPr/>
            </p:nvSpPr>
            <p:spPr>
              <a:xfrm>
                <a:off x="-3639884" y="3722136"/>
                <a:ext cx="260604" cy="162887"/>
              </a:xfrm>
              <a:custGeom>
                <a:avLst/>
                <a:gdLst/>
                <a:ahLst/>
                <a:cxnLst/>
                <a:rect l="l" t="t" r="r" b="b"/>
                <a:pathLst>
                  <a:path w="260604" h="162887" extrusionOk="0">
                    <a:moveTo>
                      <a:pt x="9525" y="140822"/>
                    </a:moveTo>
                    <a:lnTo>
                      <a:pt x="251079" y="1376"/>
                    </a:lnTo>
                    <a:cubicBezTo>
                      <a:pt x="256318" y="-1672"/>
                      <a:pt x="260604" y="518"/>
                      <a:pt x="260604" y="6233"/>
                    </a:cubicBezTo>
                    <a:cubicBezTo>
                      <a:pt x="260118" y="12720"/>
                      <a:pt x="256584" y="18587"/>
                      <a:pt x="251079" y="22045"/>
                    </a:cubicBezTo>
                    <a:lnTo>
                      <a:pt x="9525" y="161491"/>
                    </a:lnTo>
                    <a:cubicBezTo>
                      <a:pt x="4286" y="164539"/>
                      <a:pt x="0" y="162443"/>
                      <a:pt x="0" y="156728"/>
                    </a:cubicBezTo>
                    <a:cubicBezTo>
                      <a:pt x="486" y="150223"/>
                      <a:pt x="4020" y="144327"/>
                      <a:pt x="9525" y="14082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257;p2">
                <a:extLst>
                  <a:ext uri="{FF2B5EF4-FFF2-40B4-BE49-F238E27FC236}">
                    <a16:creationId xmlns:a16="http://schemas.microsoft.com/office/drawing/2014/main" id="{E45ACA82-F9BD-77E9-6F45-18AE28C871CA}"/>
                  </a:ext>
                </a:extLst>
              </p:cNvPr>
              <p:cNvSpPr/>
              <p:nvPr/>
            </p:nvSpPr>
            <p:spPr>
              <a:xfrm>
                <a:off x="-3639884" y="3784239"/>
                <a:ext cx="260604" cy="162961"/>
              </a:xfrm>
              <a:custGeom>
                <a:avLst/>
                <a:gdLst/>
                <a:ahLst/>
                <a:cxnLst/>
                <a:rect l="l" t="t" r="r" b="b"/>
                <a:pathLst>
                  <a:path w="260604" h="162961" extrusionOk="0">
                    <a:moveTo>
                      <a:pt x="9525" y="140821"/>
                    </a:moveTo>
                    <a:lnTo>
                      <a:pt x="251079" y="1376"/>
                    </a:lnTo>
                    <a:cubicBezTo>
                      <a:pt x="256318" y="-1672"/>
                      <a:pt x="260604" y="518"/>
                      <a:pt x="260604" y="6233"/>
                    </a:cubicBezTo>
                    <a:cubicBezTo>
                      <a:pt x="260118" y="12739"/>
                      <a:pt x="256584" y="18635"/>
                      <a:pt x="251079" y="22140"/>
                    </a:cubicBezTo>
                    <a:lnTo>
                      <a:pt x="9525" y="161586"/>
                    </a:lnTo>
                    <a:cubicBezTo>
                      <a:pt x="4286" y="164634"/>
                      <a:pt x="0" y="162443"/>
                      <a:pt x="0" y="156728"/>
                    </a:cubicBezTo>
                    <a:cubicBezTo>
                      <a:pt x="486" y="150223"/>
                      <a:pt x="4020" y="144327"/>
                      <a:pt x="9525" y="14082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402035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307A26-A6DA-3EFA-A75C-A32DFBE16DA5}"/>
              </a:ext>
            </a:extLst>
          </p:cNvPr>
          <p:cNvSpPr>
            <a:spLocks noGrp="1"/>
          </p:cNvSpPr>
          <p:nvPr>
            <p:ph type="sldNum" sz="quarter" idx="12"/>
          </p:nvPr>
        </p:nvSpPr>
        <p:spPr/>
        <p:txBody>
          <a:bodyPr/>
          <a:lstStyle/>
          <a:p>
            <a:pPr>
              <a:defRPr/>
            </a:pPr>
            <a:fld id="{A88EA908-BA59-4183-8648-53219FC00D5C}" type="slidenum">
              <a:rPr lang="en-AU" b="1" smtClean="0"/>
              <a:pPr>
                <a:defRPr/>
              </a:pPr>
              <a:t>6</a:t>
            </a:fld>
            <a:endParaRPr lang="en-AU" b="1"/>
          </a:p>
        </p:txBody>
      </p:sp>
      <p:sp>
        <p:nvSpPr>
          <p:cNvPr id="3" name="Title 2">
            <a:extLst>
              <a:ext uri="{FF2B5EF4-FFF2-40B4-BE49-F238E27FC236}">
                <a16:creationId xmlns:a16="http://schemas.microsoft.com/office/drawing/2014/main" id="{DF9386A6-9411-907D-648B-973A518A943C}"/>
              </a:ext>
            </a:extLst>
          </p:cNvPr>
          <p:cNvSpPr>
            <a:spLocks noGrp="1"/>
          </p:cNvSpPr>
          <p:nvPr>
            <p:ph type="title"/>
          </p:nvPr>
        </p:nvSpPr>
        <p:spPr/>
        <p:txBody>
          <a:bodyPr>
            <a:normAutofit fontScale="90000"/>
          </a:bodyPr>
          <a:lstStyle/>
          <a:p>
            <a:r>
              <a:rPr lang="pt-BR" dirty="0"/>
              <a:t>Jenis Data menurut Cara Memperolehnya</a:t>
            </a:r>
            <a:endParaRPr lang="en-US" dirty="0"/>
          </a:p>
        </p:txBody>
      </p:sp>
      <p:grpSp>
        <p:nvGrpSpPr>
          <p:cNvPr id="371" name="Google Shape;371;p4"/>
          <p:cNvGrpSpPr/>
          <p:nvPr/>
        </p:nvGrpSpPr>
        <p:grpSpPr>
          <a:xfrm>
            <a:off x="4322662" y="1556456"/>
            <a:ext cx="3316844" cy="4692000"/>
            <a:chOff x="3232014" y="1167409"/>
            <a:chExt cx="2487633" cy="3519000"/>
          </a:xfrm>
        </p:grpSpPr>
        <p:sp>
          <p:nvSpPr>
            <p:cNvPr id="372" name="Google Shape;372;p4"/>
            <p:cNvSpPr/>
            <p:nvPr/>
          </p:nvSpPr>
          <p:spPr>
            <a:xfrm>
              <a:off x="3232014" y="1167409"/>
              <a:ext cx="2487633" cy="2900192"/>
            </a:xfrm>
            <a:custGeom>
              <a:avLst/>
              <a:gdLst/>
              <a:ahLst/>
              <a:cxnLst/>
              <a:rect l="l" t="t" r="r" b="b"/>
              <a:pathLst>
                <a:path w="127620" h="148785" extrusionOk="0">
                  <a:moveTo>
                    <a:pt x="67914" y="1"/>
                  </a:moveTo>
                  <a:cubicBezTo>
                    <a:pt x="62071" y="1"/>
                    <a:pt x="56172" y="941"/>
                    <a:pt x="50415" y="2958"/>
                  </a:cubicBezTo>
                  <a:cubicBezTo>
                    <a:pt x="17401" y="12810"/>
                    <a:pt x="1" y="53372"/>
                    <a:pt x="15730" y="84024"/>
                  </a:cubicBezTo>
                  <a:cubicBezTo>
                    <a:pt x="23508" y="100905"/>
                    <a:pt x="38776" y="119343"/>
                    <a:pt x="36644" y="134841"/>
                  </a:cubicBezTo>
                  <a:cubicBezTo>
                    <a:pt x="36644" y="142527"/>
                    <a:pt x="42867" y="148785"/>
                    <a:pt x="50596" y="148785"/>
                  </a:cubicBezTo>
                  <a:cubicBezTo>
                    <a:pt x="50632" y="148785"/>
                    <a:pt x="50667" y="148785"/>
                    <a:pt x="50703" y="148784"/>
                  </a:cubicBezTo>
                  <a:lnTo>
                    <a:pt x="86136" y="148784"/>
                  </a:lnTo>
                  <a:cubicBezTo>
                    <a:pt x="86172" y="148785"/>
                    <a:pt x="86207" y="148785"/>
                    <a:pt x="86242" y="148785"/>
                  </a:cubicBezTo>
                  <a:cubicBezTo>
                    <a:pt x="93915" y="148785"/>
                    <a:pt x="100194" y="142527"/>
                    <a:pt x="100137" y="134841"/>
                  </a:cubicBezTo>
                  <a:cubicBezTo>
                    <a:pt x="100137" y="123376"/>
                    <a:pt x="102730" y="114503"/>
                    <a:pt x="112870" y="99235"/>
                  </a:cubicBezTo>
                  <a:cubicBezTo>
                    <a:pt x="121340" y="86213"/>
                    <a:pt x="127620" y="71521"/>
                    <a:pt x="126756" y="55792"/>
                  </a:cubicBezTo>
                  <a:cubicBezTo>
                    <a:pt x="126226" y="24611"/>
                    <a:pt x="97800" y="1"/>
                    <a:pt x="67914"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3" name="Google Shape;373;p4"/>
            <p:cNvSpPr/>
            <p:nvPr/>
          </p:nvSpPr>
          <p:spPr>
            <a:xfrm>
              <a:off x="4243909" y="4439322"/>
              <a:ext cx="643545" cy="247087"/>
            </a:xfrm>
            <a:custGeom>
              <a:avLst/>
              <a:gdLst/>
              <a:ahLst/>
              <a:cxnLst/>
              <a:rect l="l" t="t" r="r" b="b"/>
              <a:pathLst>
                <a:path w="33015" h="12676" extrusionOk="0">
                  <a:moveTo>
                    <a:pt x="16479" y="0"/>
                  </a:moveTo>
                  <a:cubicBezTo>
                    <a:pt x="7375" y="0"/>
                    <a:pt x="1" y="2824"/>
                    <a:pt x="1" y="6338"/>
                  </a:cubicBezTo>
                  <a:cubicBezTo>
                    <a:pt x="1" y="9853"/>
                    <a:pt x="7375" y="12676"/>
                    <a:pt x="16479" y="12676"/>
                  </a:cubicBezTo>
                  <a:cubicBezTo>
                    <a:pt x="25582" y="12676"/>
                    <a:pt x="33014" y="9853"/>
                    <a:pt x="33014" y="6338"/>
                  </a:cubicBezTo>
                  <a:cubicBezTo>
                    <a:pt x="33014" y="2824"/>
                    <a:pt x="25582" y="0"/>
                    <a:pt x="16479"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4" name="Google Shape;374;p4"/>
            <p:cNvSpPr/>
            <p:nvPr/>
          </p:nvSpPr>
          <p:spPr>
            <a:xfrm>
              <a:off x="3983352" y="3998444"/>
              <a:ext cx="1163527" cy="198804"/>
            </a:xfrm>
            <a:custGeom>
              <a:avLst/>
              <a:gdLst/>
              <a:ahLst/>
              <a:cxnLst/>
              <a:rect l="l" t="t" r="r" b="b"/>
              <a:pathLst>
                <a:path w="59691" h="10199" extrusionOk="0">
                  <a:moveTo>
                    <a:pt x="4668" y="1"/>
                  </a:moveTo>
                  <a:cubicBezTo>
                    <a:pt x="2075" y="1"/>
                    <a:pt x="1" y="2075"/>
                    <a:pt x="1" y="4725"/>
                  </a:cubicBezTo>
                  <a:lnTo>
                    <a:pt x="1" y="5474"/>
                  </a:lnTo>
                  <a:cubicBezTo>
                    <a:pt x="1" y="8067"/>
                    <a:pt x="2075" y="10199"/>
                    <a:pt x="4668" y="10199"/>
                  </a:cubicBezTo>
                  <a:lnTo>
                    <a:pt x="55024" y="10199"/>
                  </a:lnTo>
                  <a:cubicBezTo>
                    <a:pt x="57617" y="10199"/>
                    <a:pt x="59691" y="8067"/>
                    <a:pt x="59691" y="5474"/>
                  </a:cubicBezTo>
                  <a:lnTo>
                    <a:pt x="59691" y="4725"/>
                  </a:lnTo>
                  <a:cubicBezTo>
                    <a:pt x="59691" y="2075"/>
                    <a:pt x="57617" y="1"/>
                    <a:pt x="55024" y="1"/>
                  </a:cubicBezTo>
                  <a:close/>
                </a:path>
              </a:pathLst>
            </a:custGeom>
            <a:solidFill>
              <a:schemeClr val="accent1">
                <a:lumMod val="50000"/>
              </a:scheme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5" name="Google Shape;375;p4"/>
            <p:cNvSpPr/>
            <p:nvPr/>
          </p:nvSpPr>
          <p:spPr>
            <a:xfrm>
              <a:off x="4045124" y="4194732"/>
              <a:ext cx="1039983" cy="197693"/>
            </a:xfrm>
            <a:custGeom>
              <a:avLst/>
              <a:gdLst/>
              <a:ahLst/>
              <a:cxnLst/>
              <a:rect l="l" t="t" r="r" b="b"/>
              <a:pathLst>
                <a:path w="53353" h="10142" extrusionOk="0">
                  <a:moveTo>
                    <a:pt x="4725" y="1"/>
                  </a:moveTo>
                  <a:cubicBezTo>
                    <a:pt x="2075" y="1"/>
                    <a:pt x="1" y="2075"/>
                    <a:pt x="1" y="4668"/>
                  </a:cubicBezTo>
                  <a:lnTo>
                    <a:pt x="1" y="5474"/>
                  </a:lnTo>
                  <a:cubicBezTo>
                    <a:pt x="1" y="8067"/>
                    <a:pt x="2075" y="10141"/>
                    <a:pt x="4725" y="10141"/>
                  </a:cubicBezTo>
                  <a:lnTo>
                    <a:pt x="48686" y="10141"/>
                  </a:lnTo>
                  <a:cubicBezTo>
                    <a:pt x="51279" y="10141"/>
                    <a:pt x="53353" y="8067"/>
                    <a:pt x="53353" y="5474"/>
                  </a:cubicBezTo>
                  <a:lnTo>
                    <a:pt x="53353" y="4668"/>
                  </a:lnTo>
                  <a:cubicBezTo>
                    <a:pt x="53353" y="2075"/>
                    <a:pt x="51279" y="1"/>
                    <a:pt x="48686" y="1"/>
                  </a:cubicBezTo>
                  <a:close/>
                </a:path>
              </a:pathLst>
            </a:custGeom>
            <a:solidFill>
              <a:schemeClr val="accent1">
                <a:lumMod val="50000"/>
              </a:scheme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6" name="Google Shape;376;p4"/>
            <p:cNvSpPr/>
            <p:nvPr/>
          </p:nvSpPr>
          <p:spPr>
            <a:xfrm>
              <a:off x="4125979" y="4389909"/>
              <a:ext cx="879404" cy="197673"/>
            </a:xfrm>
            <a:custGeom>
              <a:avLst/>
              <a:gdLst/>
              <a:ahLst/>
              <a:cxnLst/>
              <a:rect l="l" t="t" r="r" b="b"/>
              <a:pathLst>
                <a:path w="45115" h="10141" extrusionOk="0">
                  <a:moveTo>
                    <a:pt x="4668" y="0"/>
                  </a:moveTo>
                  <a:cubicBezTo>
                    <a:pt x="2075" y="0"/>
                    <a:pt x="1" y="2075"/>
                    <a:pt x="1" y="4667"/>
                  </a:cubicBezTo>
                  <a:lnTo>
                    <a:pt x="1" y="5474"/>
                  </a:lnTo>
                  <a:cubicBezTo>
                    <a:pt x="1" y="8067"/>
                    <a:pt x="2075" y="10141"/>
                    <a:pt x="4668" y="10141"/>
                  </a:cubicBezTo>
                  <a:lnTo>
                    <a:pt x="40390" y="10141"/>
                  </a:lnTo>
                  <a:cubicBezTo>
                    <a:pt x="42982" y="10141"/>
                    <a:pt x="45114" y="8067"/>
                    <a:pt x="45114" y="5474"/>
                  </a:cubicBezTo>
                  <a:lnTo>
                    <a:pt x="45114" y="4667"/>
                  </a:lnTo>
                  <a:cubicBezTo>
                    <a:pt x="45114" y="2075"/>
                    <a:pt x="42982" y="0"/>
                    <a:pt x="40390" y="0"/>
                  </a:cubicBezTo>
                  <a:close/>
                </a:path>
              </a:pathLst>
            </a:custGeom>
            <a:solidFill>
              <a:schemeClr val="accent1">
                <a:lumMod val="50000"/>
              </a:scheme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377" name="Google Shape;377;p4"/>
            <p:cNvGrpSpPr/>
            <p:nvPr/>
          </p:nvGrpSpPr>
          <p:grpSpPr>
            <a:xfrm>
              <a:off x="4273108" y="3382497"/>
              <a:ext cx="617718" cy="615938"/>
              <a:chOff x="4273108" y="3382497"/>
              <a:chExt cx="617718" cy="615938"/>
            </a:xfrm>
          </p:grpSpPr>
          <p:sp>
            <p:nvSpPr>
              <p:cNvPr id="378" name="Google Shape;378;p4"/>
              <p:cNvSpPr/>
              <p:nvPr/>
            </p:nvSpPr>
            <p:spPr>
              <a:xfrm>
                <a:off x="4394418" y="3502667"/>
                <a:ext cx="29219" cy="495768"/>
              </a:xfrm>
              <a:custGeom>
                <a:avLst/>
                <a:gdLst/>
                <a:ahLst/>
                <a:cxnLst/>
                <a:rect l="l" t="t" r="r" b="b"/>
                <a:pathLst>
                  <a:path w="1499" h="24776" fill="none" extrusionOk="0">
                    <a:moveTo>
                      <a:pt x="1498" y="24776"/>
                    </a:moveTo>
                    <a:lnTo>
                      <a:pt x="0" y="1"/>
                    </a:lnTo>
                  </a:path>
                </a:pathLst>
              </a:custGeom>
              <a:noFill/>
              <a:ln w="19050" cap="flat" cmpd="sng">
                <a:solidFill>
                  <a:schemeClr val="accent3"/>
                </a:solidFill>
                <a:prstDash val="solid"/>
                <a:miter lim="57615"/>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9" name="Google Shape;379;p4"/>
              <p:cNvSpPr/>
              <p:nvPr/>
            </p:nvSpPr>
            <p:spPr>
              <a:xfrm>
                <a:off x="4740299" y="3502667"/>
                <a:ext cx="29219" cy="495768"/>
              </a:xfrm>
              <a:custGeom>
                <a:avLst/>
                <a:gdLst/>
                <a:ahLst/>
                <a:cxnLst/>
                <a:rect l="l" t="t" r="r" b="b"/>
                <a:pathLst>
                  <a:path w="1499" h="24776" fill="none" extrusionOk="0">
                    <a:moveTo>
                      <a:pt x="1" y="24776"/>
                    </a:moveTo>
                    <a:lnTo>
                      <a:pt x="1499" y="1"/>
                    </a:lnTo>
                  </a:path>
                </a:pathLst>
              </a:custGeom>
              <a:noFill/>
              <a:ln w="19050" cap="flat" cmpd="sng">
                <a:solidFill>
                  <a:schemeClr val="accent3"/>
                </a:solidFill>
                <a:prstDash val="solid"/>
                <a:miter lim="57615"/>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0" name="Google Shape;380;p4"/>
              <p:cNvSpPr/>
              <p:nvPr/>
            </p:nvSpPr>
            <p:spPr>
              <a:xfrm>
                <a:off x="4273108" y="3382497"/>
                <a:ext cx="77522" cy="51675"/>
              </a:xfrm>
              <a:custGeom>
                <a:avLst/>
                <a:gdLst/>
                <a:ahLst/>
                <a:cxnLst/>
                <a:rect l="l" t="t" r="r" b="b"/>
                <a:pathLst>
                  <a:path w="3977" h="2651" fill="none" extrusionOk="0">
                    <a:moveTo>
                      <a:pt x="1" y="2651"/>
                    </a:moveTo>
                    <a:cubicBezTo>
                      <a:pt x="1" y="1"/>
                      <a:pt x="3976" y="1"/>
                      <a:pt x="3976" y="2651"/>
                    </a:cubicBezTo>
                  </a:path>
                </a:pathLst>
              </a:custGeom>
              <a:noFill/>
              <a:ln w="1905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1" name="Google Shape;381;p4"/>
              <p:cNvSpPr/>
              <p:nvPr/>
            </p:nvSpPr>
            <p:spPr>
              <a:xfrm>
                <a:off x="4350610" y="3434153"/>
                <a:ext cx="77502" cy="51694"/>
              </a:xfrm>
              <a:custGeom>
                <a:avLst/>
                <a:gdLst/>
                <a:ahLst/>
                <a:cxnLst/>
                <a:rect l="l" t="t" r="r" b="b"/>
                <a:pathLst>
                  <a:path w="3976" h="2652" fill="none" extrusionOk="0">
                    <a:moveTo>
                      <a:pt x="3976" y="1"/>
                    </a:moveTo>
                    <a:cubicBezTo>
                      <a:pt x="3976" y="2651"/>
                      <a:pt x="0" y="2651"/>
                      <a:pt x="0" y="1"/>
                    </a:cubicBezTo>
                  </a:path>
                </a:pathLst>
              </a:custGeom>
              <a:noFill/>
              <a:ln w="1905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2" name="Google Shape;382;p4"/>
              <p:cNvSpPr/>
              <p:nvPr/>
            </p:nvSpPr>
            <p:spPr>
              <a:xfrm>
                <a:off x="4428093" y="3382497"/>
                <a:ext cx="77522" cy="51675"/>
              </a:xfrm>
              <a:custGeom>
                <a:avLst/>
                <a:gdLst/>
                <a:ahLst/>
                <a:cxnLst/>
                <a:rect l="l" t="t" r="r" b="b"/>
                <a:pathLst>
                  <a:path w="3977" h="2651" fill="none" extrusionOk="0">
                    <a:moveTo>
                      <a:pt x="1" y="2651"/>
                    </a:moveTo>
                    <a:cubicBezTo>
                      <a:pt x="1" y="1"/>
                      <a:pt x="3976" y="1"/>
                      <a:pt x="3976" y="2651"/>
                    </a:cubicBezTo>
                  </a:path>
                </a:pathLst>
              </a:custGeom>
              <a:noFill/>
              <a:ln w="1905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3" name="Google Shape;383;p4"/>
              <p:cNvSpPr/>
              <p:nvPr/>
            </p:nvSpPr>
            <p:spPr>
              <a:xfrm>
                <a:off x="4505595" y="3434153"/>
                <a:ext cx="76372" cy="51694"/>
              </a:xfrm>
              <a:custGeom>
                <a:avLst/>
                <a:gdLst/>
                <a:ahLst/>
                <a:cxnLst/>
                <a:rect l="l" t="t" r="r" b="b"/>
                <a:pathLst>
                  <a:path w="3918" h="2652" fill="none" extrusionOk="0">
                    <a:moveTo>
                      <a:pt x="3918" y="1"/>
                    </a:moveTo>
                    <a:cubicBezTo>
                      <a:pt x="3918" y="2651"/>
                      <a:pt x="0" y="2651"/>
                      <a:pt x="0" y="1"/>
                    </a:cubicBezTo>
                  </a:path>
                </a:pathLst>
              </a:custGeom>
              <a:noFill/>
              <a:ln w="1905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4" name="Google Shape;384;p4"/>
              <p:cNvSpPr/>
              <p:nvPr/>
            </p:nvSpPr>
            <p:spPr>
              <a:xfrm>
                <a:off x="4581947" y="3382497"/>
                <a:ext cx="77522" cy="51675"/>
              </a:xfrm>
              <a:custGeom>
                <a:avLst/>
                <a:gdLst/>
                <a:ahLst/>
                <a:cxnLst/>
                <a:rect l="l" t="t" r="r" b="b"/>
                <a:pathLst>
                  <a:path w="3977" h="2651" fill="none" extrusionOk="0">
                    <a:moveTo>
                      <a:pt x="1" y="2651"/>
                    </a:moveTo>
                    <a:cubicBezTo>
                      <a:pt x="1" y="1"/>
                      <a:pt x="3976" y="1"/>
                      <a:pt x="3976" y="2651"/>
                    </a:cubicBezTo>
                  </a:path>
                </a:pathLst>
              </a:custGeom>
              <a:noFill/>
              <a:ln w="1905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5" name="Google Shape;385;p4"/>
              <p:cNvSpPr/>
              <p:nvPr/>
            </p:nvSpPr>
            <p:spPr>
              <a:xfrm>
                <a:off x="4656077" y="3434153"/>
                <a:ext cx="84247" cy="53936"/>
              </a:xfrm>
              <a:custGeom>
                <a:avLst/>
                <a:gdLst/>
                <a:ahLst/>
                <a:cxnLst/>
                <a:rect l="l" t="t" r="r" b="b"/>
                <a:pathLst>
                  <a:path w="4322" h="2767" fill="none" extrusionOk="0">
                    <a:moveTo>
                      <a:pt x="4149" y="1"/>
                    </a:moveTo>
                    <a:cubicBezTo>
                      <a:pt x="4322" y="2767"/>
                      <a:pt x="1" y="2767"/>
                      <a:pt x="173" y="1"/>
                    </a:cubicBezTo>
                  </a:path>
                </a:pathLst>
              </a:custGeom>
              <a:noFill/>
              <a:ln w="1905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6" name="Google Shape;386;p4"/>
              <p:cNvSpPr/>
              <p:nvPr/>
            </p:nvSpPr>
            <p:spPr>
              <a:xfrm>
                <a:off x="4736932" y="3382497"/>
                <a:ext cx="76391" cy="51675"/>
              </a:xfrm>
              <a:custGeom>
                <a:avLst/>
                <a:gdLst/>
                <a:ahLst/>
                <a:cxnLst/>
                <a:rect l="l" t="t" r="r" b="b"/>
                <a:pathLst>
                  <a:path w="3919" h="2651" fill="none" extrusionOk="0">
                    <a:moveTo>
                      <a:pt x="1" y="2651"/>
                    </a:moveTo>
                    <a:cubicBezTo>
                      <a:pt x="1" y="1"/>
                      <a:pt x="3919" y="1"/>
                      <a:pt x="3919" y="2651"/>
                    </a:cubicBezTo>
                  </a:path>
                </a:pathLst>
              </a:custGeom>
              <a:noFill/>
              <a:ln w="1905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7" name="Google Shape;387;p4"/>
              <p:cNvSpPr/>
              <p:nvPr/>
            </p:nvSpPr>
            <p:spPr>
              <a:xfrm>
                <a:off x="4813304" y="3434153"/>
                <a:ext cx="77522" cy="51694"/>
              </a:xfrm>
              <a:custGeom>
                <a:avLst/>
                <a:gdLst/>
                <a:ahLst/>
                <a:cxnLst/>
                <a:rect l="l" t="t" r="r" b="b"/>
                <a:pathLst>
                  <a:path w="3977" h="2652" fill="none" extrusionOk="0">
                    <a:moveTo>
                      <a:pt x="3976" y="1"/>
                    </a:moveTo>
                    <a:cubicBezTo>
                      <a:pt x="3976" y="2651"/>
                      <a:pt x="1" y="2651"/>
                      <a:pt x="1" y="1"/>
                    </a:cubicBezTo>
                  </a:path>
                </a:pathLst>
              </a:custGeom>
              <a:noFill/>
              <a:ln w="1905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grpSp>
        <p:nvGrpSpPr>
          <p:cNvPr id="389" name="Google Shape;389;p4"/>
          <p:cNvGrpSpPr/>
          <p:nvPr/>
        </p:nvGrpSpPr>
        <p:grpSpPr>
          <a:xfrm>
            <a:off x="4791800" y="1789836"/>
            <a:ext cx="2608400" cy="2608400"/>
            <a:chOff x="3598129" y="1342377"/>
            <a:chExt cx="1956300" cy="1956300"/>
          </a:xfrm>
        </p:grpSpPr>
        <p:sp>
          <p:nvSpPr>
            <p:cNvPr id="390" name="Google Shape;390;p4"/>
            <p:cNvSpPr/>
            <p:nvPr/>
          </p:nvSpPr>
          <p:spPr>
            <a:xfrm>
              <a:off x="3598129" y="1342377"/>
              <a:ext cx="1956300" cy="19563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1" name="Google Shape;391;p4"/>
            <p:cNvSpPr/>
            <p:nvPr/>
          </p:nvSpPr>
          <p:spPr>
            <a:xfrm>
              <a:off x="3598129" y="1342377"/>
              <a:ext cx="1956300" cy="1956300"/>
            </a:xfrm>
            <a:prstGeom prst="pie">
              <a:avLst>
                <a:gd name="adj1" fmla="val 9210438"/>
                <a:gd name="adj2" fmla="val 16200000"/>
              </a:avLst>
            </a:prstGeom>
            <a:solidFill>
              <a:schemeClr val="accen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392" name="Google Shape;392;p4"/>
          <p:cNvGrpSpPr/>
          <p:nvPr/>
        </p:nvGrpSpPr>
        <p:grpSpPr>
          <a:xfrm>
            <a:off x="745221" y="1914496"/>
            <a:ext cx="4545763" cy="3984643"/>
            <a:chOff x="558916" y="1435872"/>
            <a:chExt cx="3409322" cy="2988482"/>
          </a:xfrm>
        </p:grpSpPr>
        <p:sp>
          <p:nvSpPr>
            <p:cNvPr id="393" name="Google Shape;393;p4"/>
            <p:cNvSpPr/>
            <p:nvPr/>
          </p:nvSpPr>
          <p:spPr>
            <a:xfrm>
              <a:off x="1914138" y="1435872"/>
              <a:ext cx="2054100" cy="2054100"/>
            </a:xfrm>
            <a:prstGeom prst="arc">
              <a:avLst>
                <a:gd name="adj1" fmla="val 12904267"/>
                <a:gd name="adj2" fmla="val 19511041"/>
              </a:avLst>
            </a:prstGeom>
            <a:noFill/>
            <a:ln w="9525" cap="flat" cmpd="sng">
              <a:solidFill>
                <a:schemeClr val="accent4"/>
              </a:solidFill>
              <a:prstDash val="solid"/>
              <a:round/>
              <a:headEnd type="diamond" w="sm" len="sm"/>
              <a:tailEnd type="diamond"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4" name="Google Shape;394;p4"/>
            <p:cNvSpPr txBox="1"/>
            <p:nvPr/>
          </p:nvSpPr>
          <p:spPr>
            <a:xfrm>
              <a:off x="583458" y="3294644"/>
              <a:ext cx="2659381" cy="112971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a:solidFill>
                    <a:schemeClr val="dk1"/>
                  </a:solidFill>
                  <a:latin typeface="Roboto"/>
                  <a:ea typeface="Roboto"/>
                  <a:cs typeface="Roboto"/>
                  <a:sym typeface="Roboto"/>
                </a:rPr>
                <a:t>Data yang </a:t>
              </a:r>
              <a:r>
                <a:rPr lang="en-US" sz="1600" err="1">
                  <a:solidFill>
                    <a:schemeClr val="dk1"/>
                  </a:solidFill>
                  <a:latin typeface="Roboto"/>
                  <a:ea typeface="Roboto"/>
                  <a:cs typeface="Roboto"/>
                  <a:sym typeface="Roboto"/>
                </a:rPr>
                <a:t>dikumpulkan</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sendiri</a:t>
              </a:r>
              <a:r>
                <a:rPr lang="en-US" sz="1600">
                  <a:solidFill>
                    <a:schemeClr val="dk1"/>
                  </a:solidFill>
                  <a:latin typeface="Roboto"/>
                  <a:ea typeface="Roboto"/>
                  <a:cs typeface="Roboto"/>
                  <a:sym typeface="Roboto"/>
                </a:rPr>
                <a:t> oleh </a:t>
              </a:r>
              <a:r>
                <a:rPr lang="en-US" sz="1600" err="1">
                  <a:solidFill>
                    <a:schemeClr val="dk1"/>
                  </a:solidFill>
                  <a:latin typeface="Roboto"/>
                  <a:ea typeface="Roboto"/>
                  <a:cs typeface="Roboto"/>
                  <a:sym typeface="Roboto"/>
                </a:rPr>
                <a:t>perorangan</a:t>
              </a:r>
              <a:r>
                <a:rPr lang="en-US" sz="1600">
                  <a:solidFill>
                    <a:schemeClr val="dk1"/>
                  </a:solidFill>
                  <a:latin typeface="Roboto"/>
                  <a:ea typeface="Roboto"/>
                  <a:cs typeface="Roboto"/>
                  <a:sym typeface="Roboto"/>
                </a:rPr>
                <a:t>/</a:t>
              </a:r>
              <a:r>
                <a:rPr lang="en-US" sz="1600" err="1">
                  <a:solidFill>
                    <a:schemeClr val="dk1"/>
                  </a:solidFill>
                  <a:latin typeface="Roboto"/>
                  <a:ea typeface="Roboto"/>
                  <a:cs typeface="Roboto"/>
                  <a:sym typeface="Roboto"/>
                </a:rPr>
                <a:t>suatu</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organisasi</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secara</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langsung</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dari</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objek</a:t>
              </a:r>
              <a:r>
                <a:rPr lang="en-US" sz="1600">
                  <a:solidFill>
                    <a:schemeClr val="dk1"/>
                  </a:solidFill>
                  <a:latin typeface="Roboto"/>
                  <a:ea typeface="Roboto"/>
                  <a:cs typeface="Roboto"/>
                  <a:sym typeface="Roboto"/>
                </a:rPr>
                <a:t> yang </a:t>
              </a:r>
              <a:r>
                <a:rPr lang="en-US" sz="1600" err="1">
                  <a:solidFill>
                    <a:schemeClr val="dk1"/>
                  </a:solidFill>
                  <a:latin typeface="Roboto"/>
                  <a:ea typeface="Roboto"/>
                  <a:cs typeface="Roboto"/>
                  <a:sym typeface="Roboto"/>
                </a:rPr>
                <a:t>diteliti</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untuk</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kepentingan</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kebutuhan</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organisasi</a:t>
              </a:r>
              <a:r>
                <a:rPr lang="en-US" sz="1600">
                  <a:solidFill>
                    <a:schemeClr val="dk1"/>
                  </a:solidFill>
                  <a:latin typeface="Roboto"/>
                  <a:ea typeface="Roboto"/>
                  <a:cs typeface="Roboto"/>
                  <a:sym typeface="Roboto"/>
                </a:rPr>
                <a:t> yang </a:t>
              </a:r>
              <a:r>
                <a:rPr lang="en-US" sz="1600" err="1">
                  <a:solidFill>
                    <a:schemeClr val="dk1"/>
                  </a:solidFill>
                  <a:latin typeface="Roboto"/>
                  <a:ea typeface="Roboto"/>
                  <a:cs typeface="Roboto"/>
                  <a:sym typeface="Roboto"/>
                </a:rPr>
                <a:t>dapat</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berupa</a:t>
              </a:r>
              <a:r>
                <a:rPr lang="en-US" sz="1600">
                  <a:solidFill>
                    <a:schemeClr val="dk1"/>
                  </a:solidFill>
                  <a:latin typeface="Roboto"/>
                  <a:ea typeface="Roboto"/>
                  <a:cs typeface="Roboto"/>
                  <a:sym typeface="Roboto"/>
                </a:rPr>
                <a:t> interview, </a:t>
              </a:r>
              <a:r>
                <a:rPr lang="en-US" sz="1600" err="1">
                  <a:solidFill>
                    <a:schemeClr val="dk1"/>
                  </a:solidFill>
                  <a:latin typeface="Roboto"/>
                  <a:ea typeface="Roboto"/>
                  <a:cs typeface="Roboto"/>
                  <a:sym typeface="Roboto"/>
                </a:rPr>
                <a:t>observasi</a:t>
              </a:r>
              <a:r>
                <a:rPr lang="en-US"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p:txBody>
        </p:sp>
        <p:sp>
          <p:nvSpPr>
            <p:cNvPr id="395" name="Google Shape;395;p4"/>
            <p:cNvSpPr/>
            <p:nvPr/>
          </p:nvSpPr>
          <p:spPr>
            <a:xfrm>
              <a:off x="558916" y="2641115"/>
              <a:ext cx="2790960" cy="587700"/>
            </a:xfrm>
            <a:prstGeom prst="rect">
              <a:avLst/>
            </a:prstGeom>
            <a:solidFill>
              <a:schemeClr val="accent1">
                <a:lumMod val="50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3466" dirty="0">
                  <a:solidFill>
                    <a:schemeClr val="lt1"/>
                  </a:solidFill>
                  <a:latin typeface="Fira Sans Extra Condensed"/>
                  <a:ea typeface="Fira Sans Extra Condensed"/>
                  <a:cs typeface="Fira Sans Extra Condensed"/>
                  <a:sym typeface="Fira Sans Extra Condensed"/>
                </a:rPr>
                <a:t>Primer</a:t>
              </a:r>
              <a:endParaRPr sz="2400" dirty="0">
                <a:solidFill>
                  <a:schemeClr val="lt1"/>
                </a:solidFill>
                <a:latin typeface="Calibri"/>
                <a:ea typeface="Calibri"/>
                <a:cs typeface="Calibri"/>
                <a:sym typeface="Calibri"/>
              </a:endParaRPr>
            </a:p>
          </p:txBody>
        </p:sp>
        <p:sp>
          <p:nvSpPr>
            <p:cNvPr id="396" name="Google Shape;396;p4"/>
            <p:cNvSpPr/>
            <p:nvPr/>
          </p:nvSpPr>
          <p:spPr>
            <a:xfrm>
              <a:off x="1617088" y="1987586"/>
              <a:ext cx="587700" cy="587700"/>
            </a:xfrm>
            <a:prstGeom prst="rect">
              <a:avLst/>
            </a:prstGeom>
            <a:solidFill>
              <a:schemeClr val="accent1">
                <a:lumMod val="50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endParaRPr sz="3466">
                <a:solidFill>
                  <a:schemeClr val="lt1"/>
                </a:solidFill>
                <a:latin typeface="Calibri"/>
                <a:ea typeface="Calibri"/>
                <a:cs typeface="Calibri"/>
                <a:sym typeface="Calibri"/>
              </a:endParaRPr>
            </a:p>
          </p:txBody>
        </p:sp>
      </p:grpSp>
      <p:grpSp>
        <p:nvGrpSpPr>
          <p:cNvPr id="397" name="Google Shape;397;p4"/>
          <p:cNvGrpSpPr/>
          <p:nvPr/>
        </p:nvGrpSpPr>
        <p:grpSpPr>
          <a:xfrm>
            <a:off x="2309587" y="2796204"/>
            <a:ext cx="476660" cy="491424"/>
            <a:chOff x="7350288" y="3464428"/>
            <a:chExt cx="442498" cy="456205"/>
          </a:xfrm>
        </p:grpSpPr>
        <p:sp>
          <p:nvSpPr>
            <p:cNvPr id="398" name="Google Shape;398;p4"/>
            <p:cNvSpPr/>
            <p:nvPr/>
          </p:nvSpPr>
          <p:spPr>
            <a:xfrm>
              <a:off x="7417027" y="3464428"/>
              <a:ext cx="26987" cy="26501"/>
            </a:xfrm>
            <a:custGeom>
              <a:avLst/>
              <a:gdLst/>
              <a:ahLst/>
              <a:cxnLst/>
              <a:rect l="l" t="t" r="r" b="b"/>
              <a:pathLst>
                <a:path w="945" h="928" extrusionOk="0">
                  <a:moveTo>
                    <a:pt x="0" y="0"/>
                  </a:moveTo>
                  <a:lnTo>
                    <a:pt x="0" y="928"/>
                  </a:lnTo>
                  <a:lnTo>
                    <a:pt x="945" y="928"/>
                  </a:lnTo>
                  <a:lnTo>
                    <a:pt x="945"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9" name="Google Shape;399;p4"/>
            <p:cNvSpPr/>
            <p:nvPr/>
          </p:nvSpPr>
          <p:spPr>
            <a:xfrm>
              <a:off x="7470972" y="3464428"/>
              <a:ext cx="26530" cy="26501"/>
            </a:xfrm>
            <a:custGeom>
              <a:avLst/>
              <a:gdLst/>
              <a:ahLst/>
              <a:cxnLst/>
              <a:rect l="l" t="t" r="r" b="b"/>
              <a:pathLst>
                <a:path w="929" h="928" extrusionOk="0">
                  <a:moveTo>
                    <a:pt x="0" y="0"/>
                  </a:moveTo>
                  <a:lnTo>
                    <a:pt x="0" y="928"/>
                  </a:lnTo>
                  <a:lnTo>
                    <a:pt x="928" y="928"/>
                  </a:lnTo>
                  <a:lnTo>
                    <a:pt x="928"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0" name="Google Shape;400;p4"/>
            <p:cNvSpPr/>
            <p:nvPr/>
          </p:nvSpPr>
          <p:spPr>
            <a:xfrm>
              <a:off x="7524431" y="3464428"/>
              <a:ext cx="27015" cy="26501"/>
            </a:xfrm>
            <a:custGeom>
              <a:avLst/>
              <a:gdLst/>
              <a:ahLst/>
              <a:cxnLst/>
              <a:rect l="l" t="t" r="r" b="b"/>
              <a:pathLst>
                <a:path w="946" h="928" extrusionOk="0">
                  <a:moveTo>
                    <a:pt x="1" y="0"/>
                  </a:moveTo>
                  <a:lnTo>
                    <a:pt x="1" y="928"/>
                  </a:lnTo>
                  <a:lnTo>
                    <a:pt x="945" y="928"/>
                  </a:lnTo>
                  <a:lnTo>
                    <a:pt x="945"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1" name="Google Shape;401;p4"/>
            <p:cNvSpPr/>
            <p:nvPr/>
          </p:nvSpPr>
          <p:spPr>
            <a:xfrm>
              <a:off x="7578377" y="3464428"/>
              <a:ext cx="26530" cy="26501"/>
            </a:xfrm>
            <a:custGeom>
              <a:avLst/>
              <a:gdLst/>
              <a:ahLst/>
              <a:cxnLst/>
              <a:rect l="l" t="t" r="r" b="b"/>
              <a:pathLst>
                <a:path w="929" h="928" extrusionOk="0">
                  <a:moveTo>
                    <a:pt x="1" y="0"/>
                  </a:moveTo>
                  <a:lnTo>
                    <a:pt x="1" y="928"/>
                  </a:lnTo>
                  <a:lnTo>
                    <a:pt x="929" y="928"/>
                  </a:lnTo>
                  <a:lnTo>
                    <a:pt x="929"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402" name="Google Shape;402;p4"/>
            <p:cNvGrpSpPr/>
            <p:nvPr/>
          </p:nvGrpSpPr>
          <p:grpSpPr>
            <a:xfrm>
              <a:off x="7350288" y="3464428"/>
              <a:ext cx="442498" cy="456205"/>
              <a:chOff x="7350288" y="3464428"/>
              <a:chExt cx="442498" cy="456205"/>
            </a:xfrm>
          </p:grpSpPr>
          <p:sp>
            <p:nvSpPr>
              <p:cNvPr id="403" name="Google Shape;403;p4"/>
              <p:cNvSpPr/>
              <p:nvPr/>
            </p:nvSpPr>
            <p:spPr>
              <a:xfrm>
                <a:off x="7350288" y="3490901"/>
                <a:ext cx="321814" cy="80961"/>
              </a:xfrm>
              <a:custGeom>
                <a:avLst/>
                <a:gdLst/>
                <a:ahLst/>
                <a:cxnLst/>
                <a:rect l="l" t="t" r="r" b="b"/>
                <a:pathLst>
                  <a:path w="11269" h="2835" extrusionOk="0">
                    <a:moveTo>
                      <a:pt x="1873" y="1"/>
                    </a:moveTo>
                    <a:cubicBezTo>
                      <a:pt x="829" y="1"/>
                      <a:pt x="1" y="846"/>
                      <a:pt x="1" y="1890"/>
                    </a:cubicBezTo>
                    <a:lnTo>
                      <a:pt x="1" y="2835"/>
                    </a:lnTo>
                    <a:lnTo>
                      <a:pt x="11269" y="2835"/>
                    </a:lnTo>
                    <a:lnTo>
                      <a:pt x="11269" y="1890"/>
                    </a:lnTo>
                    <a:cubicBezTo>
                      <a:pt x="11269" y="846"/>
                      <a:pt x="10424" y="1"/>
                      <a:pt x="9396" y="1"/>
                    </a:cubicBezTo>
                    <a:lnTo>
                      <a:pt x="8916" y="1"/>
                    </a:lnTo>
                    <a:lnTo>
                      <a:pt x="8916" y="1890"/>
                    </a:lnTo>
                    <a:lnTo>
                      <a:pt x="7988" y="1890"/>
                    </a:lnTo>
                    <a:lnTo>
                      <a:pt x="7988" y="1"/>
                    </a:lnTo>
                    <a:lnTo>
                      <a:pt x="7043" y="1"/>
                    </a:lnTo>
                    <a:lnTo>
                      <a:pt x="7043" y="1890"/>
                    </a:lnTo>
                    <a:lnTo>
                      <a:pt x="6099" y="1890"/>
                    </a:lnTo>
                    <a:lnTo>
                      <a:pt x="6099" y="1"/>
                    </a:lnTo>
                    <a:lnTo>
                      <a:pt x="5171" y="1"/>
                    </a:lnTo>
                    <a:lnTo>
                      <a:pt x="5171" y="1890"/>
                    </a:lnTo>
                    <a:lnTo>
                      <a:pt x="4226" y="1890"/>
                    </a:lnTo>
                    <a:lnTo>
                      <a:pt x="4226" y="1"/>
                    </a:lnTo>
                    <a:lnTo>
                      <a:pt x="3282" y="1"/>
                    </a:lnTo>
                    <a:lnTo>
                      <a:pt x="3282" y="1890"/>
                    </a:lnTo>
                    <a:lnTo>
                      <a:pt x="2337" y="1890"/>
                    </a:lnTo>
                    <a:lnTo>
                      <a:pt x="2337"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4" name="Google Shape;404;p4"/>
              <p:cNvSpPr/>
              <p:nvPr/>
            </p:nvSpPr>
            <p:spPr>
              <a:xfrm>
                <a:off x="7350288" y="3598819"/>
                <a:ext cx="321814" cy="321814"/>
              </a:xfrm>
              <a:custGeom>
                <a:avLst/>
                <a:gdLst/>
                <a:ahLst/>
                <a:cxnLst/>
                <a:rect l="l" t="t" r="r" b="b"/>
                <a:pathLst>
                  <a:path w="11269" h="11269" extrusionOk="0">
                    <a:moveTo>
                      <a:pt x="9396" y="928"/>
                    </a:moveTo>
                    <a:lnTo>
                      <a:pt x="9396" y="1873"/>
                    </a:lnTo>
                    <a:lnTo>
                      <a:pt x="1873" y="1873"/>
                    </a:lnTo>
                    <a:lnTo>
                      <a:pt x="1873" y="928"/>
                    </a:lnTo>
                    <a:close/>
                    <a:moveTo>
                      <a:pt x="9396" y="2801"/>
                    </a:moveTo>
                    <a:lnTo>
                      <a:pt x="9396" y="3745"/>
                    </a:lnTo>
                    <a:lnTo>
                      <a:pt x="1873" y="3745"/>
                    </a:lnTo>
                    <a:lnTo>
                      <a:pt x="1873" y="2801"/>
                    </a:lnTo>
                    <a:close/>
                    <a:moveTo>
                      <a:pt x="9396" y="4690"/>
                    </a:moveTo>
                    <a:lnTo>
                      <a:pt x="9396" y="5618"/>
                    </a:lnTo>
                    <a:lnTo>
                      <a:pt x="1873" y="5618"/>
                    </a:lnTo>
                    <a:lnTo>
                      <a:pt x="1873" y="4690"/>
                    </a:lnTo>
                    <a:close/>
                    <a:moveTo>
                      <a:pt x="7507" y="6562"/>
                    </a:moveTo>
                    <a:lnTo>
                      <a:pt x="7507" y="7507"/>
                    </a:lnTo>
                    <a:lnTo>
                      <a:pt x="1873" y="7507"/>
                    </a:lnTo>
                    <a:lnTo>
                      <a:pt x="1873" y="6562"/>
                    </a:lnTo>
                    <a:close/>
                    <a:moveTo>
                      <a:pt x="5635" y="8435"/>
                    </a:moveTo>
                    <a:lnTo>
                      <a:pt x="5635" y="9379"/>
                    </a:lnTo>
                    <a:lnTo>
                      <a:pt x="1873" y="9379"/>
                    </a:lnTo>
                    <a:lnTo>
                      <a:pt x="1873" y="8435"/>
                    </a:lnTo>
                    <a:close/>
                    <a:moveTo>
                      <a:pt x="1" y="0"/>
                    </a:moveTo>
                    <a:lnTo>
                      <a:pt x="1" y="9379"/>
                    </a:lnTo>
                    <a:cubicBezTo>
                      <a:pt x="1" y="10423"/>
                      <a:pt x="829" y="11268"/>
                      <a:pt x="1873" y="11268"/>
                    </a:cubicBezTo>
                    <a:lnTo>
                      <a:pt x="9396" y="11268"/>
                    </a:lnTo>
                    <a:cubicBezTo>
                      <a:pt x="10424" y="11268"/>
                      <a:pt x="11269" y="10423"/>
                      <a:pt x="11269" y="9379"/>
                    </a:cubicBezTo>
                    <a:lnTo>
                      <a:pt x="11269"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5" name="Google Shape;405;p4"/>
              <p:cNvSpPr/>
              <p:nvPr/>
            </p:nvSpPr>
            <p:spPr>
              <a:xfrm>
                <a:off x="7712311" y="3638571"/>
                <a:ext cx="80475" cy="160922"/>
              </a:xfrm>
              <a:custGeom>
                <a:avLst/>
                <a:gdLst/>
                <a:ahLst/>
                <a:cxnLst/>
                <a:rect l="l" t="t" r="r" b="b"/>
                <a:pathLst>
                  <a:path w="2818" h="5635" extrusionOk="0">
                    <a:moveTo>
                      <a:pt x="0" y="0"/>
                    </a:moveTo>
                    <a:lnTo>
                      <a:pt x="0" y="5634"/>
                    </a:lnTo>
                    <a:lnTo>
                      <a:pt x="2817" y="5634"/>
                    </a:lnTo>
                    <a:lnTo>
                      <a:pt x="2817"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6" name="Google Shape;406;p4"/>
              <p:cNvSpPr/>
              <p:nvPr/>
            </p:nvSpPr>
            <p:spPr>
              <a:xfrm>
                <a:off x="7712311" y="3464428"/>
                <a:ext cx="80475" cy="93726"/>
              </a:xfrm>
              <a:custGeom>
                <a:avLst/>
                <a:gdLst/>
                <a:ahLst/>
                <a:cxnLst/>
                <a:rect l="l" t="t" r="r" b="b"/>
                <a:pathLst>
                  <a:path w="2818" h="3282" extrusionOk="0">
                    <a:moveTo>
                      <a:pt x="1409" y="0"/>
                    </a:moveTo>
                    <a:cubicBezTo>
                      <a:pt x="630" y="0"/>
                      <a:pt x="0" y="630"/>
                      <a:pt x="0" y="1409"/>
                    </a:cubicBezTo>
                    <a:lnTo>
                      <a:pt x="0" y="3281"/>
                    </a:lnTo>
                    <a:lnTo>
                      <a:pt x="2817" y="3281"/>
                    </a:lnTo>
                    <a:lnTo>
                      <a:pt x="2817" y="1409"/>
                    </a:lnTo>
                    <a:cubicBezTo>
                      <a:pt x="2817" y="630"/>
                      <a:pt x="2188" y="0"/>
                      <a:pt x="1409"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7" name="Google Shape;407;p4"/>
              <p:cNvSpPr/>
              <p:nvPr/>
            </p:nvSpPr>
            <p:spPr>
              <a:xfrm>
                <a:off x="7712311" y="3585083"/>
                <a:ext cx="80475" cy="27015"/>
              </a:xfrm>
              <a:custGeom>
                <a:avLst/>
                <a:gdLst/>
                <a:ahLst/>
                <a:cxnLst/>
                <a:rect l="l" t="t" r="r" b="b"/>
                <a:pathLst>
                  <a:path w="2818" h="946" extrusionOk="0">
                    <a:moveTo>
                      <a:pt x="0" y="1"/>
                    </a:moveTo>
                    <a:lnTo>
                      <a:pt x="0" y="945"/>
                    </a:lnTo>
                    <a:lnTo>
                      <a:pt x="2817" y="945"/>
                    </a:lnTo>
                    <a:lnTo>
                      <a:pt x="2817"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8" name="Google Shape;408;p4"/>
              <p:cNvSpPr/>
              <p:nvPr/>
            </p:nvSpPr>
            <p:spPr>
              <a:xfrm>
                <a:off x="7712311" y="3826423"/>
                <a:ext cx="80475" cy="88528"/>
              </a:xfrm>
              <a:custGeom>
                <a:avLst/>
                <a:gdLst/>
                <a:ahLst/>
                <a:cxnLst/>
                <a:rect l="l" t="t" r="r" b="b"/>
                <a:pathLst>
                  <a:path w="2818" h="3100" extrusionOk="0">
                    <a:moveTo>
                      <a:pt x="0" y="1"/>
                    </a:moveTo>
                    <a:lnTo>
                      <a:pt x="1409" y="3099"/>
                    </a:lnTo>
                    <a:lnTo>
                      <a:pt x="2817"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grpSp>
        <p:nvGrpSpPr>
          <p:cNvPr id="409" name="Google Shape;409;p4"/>
          <p:cNvGrpSpPr/>
          <p:nvPr/>
        </p:nvGrpSpPr>
        <p:grpSpPr>
          <a:xfrm>
            <a:off x="6901017" y="1914497"/>
            <a:ext cx="5079852" cy="4131717"/>
            <a:chOff x="5175763" y="1435872"/>
            <a:chExt cx="3809888" cy="3098787"/>
          </a:xfrm>
        </p:grpSpPr>
        <p:sp>
          <p:nvSpPr>
            <p:cNvPr id="410" name="Google Shape;410;p4"/>
            <p:cNvSpPr/>
            <p:nvPr/>
          </p:nvSpPr>
          <p:spPr>
            <a:xfrm flipH="1">
              <a:off x="5175763" y="1435872"/>
              <a:ext cx="2054100" cy="2054100"/>
            </a:xfrm>
            <a:prstGeom prst="arc">
              <a:avLst>
                <a:gd name="adj1" fmla="val 12904267"/>
                <a:gd name="adj2" fmla="val 19511041"/>
              </a:avLst>
            </a:prstGeom>
            <a:noFill/>
            <a:ln w="9525" cap="flat" cmpd="sng">
              <a:solidFill>
                <a:schemeClr val="accent4"/>
              </a:solidFill>
              <a:prstDash val="solid"/>
              <a:round/>
              <a:headEnd type="diamond" w="sm" len="sm"/>
              <a:tailEnd type="diamond"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11" name="Google Shape;411;p4"/>
            <p:cNvSpPr txBox="1"/>
            <p:nvPr/>
          </p:nvSpPr>
          <p:spPr>
            <a:xfrm flipH="1">
              <a:off x="5431816" y="3485138"/>
              <a:ext cx="3553835" cy="1049521"/>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a:solidFill>
                    <a:schemeClr val="dk1"/>
                  </a:solidFill>
                  <a:latin typeface="Roboto"/>
                  <a:ea typeface="Roboto"/>
                  <a:cs typeface="Roboto"/>
                  <a:sym typeface="Roboto"/>
                </a:rPr>
                <a:t>Data yang </a:t>
              </a:r>
              <a:r>
                <a:rPr lang="en-US" sz="1600" err="1">
                  <a:solidFill>
                    <a:schemeClr val="dk1"/>
                  </a:solidFill>
                  <a:latin typeface="Roboto"/>
                  <a:ea typeface="Roboto"/>
                  <a:cs typeface="Roboto"/>
                  <a:sym typeface="Roboto"/>
                </a:rPr>
                <a:t>diperoleh</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dikumpulkan</a:t>
              </a:r>
              <a:r>
                <a:rPr lang="en-US" sz="1600">
                  <a:solidFill>
                    <a:schemeClr val="dk1"/>
                  </a:solidFill>
                  <a:latin typeface="Roboto"/>
                  <a:ea typeface="Roboto"/>
                  <a:cs typeface="Roboto"/>
                  <a:sym typeface="Roboto"/>
                </a:rPr>
                <a:t> dan </a:t>
              </a:r>
              <a:r>
                <a:rPr lang="en-US" sz="1600" err="1">
                  <a:solidFill>
                    <a:schemeClr val="dk1"/>
                  </a:solidFill>
                  <a:latin typeface="Roboto"/>
                  <a:ea typeface="Roboto"/>
                  <a:cs typeface="Roboto"/>
                  <a:sym typeface="Roboto"/>
                </a:rPr>
                <a:t>disatukan</a:t>
              </a:r>
              <a:r>
                <a:rPr lang="en-US" sz="1600">
                  <a:solidFill>
                    <a:schemeClr val="dk1"/>
                  </a:solidFill>
                  <a:latin typeface="Roboto"/>
                  <a:ea typeface="Roboto"/>
                  <a:cs typeface="Roboto"/>
                  <a:sym typeface="Roboto"/>
                </a:rPr>
                <a:t> oleh </a:t>
              </a:r>
              <a:r>
                <a:rPr lang="en-US" sz="1600" err="1">
                  <a:solidFill>
                    <a:schemeClr val="dk1"/>
                  </a:solidFill>
                  <a:latin typeface="Roboto"/>
                  <a:ea typeface="Roboto"/>
                  <a:cs typeface="Roboto"/>
                  <a:sym typeface="Roboto"/>
                </a:rPr>
                <a:t>studi-studi</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sebelumnya</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atau</a:t>
              </a:r>
              <a:r>
                <a:rPr lang="en-US" sz="1600">
                  <a:solidFill>
                    <a:schemeClr val="dk1"/>
                  </a:solidFill>
                  <a:latin typeface="Roboto"/>
                  <a:ea typeface="Roboto"/>
                  <a:cs typeface="Roboto"/>
                  <a:sym typeface="Roboto"/>
                </a:rPr>
                <a:t> yang </a:t>
              </a:r>
              <a:r>
                <a:rPr lang="en-US" sz="1600" err="1">
                  <a:solidFill>
                    <a:schemeClr val="dk1"/>
                  </a:solidFill>
                  <a:latin typeface="Roboto"/>
                  <a:ea typeface="Roboto"/>
                  <a:cs typeface="Roboto"/>
                  <a:sym typeface="Roboto"/>
                </a:rPr>
                <a:t>diterbitkan</a:t>
              </a:r>
              <a:r>
                <a:rPr lang="en-US" sz="1600">
                  <a:solidFill>
                    <a:schemeClr val="dk1"/>
                  </a:solidFill>
                  <a:latin typeface="Roboto"/>
                  <a:ea typeface="Roboto"/>
                  <a:cs typeface="Roboto"/>
                  <a:sym typeface="Roboto"/>
                </a:rPr>
                <a:t> oleh </a:t>
              </a:r>
              <a:r>
                <a:rPr lang="en-US" sz="1600" err="1">
                  <a:solidFill>
                    <a:schemeClr val="dk1"/>
                  </a:solidFill>
                  <a:latin typeface="Roboto"/>
                  <a:ea typeface="Roboto"/>
                  <a:cs typeface="Roboto"/>
                  <a:sym typeface="Roboto"/>
                </a:rPr>
                <a:t>berbagai</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instansi</a:t>
              </a:r>
              <a:r>
                <a:rPr lang="en-US" sz="1600">
                  <a:solidFill>
                    <a:schemeClr val="dk1"/>
                  </a:solidFill>
                  <a:latin typeface="Roboto"/>
                  <a:ea typeface="Roboto"/>
                  <a:cs typeface="Roboto"/>
                  <a:sym typeface="Roboto"/>
                </a:rPr>
                <a:t> lain. </a:t>
              </a:r>
              <a:r>
                <a:rPr lang="en-US" sz="1600" err="1">
                  <a:solidFill>
                    <a:schemeClr val="dk1"/>
                  </a:solidFill>
                  <a:latin typeface="Roboto"/>
                  <a:ea typeface="Roboto"/>
                  <a:cs typeface="Roboto"/>
                  <a:sym typeface="Roboto"/>
                </a:rPr>
                <a:t>Biasanya</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sumber</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tidak</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langsung</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berupa</a:t>
              </a:r>
              <a:r>
                <a:rPr lang="en-US" sz="1600">
                  <a:solidFill>
                    <a:schemeClr val="dk1"/>
                  </a:solidFill>
                  <a:latin typeface="Roboto"/>
                  <a:ea typeface="Roboto"/>
                  <a:cs typeface="Roboto"/>
                  <a:sym typeface="Roboto"/>
                </a:rPr>
                <a:t> data </a:t>
              </a:r>
              <a:r>
                <a:rPr lang="en-US" sz="1600" err="1">
                  <a:solidFill>
                    <a:schemeClr val="dk1"/>
                  </a:solidFill>
                  <a:latin typeface="Roboto"/>
                  <a:ea typeface="Roboto"/>
                  <a:cs typeface="Roboto"/>
                  <a:sym typeface="Roboto"/>
                </a:rPr>
                <a:t>dokumentasi</a:t>
              </a:r>
              <a:r>
                <a:rPr lang="en-US" sz="1600">
                  <a:solidFill>
                    <a:schemeClr val="dk1"/>
                  </a:solidFill>
                  <a:latin typeface="Roboto"/>
                  <a:ea typeface="Roboto"/>
                  <a:cs typeface="Roboto"/>
                  <a:sym typeface="Roboto"/>
                </a:rPr>
                <a:t> dan </a:t>
              </a:r>
              <a:r>
                <a:rPr lang="en-US" sz="1600" err="1">
                  <a:solidFill>
                    <a:schemeClr val="dk1"/>
                  </a:solidFill>
                  <a:latin typeface="Roboto"/>
                  <a:ea typeface="Roboto"/>
                  <a:cs typeface="Roboto"/>
                  <a:sym typeface="Roboto"/>
                </a:rPr>
                <a:t>arsip-arsip</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resmi</a:t>
              </a:r>
              <a:r>
                <a:rPr lang="en-US" sz="1600">
                  <a:solidFill>
                    <a:schemeClr val="dk1"/>
                  </a:solidFill>
                  <a:latin typeface="Roboto"/>
                  <a:ea typeface="Roboto"/>
                  <a:cs typeface="Roboto"/>
                  <a:sym typeface="Roboto"/>
                </a:rPr>
                <a:t>.</a:t>
              </a:r>
            </a:p>
            <a:p>
              <a:pPr marL="0" marR="0" lvl="0" indent="0" algn="ctr" rtl="0">
                <a:spcBef>
                  <a:spcPts val="0"/>
                </a:spcBef>
                <a:spcAft>
                  <a:spcPts val="0"/>
                </a:spcAft>
                <a:buNone/>
              </a:pPr>
              <a:r>
                <a:rPr lang="en-US" sz="1600" err="1">
                  <a:solidFill>
                    <a:schemeClr val="dk1"/>
                  </a:solidFill>
                  <a:latin typeface="Roboto"/>
                  <a:ea typeface="Roboto"/>
                  <a:cs typeface="Roboto"/>
                  <a:sym typeface="Roboto"/>
                </a:rPr>
                <a:t>Contoh</a:t>
              </a:r>
              <a:r>
                <a:rPr lang="en-US" sz="1600">
                  <a:solidFill>
                    <a:schemeClr val="dk1"/>
                  </a:solidFill>
                  <a:latin typeface="Roboto"/>
                  <a:ea typeface="Roboto"/>
                  <a:cs typeface="Roboto"/>
                  <a:sym typeface="Roboto"/>
                </a:rPr>
                <a:t>: data stunting dan </a:t>
              </a:r>
              <a:r>
                <a:rPr lang="en-US" sz="1600" err="1">
                  <a:solidFill>
                    <a:schemeClr val="dk1"/>
                  </a:solidFill>
                  <a:latin typeface="Roboto"/>
                  <a:ea typeface="Roboto"/>
                  <a:cs typeface="Roboto"/>
                  <a:sym typeface="Roboto"/>
                </a:rPr>
                <a:t>wabah</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dari</a:t>
              </a:r>
              <a:r>
                <a:rPr lang="en-US" sz="1600">
                  <a:solidFill>
                    <a:schemeClr val="dk1"/>
                  </a:solidFill>
                  <a:latin typeface="Roboto"/>
                  <a:ea typeface="Roboto"/>
                  <a:cs typeface="Roboto"/>
                  <a:sym typeface="Roboto"/>
                </a:rPr>
                <a:t> </a:t>
              </a:r>
              <a:r>
                <a:rPr lang="en-US" sz="1600" err="1">
                  <a:solidFill>
                    <a:schemeClr val="dk1"/>
                  </a:solidFill>
                  <a:latin typeface="Roboto"/>
                  <a:ea typeface="Roboto"/>
                  <a:cs typeface="Roboto"/>
                  <a:sym typeface="Roboto"/>
                </a:rPr>
                <a:t>Puskesmas</a:t>
              </a:r>
              <a:endParaRPr sz="1600">
                <a:solidFill>
                  <a:schemeClr val="dk1"/>
                </a:solidFill>
                <a:latin typeface="Roboto"/>
                <a:ea typeface="Roboto"/>
                <a:cs typeface="Roboto"/>
                <a:sym typeface="Roboto"/>
              </a:endParaRPr>
            </a:p>
          </p:txBody>
        </p:sp>
        <p:sp>
          <p:nvSpPr>
            <p:cNvPr id="412" name="Google Shape;412;p4"/>
            <p:cNvSpPr/>
            <p:nvPr/>
          </p:nvSpPr>
          <p:spPr>
            <a:xfrm flipH="1">
              <a:off x="6416982" y="2802257"/>
              <a:ext cx="1599900" cy="587700"/>
            </a:xfrm>
            <a:prstGeom prst="rect">
              <a:avLst/>
            </a:prstGeom>
            <a:solidFill>
              <a:schemeClr val="accent1">
                <a:lumMod val="50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3466">
                  <a:solidFill>
                    <a:schemeClr val="lt1"/>
                  </a:solidFill>
                  <a:latin typeface="Fira Sans Extra Condensed"/>
                  <a:ea typeface="Fira Sans Extra Condensed"/>
                  <a:cs typeface="Fira Sans Extra Condensed"/>
                  <a:sym typeface="Fira Sans Extra Condensed"/>
                </a:rPr>
                <a:t>Sekunder</a:t>
              </a:r>
              <a:endParaRPr sz="2400">
                <a:solidFill>
                  <a:schemeClr val="lt1"/>
                </a:solidFill>
                <a:latin typeface="Calibri"/>
                <a:ea typeface="Calibri"/>
                <a:cs typeface="Calibri"/>
                <a:sym typeface="Calibri"/>
              </a:endParaRPr>
            </a:p>
          </p:txBody>
        </p:sp>
        <p:sp>
          <p:nvSpPr>
            <p:cNvPr id="413" name="Google Shape;413;p4"/>
            <p:cNvSpPr/>
            <p:nvPr/>
          </p:nvSpPr>
          <p:spPr>
            <a:xfrm flipH="1">
              <a:off x="6939213" y="1987586"/>
              <a:ext cx="587700" cy="587700"/>
            </a:xfrm>
            <a:prstGeom prst="rect">
              <a:avLst/>
            </a:prstGeom>
            <a:solidFill>
              <a:schemeClr val="accent1">
                <a:lumMod val="50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endParaRPr sz="3466" dirty="0">
                <a:solidFill>
                  <a:schemeClr val="lt1"/>
                </a:solidFill>
                <a:latin typeface="Calibri"/>
                <a:ea typeface="Calibri"/>
                <a:cs typeface="Calibri"/>
                <a:sym typeface="Calibri"/>
              </a:endParaRPr>
            </a:p>
          </p:txBody>
        </p:sp>
      </p:grpSp>
      <p:grpSp>
        <p:nvGrpSpPr>
          <p:cNvPr id="414" name="Google Shape;414;p4"/>
          <p:cNvGrpSpPr/>
          <p:nvPr/>
        </p:nvGrpSpPr>
        <p:grpSpPr>
          <a:xfrm>
            <a:off x="9400256" y="2798088"/>
            <a:ext cx="487652" cy="487654"/>
            <a:chOff x="2220533" y="2698744"/>
            <a:chExt cx="456205" cy="456207"/>
          </a:xfrm>
        </p:grpSpPr>
        <p:sp>
          <p:nvSpPr>
            <p:cNvPr id="415" name="Google Shape;415;p4"/>
            <p:cNvSpPr/>
            <p:nvPr/>
          </p:nvSpPr>
          <p:spPr>
            <a:xfrm>
              <a:off x="2220533" y="2792898"/>
              <a:ext cx="121626" cy="174201"/>
            </a:xfrm>
            <a:custGeom>
              <a:avLst/>
              <a:gdLst/>
              <a:ahLst/>
              <a:cxnLst/>
              <a:rect l="l" t="t" r="r" b="b"/>
              <a:pathLst>
                <a:path w="4259" h="6100" extrusionOk="0">
                  <a:moveTo>
                    <a:pt x="4259" y="1"/>
                  </a:moveTo>
                  <a:cubicBezTo>
                    <a:pt x="1856" y="233"/>
                    <a:pt x="0" y="2255"/>
                    <a:pt x="0" y="4691"/>
                  </a:cubicBezTo>
                  <a:lnTo>
                    <a:pt x="0" y="6099"/>
                  </a:lnTo>
                  <a:lnTo>
                    <a:pt x="4242" y="6099"/>
                  </a:lnTo>
                  <a:lnTo>
                    <a:pt x="4242" y="5138"/>
                  </a:lnTo>
                  <a:cubicBezTo>
                    <a:pt x="3695" y="5055"/>
                    <a:pt x="3298" y="4575"/>
                    <a:pt x="3298" y="4028"/>
                  </a:cubicBezTo>
                  <a:lnTo>
                    <a:pt x="3298" y="3464"/>
                  </a:lnTo>
                  <a:cubicBezTo>
                    <a:pt x="3298" y="2917"/>
                    <a:pt x="3695" y="2453"/>
                    <a:pt x="4242" y="2354"/>
                  </a:cubicBezTo>
                  <a:lnTo>
                    <a:pt x="4242" y="465"/>
                  </a:lnTo>
                  <a:cubicBezTo>
                    <a:pt x="4242" y="299"/>
                    <a:pt x="4242" y="150"/>
                    <a:pt x="4259"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16" name="Google Shape;416;p4"/>
            <p:cNvSpPr/>
            <p:nvPr/>
          </p:nvSpPr>
          <p:spPr>
            <a:xfrm>
              <a:off x="2220533" y="2994029"/>
              <a:ext cx="268326" cy="160922"/>
            </a:xfrm>
            <a:custGeom>
              <a:avLst/>
              <a:gdLst/>
              <a:ahLst/>
              <a:cxnLst/>
              <a:rect l="l" t="t" r="r" b="b"/>
              <a:pathLst>
                <a:path w="9396" h="5635" extrusionOk="0">
                  <a:moveTo>
                    <a:pt x="0" y="1"/>
                  </a:moveTo>
                  <a:lnTo>
                    <a:pt x="0" y="1625"/>
                  </a:lnTo>
                  <a:cubicBezTo>
                    <a:pt x="0" y="3828"/>
                    <a:pt x="1790" y="5635"/>
                    <a:pt x="4010" y="5635"/>
                  </a:cubicBezTo>
                  <a:lnTo>
                    <a:pt x="5386" y="5635"/>
                  </a:lnTo>
                  <a:cubicBezTo>
                    <a:pt x="7606" y="5635"/>
                    <a:pt x="9396" y="3828"/>
                    <a:pt x="9396" y="1625"/>
                  </a:cubicBezTo>
                  <a:lnTo>
                    <a:pt x="9396"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17" name="Google Shape;417;p4"/>
            <p:cNvSpPr/>
            <p:nvPr/>
          </p:nvSpPr>
          <p:spPr>
            <a:xfrm>
              <a:off x="2368175" y="2793384"/>
              <a:ext cx="120684" cy="173715"/>
            </a:xfrm>
            <a:custGeom>
              <a:avLst/>
              <a:gdLst/>
              <a:ahLst/>
              <a:cxnLst/>
              <a:rect l="l" t="t" r="r" b="b"/>
              <a:pathLst>
                <a:path w="4226" h="6083" extrusionOk="0">
                  <a:moveTo>
                    <a:pt x="33" y="1"/>
                  </a:moveTo>
                  <a:cubicBezTo>
                    <a:pt x="17" y="150"/>
                    <a:pt x="0" y="299"/>
                    <a:pt x="0" y="448"/>
                  </a:cubicBezTo>
                  <a:lnTo>
                    <a:pt x="0" y="2337"/>
                  </a:lnTo>
                  <a:cubicBezTo>
                    <a:pt x="547" y="2436"/>
                    <a:pt x="945" y="2900"/>
                    <a:pt x="945" y="3447"/>
                  </a:cubicBezTo>
                  <a:lnTo>
                    <a:pt x="945" y="4011"/>
                  </a:lnTo>
                  <a:cubicBezTo>
                    <a:pt x="945" y="4558"/>
                    <a:pt x="547" y="5038"/>
                    <a:pt x="0" y="5121"/>
                  </a:cubicBezTo>
                  <a:lnTo>
                    <a:pt x="0" y="6082"/>
                  </a:lnTo>
                  <a:lnTo>
                    <a:pt x="4226" y="6082"/>
                  </a:lnTo>
                  <a:lnTo>
                    <a:pt x="4226" y="4674"/>
                  </a:lnTo>
                  <a:cubicBezTo>
                    <a:pt x="4226" y="2271"/>
                    <a:pt x="2420" y="266"/>
                    <a:pt x="33"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18" name="Google Shape;418;p4"/>
            <p:cNvSpPr/>
            <p:nvPr/>
          </p:nvSpPr>
          <p:spPr>
            <a:xfrm>
              <a:off x="2341674" y="2886595"/>
              <a:ext cx="26530" cy="26530"/>
            </a:xfrm>
            <a:custGeom>
              <a:avLst/>
              <a:gdLst/>
              <a:ahLst/>
              <a:cxnLst/>
              <a:rect l="l" t="t" r="r" b="b"/>
              <a:pathLst>
                <a:path w="929" h="929" extrusionOk="0">
                  <a:moveTo>
                    <a:pt x="183" y="1"/>
                  </a:moveTo>
                  <a:cubicBezTo>
                    <a:pt x="83" y="1"/>
                    <a:pt x="0" y="84"/>
                    <a:pt x="0" y="183"/>
                  </a:cubicBezTo>
                  <a:lnTo>
                    <a:pt x="0" y="747"/>
                  </a:lnTo>
                  <a:cubicBezTo>
                    <a:pt x="0" y="846"/>
                    <a:pt x="83" y="929"/>
                    <a:pt x="183" y="929"/>
                  </a:cubicBezTo>
                  <a:lnTo>
                    <a:pt x="746" y="929"/>
                  </a:lnTo>
                  <a:cubicBezTo>
                    <a:pt x="845" y="929"/>
                    <a:pt x="928" y="846"/>
                    <a:pt x="928" y="747"/>
                  </a:cubicBezTo>
                  <a:lnTo>
                    <a:pt x="928" y="183"/>
                  </a:lnTo>
                  <a:cubicBezTo>
                    <a:pt x="928" y="84"/>
                    <a:pt x="845" y="1"/>
                    <a:pt x="746"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19" name="Google Shape;419;p4"/>
            <p:cNvSpPr/>
            <p:nvPr/>
          </p:nvSpPr>
          <p:spPr>
            <a:xfrm>
              <a:off x="2342130" y="2698744"/>
              <a:ext cx="334608" cy="389010"/>
            </a:xfrm>
            <a:custGeom>
              <a:avLst/>
              <a:gdLst/>
              <a:ahLst/>
              <a:cxnLst/>
              <a:rect l="l" t="t" r="r" b="b"/>
              <a:pathLst>
                <a:path w="11717" h="13622" extrusionOk="0">
                  <a:moveTo>
                    <a:pt x="3729" y="0"/>
                  </a:moveTo>
                  <a:cubicBezTo>
                    <a:pt x="1840" y="0"/>
                    <a:pt x="233" y="1425"/>
                    <a:pt x="1" y="3315"/>
                  </a:cubicBezTo>
                  <a:cubicBezTo>
                    <a:pt x="158" y="3298"/>
                    <a:pt x="320" y="3290"/>
                    <a:pt x="481" y="3290"/>
                  </a:cubicBezTo>
                  <a:cubicBezTo>
                    <a:pt x="643" y="3290"/>
                    <a:pt x="805" y="3298"/>
                    <a:pt x="962" y="3315"/>
                  </a:cubicBezTo>
                  <a:cubicBezTo>
                    <a:pt x="1177" y="1939"/>
                    <a:pt x="2354" y="928"/>
                    <a:pt x="3746" y="928"/>
                  </a:cubicBezTo>
                  <a:lnTo>
                    <a:pt x="4674" y="928"/>
                  </a:lnTo>
                  <a:cubicBezTo>
                    <a:pt x="6232" y="945"/>
                    <a:pt x="7491" y="2204"/>
                    <a:pt x="7491" y="3762"/>
                  </a:cubicBezTo>
                  <a:lnTo>
                    <a:pt x="7491" y="11501"/>
                  </a:lnTo>
                  <a:cubicBezTo>
                    <a:pt x="7491" y="12677"/>
                    <a:pt x="8435" y="13622"/>
                    <a:pt x="9612" y="13622"/>
                  </a:cubicBezTo>
                  <a:cubicBezTo>
                    <a:pt x="10772" y="13622"/>
                    <a:pt x="11717" y="12677"/>
                    <a:pt x="11717" y="11501"/>
                  </a:cubicBezTo>
                  <a:lnTo>
                    <a:pt x="11717" y="8203"/>
                  </a:lnTo>
                  <a:lnTo>
                    <a:pt x="10789" y="8203"/>
                  </a:lnTo>
                  <a:lnTo>
                    <a:pt x="10789" y="11501"/>
                  </a:lnTo>
                  <a:cubicBezTo>
                    <a:pt x="10789" y="12163"/>
                    <a:pt x="10258" y="12677"/>
                    <a:pt x="9612" y="12677"/>
                  </a:cubicBezTo>
                  <a:cubicBezTo>
                    <a:pt x="8966" y="12677"/>
                    <a:pt x="8435" y="12163"/>
                    <a:pt x="8435" y="11501"/>
                  </a:cubicBezTo>
                  <a:lnTo>
                    <a:pt x="8435" y="3762"/>
                  </a:lnTo>
                  <a:cubicBezTo>
                    <a:pt x="8435" y="1674"/>
                    <a:pt x="6745" y="0"/>
                    <a:pt x="467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314782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B02173-7EFF-68FD-BD1C-0AC4BABC8E7C}"/>
              </a:ext>
            </a:extLst>
          </p:cNvPr>
          <p:cNvSpPr>
            <a:spLocks noGrp="1"/>
          </p:cNvSpPr>
          <p:nvPr>
            <p:ph type="sldNum" sz="quarter" idx="12"/>
          </p:nvPr>
        </p:nvSpPr>
        <p:spPr/>
        <p:txBody>
          <a:bodyPr/>
          <a:lstStyle/>
          <a:p>
            <a:pPr>
              <a:defRPr/>
            </a:pPr>
            <a:fld id="{A88EA908-BA59-4183-8648-53219FC00D5C}" type="slidenum">
              <a:rPr lang="en-AU" b="1" smtClean="0"/>
              <a:pPr>
                <a:defRPr/>
              </a:pPr>
              <a:t>7</a:t>
            </a:fld>
            <a:endParaRPr lang="en-AU" b="1"/>
          </a:p>
        </p:txBody>
      </p:sp>
      <p:sp>
        <p:nvSpPr>
          <p:cNvPr id="3" name="Title 2">
            <a:extLst>
              <a:ext uri="{FF2B5EF4-FFF2-40B4-BE49-F238E27FC236}">
                <a16:creationId xmlns:a16="http://schemas.microsoft.com/office/drawing/2014/main" id="{D19E4D22-14FE-65C1-BA1F-D162456692EE}"/>
              </a:ext>
            </a:extLst>
          </p:cNvPr>
          <p:cNvSpPr>
            <a:spLocks noGrp="1"/>
          </p:cNvSpPr>
          <p:nvPr>
            <p:ph type="title"/>
          </p:nvPr>
        </p:nvSpPr>
        <p:spPr/>
        <p:txBody>
          <a:bodyPr>
            <a:normAutofit fontScale="90000"/>
          </a:bodyPr>
          <a:lstStyle/>
          <a:p>
            <a:r>
              <a:rPr lang="en-US" dirty="0"/>
              <a:t>Cara </a:t>
            </a:r>
            <a:r>
              <a:rPr lang="en-US" dirty="0" err="1"/>
              <a:t>Pengumpulan</a:t>
            </a:r>
            <a:r>
              <a:rPr lang="en-US" dirty="0"/>
              <a:t> Data</a:t>
            </a:r>
          </a:p>
        </p:txBody>
      </p:sp>
      <p:sp>
        <p:nvSpPr>
          <p:cNvPr id="4" name="Google Shape;395;p4">
            <a:extLst>
              <a:ext uri="{FF2B5EF4-FFF2-40B4-BE49-F238E27FC236}">
                <a16:creationId xmlns:a16="http://schemas.microsoft.com/office/drawing/2014/main" id="{BA37B81C-3853-B939-197F-64799F340306}"/>
              </a:ext>
            </a:extLst>
          </p:cNvPr>
          <p:cNvSpPr/>
          <p:nvPr/>
        </p:nvSpPr>
        <p:spPr>
          <a:xfrm>
            <a:off x="492158" y="1426655"/>
            <a:ext cx="3826779" cy="783600"/>
          </a:xfrm>
          <a:prstGeom prst="rect">
            <a:avLst/>
          </a:prstGeom>
          <a:solidFill>
            <a:schemeClr val="accent1">
              <a:lumMod val="50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2000" err="1">
                <a:solidFill>
                  <a:schemeClr val="lt1"/>
                </a:solidFill>
                <a:latin typeface="Fira Sans Extra Condensed"/>
                <a:ea typeface="Fira Sans Extra Condensed"/>
                <a:cs typeface="Fira Sans Extra Condensed"/>
                <a:sym typeface="Fira Sans Extra Condensed"/>
              </a:rPr>
              <a:t>Sensus</a:t>
            </a:r>
            <a:endParaRPr>
              <a:solidFill>
                <a:schemeClr val="lt1"/>
              </a:solidFill>
              <a:latin typeface="Calibri"/>
              <a:ea typeface="Calibri"/>
              <a:cs typeface="Calibri"/>
              <a:sym typeface="Calibri"/>
            </a:endParaRPr>
          </a:p>
        </p:txBody>
      </p:sp>
      <p:sp>
        <p:nvSpPr>
          <p:cNvPr id="5" name="Google Shape;395;p4">
            <a:extLst>
              <a:ext uri="{FF2B5EF4-FFF2-40B4-BE49-F238E27FC236}">
                <a16:creationId xmlns:a16="http://schemas.microsoft.com/office/drawing/2014/main" id="{57FC850A-A613-56F2-EAD5-5FF806D50406}"/>
              </a:ext>
            </a:extLst>
          </p:cNvPr>
          <p:cNvSpPr/>
          <p:nvPr/>
        </p:nvSpPr>
        <p:spPr>
          <a:xfrm>
            <a:off x="492158" y="2637188"/>
            <a:ext cx="3826780" cy="783600"/>
          </a:xfrm>
          <a:prstGeom prst="rect">
            <a:avLst/>
          </a:prstGeom>
          <a:solidFill>
            <a:schemeClr val="accent1">
              <a:lumMod val="50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2000" err="1">
                <a:solidFill>
                  <a:schemeClr val="lt1"/>
                </a:solidFill>
                <a:latin typeface="Fira Sans Extra Condensed"/>
                <a:ea typeface="Fira Sans Extra Condensed"/>
                <a:cs typeface="Fira Sans Extra Condensed"/>
                <a:sym typeface="Fira Sans Extra Condensed"/>
              </a:rPr>
              <a:t>Survei</a:t>
            </a:r>
            <a:endParaRPr>
              <a:solidFill>
                <a:schemeClr val="lt1"/>
              </a:solidFill>
              <a:latin typeface="Calibri"/>
              <a:ea typeface="Calibri"/>
              <a:cs typeface="Calibri"/>
              <a:sym typeface="Calibri"/>
            </a:endParaRPr>
          </a:p>
        </p:txBody>
      </p:sp>
      <p:sp>
        <p:nvSpPr>
          <p:cNvPr id="6" name="Google Shape;395;p4">
            <a:extLst>
              <a:ext uri="{FF2B5EF4-FFF2-40B4-BE49-F238E27FC236}">
                <a16:creationId xmlns:a16="http://schemas.microsoft.com/office/drawing/2014/main" id="{648B1DCB-AC27-C400-8173-52481B3E96FA}"/>
              </a:ext>
            </a:extLst>
          </p:cNvPr>
          <p:cNvSpPr/>
          <p:nvPr/>
        </p:nvSpPr>
        <p:spPr>
          <a:xfrm>
            <a:off x="542624" y="3773776"/>
            <a:ext cx="3776314" cy="1044108"/>
          </a:xfrm>
          <a:prstGeom prst="rect">
            <a:avLst/>
          </a:prstGeom>
          <a:solidFill>
            <a:schemeClr val="accent1">
              <a:lumMod val="50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2000" err="1">
                <a:solidFill>
                  <a:schemeClr val="lt1"/>
                </a:solidFill>
                <a:latin typeface="Fira Sans Extra Condensed"/>
                <a:ea typeface="Fira Sans Extra Condensed"/>
                <a:cs typeface="Fira Sans Extra Condensed"/>
                <a:sym typeface="Fira Sans Extra Condensed"/>
              </a:rPr>
              <a:t>Kompilasi</a:t>
            </a:r>
            <a:r>
              <a:rPr lang="en-US" sz="2000">
                <a:solidFill>
                  <a:schemeClr val="lt1"/>
                </a:solidFill>
                <a:latin typeface="Fira Sans Extra Condensed"/>
                <a:ea typeface="Fira Sans Extra Condensed"/>
                <a:cs typeface="Fira Sans Extra Condensed"/>
                <a:sym typeface="Fira Sans Extra Condensed"/>
              </a:rPr>
              <a:t> </a:t>
            </a:r>
            <a:r>
              <a:rPr lang="en-US" sz="2000" err="1">
                <a:solidFill>
                  <a:schemeClr val="lt1"/>
                </a:solidFill>
                <a:latin typeface="Fira Sans Extra Condensed"/>
                <a:ea typeface="Fira Sans Extra Condensed"/>
                <a:cs typeface="Fira Sans Extra Condensed"/>
                <a:sym typeface="Fira Sans Extra Condensed"/>
              </a:rPr>
              <a:t>Produk</a:t>
            </a:r>
            <a:r>
              <a:rPr lang="en-US" sz="2000">
                <a:solidFill>
                  <a:schemeClr val="lt1"/>
                </a:solidFill>
                <a:latin typeface="Fira Sans Extra Condensed"/>
                <a:ea typeface="Fira Sans Extra Condensed"/>
                <a:cs typeface="Fira Sans Extra Condensed"/>
                <a:sym typeface="Fira Sans Extra Condensed"/>
              </a:rPr>
              <a:t> </a:t>
            </a:r>
            <a:r>
              <a:rPr lang="en-US" sz="2000" err="1">
                <a:solidFill>
                  <a:schemeClr val="lt1"/>
                </a:solidFill>
                <a:latin typeface="Fira Sans Extra Condensed"/>
                <a:ea typeface="Fira Sans Extra Condensed"/>
                <a:cs typeface="Fira Sans Extra Condensed"/>
                <a:sym typeface="Fira Sans Extra Condensed"/>
              </a:rPr>
              <a:t>Administrasi</a:t>
            </a:r>
            <a:endParaRPr>
              <a:solidFill>
                <a:schemeClr val="lt1"/>
              </a:solidFill>
              <a:latin typeface="Calibri"/>
              <a:ea typeface="Calibri"/>
              <a:cs typeface="Calibri"/>
              <a:sym typeface="Calibri"/>
            </a:endParaRPr>
          </a:p>
        </p:txBody>
      </p:sp>
      <p:sp>
        <p:nvSpPr>
          <p:cNvPr id="7" name="Google Shape;395;p4">
            <a:extLst>
              <a:ext uri="{FF2B5EF4-FFF2-40B4-BE49-F238E27FC236}">
                <a16:creationId xmlns:a16="http://schemas.microsoft.com/office/drawing/2014/main" id="{CD86E001-F38C-4001-3E4C-085A0EF53F45}"/>
              </a:ext>
            </a:extLst>
          </p:cNvPr>
          <p:cNvSpPr/>
          <p:nvPr/>
        </p:nvSpPr>
        <p:spPr>
          <a:xfrm>
            <a:off x="542624" y="5107878"/>
            <a:ext cx="3776314" cy="1044107"/>
          </a:xfrm>
          <a:prstGeom prst="rect">
            <a:avLst/>
          </a:prstGeom>
          <a:solidFill>
            <a:schemeClr val="accent1">
              <a:lumMod val="50000"/>
            </a:schemeClr>
          </a:solidFill>
          <a:ln>
            <a:noFill/>
          </a:ln>
        </p:spPr>
        <p:txBody>
          <a:bodyPr spcFirstLastPara="1" wrap="square" lIns="121900" tIns="121900" rIns="121900" bIns="134100" anchor="ctr" anchorCtr="0">
            <a:noAutofit/>
          </a:bodyPr>
          <a:lstStyle/>
          <a:p>
            <a:pPr marL="0" marR="0" lvl="0" indent="0" algn="ctr" rtl="0">
              <a:spcBef>
                <a:spcPts val="0"/>
              </a:spcBef>
              <a:spcAft>
                <a:spcPts val="0"/>
              </a:spcAft>
              <a:buNone/>
            </a:pPr>
            <a:r>
              <a:rPr lang="en-US" sz="2000" dirty="0" err="1">
                <a:solidFill>
                  <a:schemeClr val="lt1"/>
                </a:solidFill>
                <a:latin typeface="Fira Sans Extra Condensed"/>
                <a:ea typeface="Fira Sans Extra Condensed"/>
                <a:cs typeface="Fira Sans Extra Condensed"/>
                <a:sym typeface="Fira Sans Extra Condensed"/>
              </a:rPr>
              <a:t>Perkembangan</a:t>
            </a:r>
            <a:r>
              <a:rPr lang="en-US" sz="2000" dirty="0">
                <a:solidFill>
                  <a:schemeClr val="lt1"/>
                </a:solidFill>
                <a:latin typeface="Fira Sans Extra Condensed"/>
                <a:ea typeface="Fira Sans Extra Condensed"/>
                <a:cs typeface="Fira Sans Extra Condensed"/>
                <a:sym typeface="Fira Sans Extra Condensed"/>
              </a:rPr>
              <a:t> </a:t>
            </a:r>
            <a:r>
              <a:rPr lang="en-US" sz="2000" dirty="0" err="1">
                <a:solidFill>
                  <a:schemeClr val="lt1"/>
                </a:solidFill>
                <a:latin typeface="Fira Sans Extra Condensed"/>
                <a:ea typeface="Fira Sans Extra Condensed"/>
                <a:cs typeface="Fira Sans Extra Condensed"/>
                <a:sym typeface="Fira Sans Extra Condensed"/>
              </a:rPr>
              <a:t>ilmu</a:t>
            </a:r>
            <a:r>
              <a:rPr lang="en-US" sz="2000" dirty="0">
                <a:solidFill>
                  <a:schemeClr val="lt1"/>
                </a:solidFill>
                <a:latin typeface="Fira Sans Extra Condensed"/>
                <a:ea typeface="Fira Sans Extra Condensed"/>
                <a:cs typeface="Fira Sans Extra Condensed"/>
                <a:sym typeface="Fira Sans Extra Condensed"/>
              </a:rPr>
              <a:t> </a:t>
            </a:r>
            <a:r>
              <a:rPr lang="en-US" sz="2000" dirty="0" err="1">
                <a:solidFill>
                  <a:schemeClr val="lt1"/>
                </a:solidFill>
                <a:latin typeface="Fira Sans Extra Condensed"/>
                <a:ea typeface="Fira Sans Extra Condensed"/>
                <a:cs typeface="Fira Sans Extra Condensed"/>
                <a:sym typeface="Fira Sans Extra Condensed"/>
              </a:rPr>
              <a:t>pengetahuan</a:t>
            </a:r>
            <a:r>
              <a:rPr lang="en-US" sz="2000" dirty="0">
                <a:solidFill>
                  <a:schemeClr val="lt1"/>
                </a:solidFill>
                <a:latin typeface="Fira Sans Extra Condensed"/>
                <a:ea typeface="Fira Sans Extra Condensed"/>
                <a:cs typeface="Fira Sans Extra Condensed"/>
                <a:sym typeface="Fira Sans Extra Condensed"/>
              </a:rPr>
              <a:t> dan </a:t>
            </a:r>
            <a:r>
              <a:rPr lang="en-US" sz="2000" dirty="0" err="1">
                <a:solidFill>
                  <a:schemeClr val="lt1"/>
                </a:solidFill>
                <a:latin typeface="Fira Sans Extra Condensed"/>
                <a:ea typeface="Fira Sans Extra Condensed"/>
                <a:cs typeface="Fira Sans Extra Condensed"/>
                <a:sym typeface="Fira Sans Extra Condensed"/>
              </a:rPr>
              <a:t>teknologi</a:t>
            </a:r>
            <a:endParaRPr dirty="0">
              <a:solidFill>
                <a:schemeClr val="lt1"/>
              </a:solidFill>
              <a:latin typeface="Calibri"/>
              <a:ea typeface="Calibri"/>
              <a:cs typeface="Calibri"/>
              <a:sym typeface="Calibri"/>
            </a:endParaRPr>
          </a:p>
        </p:txBody>
      </p:sp>
      <p:sp>
        <p:nvSpPr>
          <p:cNvPr id="8" name="Google Shape;395;p4">
            <a:extLst>
              <a:ext uri="{FF2B5EF4-FFF2-40B4-BE49-F238E27FC236}">
                <a16:creationId xmlns:a16="http://schemas.microsoft.com/office/drawing/2014/main" id="{E6C4FA8A-D55E-7AF7-6653-2C7A01DBB53C}"/>
              </a:ext>
            </a:extLst>
          </p:cNvPr>
          <p:cNvSpPr/>
          <p:nvPr/>
        </p:nvSpPr>
        <p:spPr>
          <a:xfrm>
            <a:off x="5058141" y="1426655"/>
            <a:ext cx="3891551" cy="1027653"/>
          </a:xfrm>
          <a:prstGeom prst="rect">
            <a:avLst/>
          </a:prstGeom>
          <a:solidFill>
            <a:schemeClr val="accent2">
              <a:lumMod val="75000"/>
            </a:schemeClr>
          </a:solidFill>
          <a:ln>
            <a:noFill/>
          </a:ln>
        </p:spPr>
        <p:txBody>
          <a:bodyPr spcFirstLastPara="1" wrap="square" lIns="121900" tIns="121900" rIns="121900" bIns="134100" anchor="ctr" anchorCtr="0">
            <a:noAutofit/>
          </a:bodyPr>
          <a:lstStyle/>
          <a:p>
            <a:pPr marL="0" marR="0" lvl="0" indent="0" rtl="0">
              <a:spcBef>
                <a:spcPts val="0"/>
              </a:spcBef>
              <a:spcAft>
                <a:spcPts val="0"/>
              </a:spcAft>
              <a:buNone/>
            </a:pPr>
            <a:r>
              <a:rPr lang="en-US" sz="1800" err="1">
                <a:solidFill>
                  <a:schemeClr val="lt1"/>
                </a:solidFill>
                <a:latin typeface="Fira Sans Extra Condensed"/>
                <a:ea typeface="Fira Sans Extra Condensed"/>
                <a:cs typeface="Fira Sans Extra Condensed"/>
                <a:sym typeface="Fira Sans Extra Condensed"/>
              </a:rPr>
              <a:t>Seperti</a:t>
            </a:r>
            <a:r>
              <a:rPr lang="en-US" sz="1800">
                <a:solidFill>
                  <a:schemeClr val="lt1"/>
                </a:solidFill>
                <a:latin typeface="Fira Sans Extra Condensed"/>
                <a:ea typeface="Fira Sans Extra Condensed"/>
                <a:cs typeface="Fira Sans Extra Condensed"/>
                <a:sym typeface="Fira Sans Extra Condensed"/>
              </a:rPr>
              <a:t> </a:t>
            </a:r>
            <a:r>
              <a:rPr lang="en-US" sz="1800" err="1">
                <a:solidFill>
                  <a:schemeClr val="lt1"/>
                </a:solidFill>
                <a:latin typeface="Fira Sans Extra Condensed"/>
                <a:ea typeface="Fira Sans Extra Condensed"/>
                <a:cs typeface="Fira Sans Extra Condensed"/>
                <a:sym typeface="Fira Sans Extra Condensed"/>
              </a:rPr>
              <a:t>Sensus</a:t>
            </a:r>
            <a:r>
              <a:rPr lang="en-US" sz="1800">
                <a:solidFill>
                  <a:schemeClr val="lt1"/>
                </a:solidFill>
                <a:latin typeface="Fira Sans Extra Condensed"/>
                <a:ea typeface="Fira Sans Extra Condensed"/>
                <a:cs typeface="Fira Sans Extra Condensed"/>
                <a:sym typeface="Fira Sans Extra Condensed"/>
              </a:rPr>
              <a:t> </a:t>
            </a:r>
            <a:r>
              <a:rPr lang="en-US" sz="1800" err="1">
                <a:solidFill>
                  <a:schemeClr val="lt1"/>
                </a:solidFill>
                <a:latin typeface="Fira Sans Extra Condensed"/>
                <a:ea typeface="Fira Sans Extra Condensed"/>
                <a:cs typeface="Fira Sans Extra Condensed"/>
                <a:sym typeface="Fira Sans Extra Condensed"/>
              </a:rPr>
              <a:t>Penduduk</a:t>
            </a:r>
            <a:r>
              <a:rPr lang="en-US" sz="1800">
                <a:solidFill>
                  <a:schemeClr val="lt1"/>
                </a:solidFill>
                <a:latin typeface="Fira Sans Extra Condensed"/>
                <a:ea typeface="Fira Sans Extra Condensed"/>
                <a:cs typeface="Fira Sans Extra Condensed"/>
                <a:sym typeface="Fira Sans Extra Condensed"/>
              </a:rPr>
              <a:t>, </a:t>
            </a:r>
            <a:r>
              <a:rPr lang="en-US" sz="1800" err="1">
                <a:solidFill>
                  <a:schemeClr val="lt1"/>
                </a:solidFill>
                <a:latin typeface="Fira Sans Extra Condensed"/>
                <a:ea typeface="Fira Sans Extra Condensed"/>
                <a:cs typeface="Fira Sans Extra Condensed"/>
                <a:sym typeface="Fira Sans Extra Condensed"/>
              </a:rPr>
              <a:t>Sensus</a:t>
            </a:r>
            <a:r>
              <a:rPr lang="en-US" sz="1800">
                <a:solidFill>
                  <a:schemeClr val="lt1"/>
                </a:solidFill>
                <a:latin typeface="Fira Sans Extra Condensed"/>
                <a:ea typeface="Fira Sans Extra Condensed"/>
                <a:cs typeface="Fira Sans Extra Condensed"/>
                <a:sym typeface="Fira Sans Extra Condensed"/>
              </a:rPr>
              <a:t> </a:t>
            </a:r>
            <a:r>
              <a:rPr lang="en-US" sz="1800" err="1">
                <a:solidFill>
                  <a:schemeClr val="lt1"/>
                </a:solidFill>
                <a:latin typeface="Fira Sans Extra Condensed"/>
                <a:ea typeface="Fira Sans Extra Condensed"/>
                <a:cs typeface="Fira Sans Extra Condensed"/>
                <a:sym typeface="Fira Sans Extra Condensed"/>
              </a:rPr>
              <a:t>Pertanian</a:t>
            </a:r>
            <a:r>
              <a:rPr lang="en-US" sz="1800">
                <a:solidFill>
                  <a:schemeClr val="lt1"/>
                </a:solidFill>
                <a:latin typeface="Fira Sans Extra Condensed"/>
                <a:ea typeface="Fira Sans Extra Condensed"/>
                <a:cs typeface="Fira Sans Extra Condensed"/>
                <a:sym typeface="Fira Sans Extra Condensed"/>
              </a:rPr>
              <a:t>, </a:t>
            </a:r>
            <a:r>
              <a:rPr lang="en-US" sz="1800" err="1">
                <a:solidFill>
                  <a:schemeClr val="lt1"/>
                </a:solidFill>
                <a:latin typeface="Fira Sans Extra Condensed"/>
                <a:ea typeface="Fira Sans Extra Condensed"/>
                <a:cs typeface="Fira Sans Extra Condensed"/>
                <a:sym typeface="Fira Sans Extra Condensed"/>
              </a:rPr>
              <a:t>Sensus</a:t>
            </a:r>
            <a:r>
              <a:rPr lang="en-US" sz="1800">
                <a:solidFill>
                  <a:schemeClr val="lt1"/>
                </a:solidFill>
                <a:latin typeface="Fira Sans Extra Condensed"/>
                <a:ea typeface="Fira Sans Extra Condensed"/>
                <a:cs typeface="Fira Sans Extra Condensed"/>
                <a:sym typeface="Fira Sans Extra Condensed"/>
              </a:rPr>
              <a:t> Ekonomi</a:t>
            </a:r>
            <a:endParaRPr sz="1200">
              <a:solidFill>
                <a:schemeClr val="lt1"/>
              </a:solidFill>
              <a:latin typeface="Calibri"/>
              <a:ea typeface="Calibri"/>
              <a:cs typeface="Calibri"/>
              <a:sym typeface="Calibri"/>
            </a:endParaRPr>
          </a:p>
        </p:txBody>
      </p:sp>
      <p:sp>
        <p:nvSpPr>
          <p:cNvPr id="9" name="Google Shape;395;p4">
            <a:extLst>
              <a:ext uri="{FF2B5EF4-FFF2-40B4-BE49-F238E27FC236}">
                <a16:creationId xmlns:a16="http://schemas.microsoft.com/office/drawing/2014/main" id="{D0327B77-B6EF-7A9A-04C0-08D7FAD0888E}"/>
              </a:ext>
            </a:extLst>
          </p:cNvPr>
          <p:cNvSpPr/>
          <p:nvPr/>
        </p:nvSpPr>
        <p:spPr>
          <a:xfrm>
            <a:off x="5058140" y="2637189"/>
            <a:ext cx="3891552" cy="783600"/>
          </a:xfrm>
          <a:prstGeom prst="rect">
            <a:avLst/>
          </a:prstGeom>
          <a:solidFill>
            <a:schemeClr val="accent2">
              <a:lumMod val="75000"/>
            </a:schemeClr>
          </a:solidFill>
          <a:ln>
            <a:noFill/>
          </a:ln>
        </p:spPr>
        <p:txBody>
          <a:bodyPr spcFirstLastPara="1" wrap="square" lIns="121900" tIns="121900" rIns="121900" bIns="134100" anchor="ctr" anchorCtr="0">
            <a:noAutofit/>
          </a:bodyPr>
          <a:lstStyle/>
          <a:p>
            <a:pPr marL="0" marR="0" lvl="0" indent="0" rtl="0">
              <a:spcBef>
                <a:spcPts val="0"/>
              </a:spcBef>
              <a:spcAft>
                <a:spcPts val="0"/>
              </a:spcAft>
              <a:buNone/>
            </a:pPr>
            <a:r>
              <a:rPr lang="en-US" sz="1800" err="1">
                <a:solidFill>
                  <a:schemeClr val="lt1"/>
                </a:solidFill>
                <a:latin typeface="Fira Sans Extra Condensed"/>
                <a:ea typeface="Fira Sans Extra Condensed"/>
                <a:cs typeface="Fira Sans Extra Condensed"/>
                <a:sym typeface="Fira Sans Extra Condensed"/>
              </a:rPr>
              <a:t>Survei</a:t>
            </a:r>
            <a:r>
              <a:rPr lang="en-US" sz="1800">
                <a:solidFill>
                  <a:schemeClr val="lt1"/>
                </a:solidFill>
                <a:latin typeface="Fira Sans Extra Condensed"/>
                <a:ea typeface="Fira Sans Extra Condensed"/>
                <a:cs typeface="Fira Sans Extra Condensed"/>
                <a:sym typeface="Fira Sans Extra Condensed"/>
              </a:rPr>
              <a:t> </a:t>
            </a:r>
            <a:r>
              <a:rPr lang="en-US" sz="1800" err="1">
                <a:solidFill>
                  <a:schemeClr val="lt1"/>
                </a:solidFill>
                <a:latin typeface="Fira Sans Extra Condensed"/>
                <a:ea typeface="Fira Sans Extra Condensed"/>
                <a:cs typeface="Fira Sans Extra Condensed"/>
                <a:sym typeface="Fira Sans Extra Condensed"/>
              </a:rPr>
              <a:t>Sosial</a:t>
            </a:r>
            <a:r>
              <a:rPr lang="en-US" sz="1800">
                <a:solidFill>
                  <a:schemeClr val="lt1"/>
                </a:solidFill>
                <a:latin typeface="Fira Sans Extra Condensed"/>
                <a:ea typeface="Fira Sans Extra Condensed"/>
                <a:cs typeface="Fira Sans Extra Condensed"/>
                <a:sym typeface="Fira Sans Extra Condensed"/>
              </a:rPr>
              <a:t> Ekonomi Nasional (</a:t>
            </a:r>
            <a:r>
              <a:rPr lang="en-US" sz="1800" err="1">
                <a:solidFill>
                  <a:schemeClr val="lt1"/>
                </a:solidFill>
                <a:latin typeface="Fira Sans Extra Condensed"/>
                <a:ea typeface="Fira Sans Extra Condensed"/>
                <a:cs typeface="Fira Sans Extra Condensed"/>
                <a:sym typeface="Fira Sans Extra Condensed"/>
              </a:rPr>
              <a:t>Susenas</a:t>
            </a:r>
            <a:r>
              <a:rPr lang="en-US" sz="1800">
                <a:solidFill>
                  <a:schemeClr val="lt1"/>
                </a:solidFill>
                <a:latin typeface="Fira Sans Extra Condensed"/>
                <a:ea typeface="Fira Sans Extra Condensed"/>
                <a:cs typeface="Fira Sans Extra Condensed"/>
                <a:sym typeface="Fira Sans Extra Condensed"/>
              </a:rPr>
              <a:t>) </a:t>
            </a:r>
            <a:r>
              <a:rPr lang="en-US" sz="1800" err="1">
                <a:solidFill>
                  <a:schemeClr val="lt1"/>
                </a:solidFill>
                <a:latin typeface="Fira Sans Extra Condensed"/>
                <a:ea typeface="Fira Sans Extra Condensed"/>
                <a:cs typeface="Fira Sans Extra Condensed"/>
                <a:sym typeface="Fira Sans Extra Condensed"/>
              </a:rPr>
              <a:t>Survei</a:t>
            </a:r>
            <a:r>
              <a:rPr lang="en-US" sz="1800">
                <a:solidFill>
                  <a:schemeClr val="lt1"/>
                </a:solidFill>
                <a:latin typeface="Fira Sans Extra Condensed"/>
                <a:ea typeface="Fira Sans Extra Condensed"/>
                <a:cs typeface="Fira Sans Extra Condensed"/>
                <a:sym typeface="Fira Sans Extra Condensed"/>
              </a:rPr>
              <a:t> Tenaga </a:t>
            </a:r>
            <a:r>
              <a:rPr lang="en-US" sz="1800" err="1">
                <a:solidFill>
                  <a:schemeClr val="lt1"/>
                </a:solidFill>
                <a:latin typeface="Fira Sans Extra Condensed"/>
                <a:ea typeface="Fira Sans Extra Condensed"/>
                <a:cs typeface="Fira Sans Extra Condensed"/>
                <a:sym typeface="Fira Sans Extra Condensed"/>
              </a:rPr>
              <a:t>Kerja</a:t>
            </a:r>
            <a:r>
              <a:rPr lang="en-US" sz="1800">
                <a:solidFill>
                  <a:schemeClr val="lt1"/>
                </a:solidFill>
                <a:latin typeface="Fira Sans Extra Condensed"/>
                <a:ea typeface="Fira Sans Extra Condensed"/>
                <a:cs typeface="Fira Sans Extra Condensed"/>
                <a:sym typeface="Fira Sans Extra Condensed"/>
              </a:rPr>
              <a:t> Nasional (</a:t>
            </a:r>
            <a:r>
              <a:rPr lang="en-US" sz="1800" err="1">
                <a:solidFill>
                  <a:schemeClr val="lt1"/>
                </a:solidFill>
                <a:latin typeface="Fira Sans Extra Condensed"/>
                <a:ea typeface="Fira Sans Extra Condensed"/>
                <a:cs typeface="Fira Sans Extra Condensed"/>
                <a:sym typeface="Fira Sans Extra Condensed"/>
              </a:rPr>
              <a:t>Sakernas</a:t>
            </a:r>
            <a:r>
              <a:rPr lang="en-US" sz="1800">
                <a:solidFill>
                  <a:schemeClr val="lt1"/>
                </a:solidFill>
                <a:latin typeface="Fira Sans Extra Condensed"/>
                <a:ea typeface="Fira Sans Extra Condensed"/>
                <a:cs typeface="Fira Sans Extra Condensed"/>
                <a:sym typeface="Fira Sans Extra Condensed"/>
              </a:rPr>
              <a:t>)</a:t>
            </a:r>
            <a:endParaRPr sz="1200">
              <a:solidFill>
                <a:schemeClr val="lt1"/>
              </a:solidFill>
              <a:latin typeface="Calibri"/>
              <a:ea typeface="Calibri"/>
              <a:cs typeface="Calibri"/>
              <a:sym typeface="Calibri"/>
            </a:endParaRPr>
          </a:p>
        </p:txBody>
      </p:sp>
      <p:sp>
        <p:nvSpPr>
          <p:cNvPr id="10" name="Google Shape;395;p4">
            <a:extLst>
              <a:ext uri="{FF2B5EF4-FFF2-40B4-BE49-F238E27FC236}">
                <a16:creationId xmlns:a16="http://schemas.microsoft.com/office/drawing/2014/main" id="{6F1D6A94-0C51-E262-0F4E-0971F95A37EE}"/>
              </a:ext>
            </a:extLst>
          </p:cNvPr>
          <p:cNvSpPr/>
          <p:nvPr/>
        </p:nvSpPr>
        <p:spPr>
          <a:xfrm>
            <a:off x="5058139" y="3712434"/>
            <a:ext cx="3891551" cy="1061602"/>
          </a:xfrm>
          <a:prstGeom prst="rect">
            <a:avLst/>
          </a:prstGeom>
          <a:solidFill>
            <a:schemeClr val="accent2">
              <a:lumMod val="75000"/>
            </a:schemeClr>
          </a:solidFill>
          <a:ln>
            <a:noFill/>
          </a:ln>
        </p:spPr>
        <p:txBody>
          <a:bodyPr spcFirstLastPara="1" wrap="square" lIns="121900" tIns="121900" rIns="121900" bIns="134100" anchor="ctr" anchorCtr="0">
            <a:noAutofit/>
          </a:bodyPr>
          <a:lstStyle/>
          <a:p>
            <a:pPr marL="0" marR="0" lvl="0" indent="0" rtl="0">
              <a:spcBef>
                <a:spcPts val="0"/>
              </a:spcBef>
              <a:spcAft>
                <a:spcPts val="0"/>
              </a:spcAft>
              <a:buNone/>
            </a:pPr>
            <a:r>
              <a:rPr lang="en-US" sz="1800" dirty="0" err="1">
                <a:solidFill>
                  <a:schemeClr val="lt1"/>
                </a:solidFill>
                <a:latin typeface="Fira Sans Extra Condensed"/>
                <a:ea typeface="Fira Sans Extra Condensed"/>
                <a:cs typeface="Fira Sans Extra Condensed"/>
                <a:sym typeface="Fira Sans Extra Condensed"/>
              </a:rPr>
              <a:t>Kompilasi</a:t>
            </a:r>
            <a:r>
              <a:rPr lang="en-US" sz="1800" dirty="0">
                <a:solidFill>
                  <a:schemeClr val="lt1"/>
                </a:solidFill>
                <a:latin typeface="Fira Sans Extra Condensed"/>
                <a:ea typeface="Fira Sans Extra Condensed"/>
                <a:cs typeface="Fira Sans Extra Condensed"/>
                <a:sym typeface="Fira Sans Extra Condensed"/>
              </a:rPr>
              <a:t> Data Panjang Pantai, Data Pulau Kecil, </a:t>
            </a:r>
            <a:r>
              <a:rPr lang="en-US" sz="1800" dirty="0" err="1">
                <a:solidFill>
                  <a:schemeClr val="lt1"/>
                </a:solidFill>
                <a:latin typeface="Fira Sans Extra Condensed"/>
                <a:ea typeface="Fira Sans Extra Condensed"/>
                <a:cs typeface="Fira Sans Extra Condensed"/>
                <a:sym typeface="Fira Sans Extra Condensed"/>
              </a:rPr>
              <a:t>dll</a:t>
            </a:r>
            <a:endParaRPr sz="1200" dirty="0">
              <a:solidFill>
                <a:schemeClr val="lt1"/>
              </a:solidFill>
              <a:latin typeface="Calibri"/>
              <a:ea typeface="Calibri"/>
              <a:cs typeface="Calibri"/>
              <a:sym typeface="Calibri"/>
            </a:endParaRPr>
          </a:p>
        </p:txBody>
      </p:sp>
      <p:sp>
        <p:nvSpPr>
          <p:cNvPr id="11" name="Google Shape;395;p4">
            <a:extLst>
              <a:ext uri="{FF2B5EF4-FFF2-40B4-BE49-F238E27FC236}">
                <a16:creationId xmlns:a16="http://schemas.microsoft.com/office/drawing/2014/main" id="{4D6BAD33-628E-21BD-54FD-DA7D8D7551B5}"/>
              </a:ext>
            </a:extLst>
          </p:cNvPr>
          <p:cNvSpPr/>
          <p:nvPr/>
        </p:nvSpPr>
        <p:spPr>
          <a:xfrm>
            <a:off x="5058140" y="5107878"/>
            <a:ext cx="3891550" cy="1044106"/>
          </a:xfrm>
          <a:prstGeom prst="rect">
            <a:avLst/>
          </a:prstGeom>
          <a:solidFill>
            <a:schemeClr val="accent2">
              <a:lumMod val="75000"/>
            </a:schemeClr>
          </a:solidFill>
          <a:ln>
            <a:noFill/>
          </a:ln>
        </p:spPr>
        <p:txBody>
          <a:bodyPr spcFirstLastPara="1" wrap="square" lIns="121900" tIns="121900" rIns="121900" bIns="134100" anchor="ctr" anchorCtr="0">
            <a:noAutofit/>
          </a:bodyPr>
          <a:lstStyle/>
          <a:p>
            <a:pPr marL="0" marR="0" lvl="0" indent="0" rtl="0">
              <a:spcBef>
                <a:spcPts val="0"/>
              </a:spcBef>
              <a:spcAft>
                <a:spcPts val="0"/>
              </a:spcAft>
              <a:buNone/>
            </a:pPr>
            <a:r>
              <a:rPr lang="en-US" sz="1800" i="1" dirty="0">
                <a:solidFill>
                  <a:schemeClr val="lt1"/>
                </a:solidFill>
                <a:latin typeface="Fira Sans Extra Condensed"/>
                <a:ea typeface="Fira Sans Extra Condensed"/>
                <a:cs typeface="Fira Sans Extra Condensed"/>
                <a:sym typeface="Fira Sans Extra Condensed"/>
              </a:rPr>
              <a:t>Big Data, Data crawl</a:t>
            </a:r>
            <a:endParaRPr sz="1200" i="1" dirty="0">
              <a:solidFill>
                <a:schemeClr val="lt1"/>
              </a:solidFill>
              <a:latin typeface="Calibri"/>
              <a:ea typeface="Calibri"/>
              <a:cs typeface="Calibri"/>
              <a:sym typeface="Calibri"/>
            </a:endParaRPr>
          </a:p>
        </p:txBody>
      </p:sp>
      <p:sp>
        <p:nvSpPr>
          <p:cNvPr id="12" name="Isosceles Triangle 11">
            <a:extLst>
              <a:ext uri="{FF2B5EF4-FFF2-40B4-BE49-F238E27FC236}">
                <a16:creationId xmlns:a16="http://schemas.microsoft.com/office/drawing/2014/main" id="{11F40D7A-5539-ACC6-2640-23F0FD428C2D}"/>
              </a:ext>
            </a:extLst>
          </p:cNvPr>
          <p:cNvSpPr/>
          <p:nvPr/>
        </p:nvSpPr>
        <p:spPr>
          <a:xfrm rot="5400000">
            <a:off x="4339923" y="1601307"/>
            <a:ext cx="697230" cy="450035"/>
          </a:xfrm>
          <a:prstGeom prst="triangle">
            <a:avLst/>
          </a:prstGeom>
          <a:solidFill>
            <a:schemeClr val="accent2">
              <a:lumMod val="75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D" sz="1798" b="0" i="0" u="none" strike="noStrike" kern="0" cap="none" spc="0" normalizeH="0" baseline="0" noProof="0">
              <a:ln>
                <a:noFill/>
              </a:ln>
              <a:solidFill>
                <a:prstClr val="white"/>
              </a:solidFill>
              <a:effectLst/>
              <a:uLnTx/>
              <a:uFillTx/>
            </a:endParaRPr>
          </a:p>
        </p:txBody>
      </p:sp>
      <p:sp>
        <p:nvSpPr>
          <p:cNvPr id="13" name="Isosceles Triangle 12">
            <a:extLst>
              <a:ext uri="{FF2B5EF4-FFF2-40B4-BE49-F238E27FC236}">
                <a16:creationId xmlns:a16="http://schemas.microsoft.com/office/drawing/2014/main" id="{10DA1758-2C1C-7D24-E84F-1F8DAF001722}"/>
              </a:ext>
            </a:extLst>
          </p:cNvPr>
          <p:cNvSpPr/>
          <p:nvPr/>
        </p:nvSpPr>
        <p:spPr>
          <a:xfrm rot="5400000">
            <a:off x="4368733" y="2824128"/>
            <a:ext cx="697230" cy="450035"/>
          </a:xfrm>
          <a:prstGeom prst="triangle">
            <a:avLst/>
          </a:prstGeom>
          <a:solidFill>
            <a:schemeClr val="accent2">
              <a:lumMod val="75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D" sz="1798" b="0" i="0" u="none" strike="noStrike" kern="0" cap="none" spc="0" normalizeH="0" baseline="0" noProof="0">
              <a:ln>
                <a:noFill/>
              </a:ln>
              <a:solidFill>
                <a:prstClr val="white"/>
              </a:solidFill>
              <a:effectLst/>
              <a:uLnTx/>
              <a:uFillTx/>
            </a:endParaRPr>
          </a:p>
        </p:txBody>
      </p:sp>
      <p:sp>
        <p:nvSpPr>
          <p:cNvPr id="14" name="Isosceles Triangle 13">
            <a:extLst>
              <a:ext uri="{FF2B5EF4-FFF2-40B4-BE49-F238E27FC236}">
                <a16:creationId xmlns:a16="http://schemas.microsoft.com/office/drawing/2014/main" id="{1F5510B0-32FF-02ED-85A0-8E9B07223714}"/>
              </a:ext>
            </a:extLst>
          </p:cNvPr>
          <p:cNvSpPr/>
          <p:nvPr/>
        </p:nvSpPr>
        <p:spPr>
          <a:xfrm rot="5400000">
            <a:off x="4368733" y="4086916"/>
            <a:ext cx="697230" cy="450035"/>
          </a:xfrm>
          <a:prstGeom prst="triangle">
            <a:avLst/>
          </a:prstGeom>
          <a:solidFill>
            <a:schemeClr val="accent2">
              <a:lumMod val="75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D" sz="1798" b="0" i="0" u="none" strike="noStrike" kern="0" cap="none" spc="0" normalizeH="0" baseline="0" noProof="0">
              <a:ln>
                <a:noFill/>
              </a:ln>
              <a:solidFill>
                <a:prstClr val="white"/>
              </a:solidFill>
              <a:effectLst/>
              <a:uLnTx/>
              <a:uFillTx/>
            </a:endParaRPr>
          </a:p>
        </p:txBody>
      </p:sp>
      <p:sp>
        <p:nvSpPr>
          <p:cNvPr id="15" name="Isosceles Triangle 14">
            <a:extLst>
              <a:ext uri="{FF2B5EF4-FFF2-40B4-BE49-F238E27FC236}">
                <a16:creationId xmlns:a16="http://schemas.microsoft.com/office/drawing/2014/main" id="{567BA5BB-3C4C-25BD-600B-02094C3BC8B7}"/>
              </a:ext>
            </a:extLst>
          </p:cNvPr>
          <p:cNvSpPr/>
          <p:nvPr/>
        </p:nvSpPr>
        <p:spPr>
          <a:xfrm rot="5400000">
            <a:off x="4368733" y="5404914"/>
            <a:ext cx="697230" cy="450035"/>
          </a:xfrm>
          <a:prstGeom prst="triangle">
            <a:avLst/>
          </a:prstGeom>
          <a:solidFill>
            <a:schemeClr val="accent2">
              <a:lumMod val="75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D" sz="1798" b="0" i="0" u="none" strike="noStrike" kern="0" cap="none" spc="0" normalizeH="0" baseline="0" noProof="0">
              <a:ln>
                <a:noFill/>
              </a:ln>
              <a:solidFill>
                <a:prstClr val="white"/>
              </a:solidFill>
              <a:effectLst/>
              <a:uLnTx/>
              <a:uFillTx/>
            </a:endParaRPr>
          </a:p>
        </p:txBody>
      </p:sp>
      <p:sp>
        <p:nvSpPr>
          <p:cNvPr id="16" name="TextBox 15">
            <a:extLst>
              <a:ext uri="{FF2B5EF4-FFF2-40B4-BE49-F238E27FC236}">
                <a16:creationId xmlns:a16="http://schemas.microsoft.com/office/drawing/2014/main" id="{2B14B1CF-CBCE-4179-E8B6-F76FB7F9945A}"/>
              </a:ext>
            </a:extLst>
          </p:cNvPr>
          <p:cNvSpPr txBox="1"/>
          <p:nvPr/>
        </p:nvSpPr>
        <p:spPr>
          <a:xfrm>
            <a:off x="492158" y="6333299"/>
            <a:ext cx="9543898" cy="307777"/>
          </a:xfrm>
          <a:prstGeom prst="rect">
            <a:avLst/>
          </a:prstGeom>
          <a:noFill/>
        </p:spPr>
        <p:txBody>
          <a:bodyPr wrap="square">
            <a:spAutoFit/>
          </a:bodyPr>
          <a:lstStyle/>
          <a:p>
            <a:r>
              <a:rPr lang="en-ID" b="0" i="0" dirty="0" err="1">
                <a:solidFill>
                  <a:srgbClr val="181C32"/>
                </a:solidFill>
                <a:effectLst/>
                <a:latin typeface="Inter"/>
              </a:rPr>
              <a:t>Sumber</a:t>
            </a:r>
            <a:r>
              <a:rPr lang="en-ID" b="0" i="0" dirty="0">
                <a:solidFill>
                  <a:srgbClr val="181C32"/>
                </a:solidFill>
                <a:effectLst/>
                <a:latin typeface="Inter"/>
              </a:rPr>
              <a:t>: </a:t>
            </a:r>
            <a:r>
              <a:rPr lang="en-ID" b="0" i="0" dirty="0" err="1">
                <a:solidFill>
                  <a:srgbClr val="181C32"/>
                </a:solidFill>
                <a:effectLst/>
                <a:latin typeface="Inter"/>
              </a:rPr>
              <a:t>Peraturan</a:t>
            </a:r>
            <a:r>
              <a:rPr lang="en-ID" b="0" i="0" dirty="0">
                <a:solidFill>
                  <a:srgbClr val="181C32"/>
                </a:solidFill>
                <a:effectLst/>
                <a:latin typeface="Inter"/>
              </a:rPr>
              <a:t> </a:t>
            </a:r>
            <a:r>
              <a:rPr lang="en-ID" b="0" i="0" dirty="0" err="1">
                <a:solidFill>
                  <a:srgbClr val="181C32"/>
                </a:solidFill>
                <a:effectLst/>
                <a:latin typeface="Inter"/>
              </a:rPr>
              <a:t>Pemerintah</a:t>
            </a:r>
            <a:r>
              <a:rPr lang="en-ID" b="0" i="0" dirty="0">
                <a:solidFill>
                  <a:srgbClr val="181C32"/>
                </a:solidFill>
                <a:effectLst/>
                <a:latin typeface="Inter"/>
              </a:rPr>
              <a:t> (PP) </a:t>
            </a:r>
            <a:r>
              <a:rPr lang="en-ID" b="0" i="0" dirty="0" err="1">
                <a:solidFill>
                  <a:srgbClr val="181C32"/>
                </a:solidFill>
                <a:effectLst/>
                <a:latin typeface="Inter"/>
              </a:rPr>
              <a:t>Nomor</a:t>
            </a:r>
            <a:r>
              <a:rPr lang="en-ID" b="0" i="0" dirty="0">
                <a:solidFill>
                  <a:srgbClr val="181C32"/>
                </a:solidFill>
                <a:effectLst/>
                <a:latin typeface="Inter"/>
              </a:rPr>
              <a:t> 51 </a:t>
            </a:r>
            <a:r>
              <a:rPr lang="en-ID" b="0" i="0" dirty="0" err="1">
                <a:solidFill>
                  <a:srgbClr val="181C32"/>
                </a:solidFill>
                <a:effectLst/>
                <a:latin typeface="Inter"/>
              </a:rPr>
              <a:t>Tahun</a:t>
            </a:r>
            <a:r>
              <a:rPr lang="en-ID" b="0" i="0" dirty="0">
                <a:solidFill>
                  <a:srgbClr val="181C32"/>
                </a:solidFill>
                <a:effectLst/>
                <a:latin typeface="Inter"/>
              </a:rPr>
              <a:t> 1999 </a:t>
            </a:r>
            <a:r>
              <a:rPr lang="en-ID" b="0" i="0" dirty="0" err="1">
                <a:solidFill>
                  <a:srgbClr val="181C32"/>
                </a:solidFill>
                <a:effectLst/>
                <a:latin typeface="Inter"/>
              </a:rPr>
              <a:t>tentang</a:t>
            </a:r>
            <a:r>
              <a:rPr lang="en-ID" b="0" i="0" dirty="0">
                <a:solidFill>
                  <a:srgbClr val="181C32"/>
                </a:solidFill>
                <a:effectLst/>
                <a:latin typeface="Inter"/>
              </a:rPr>
              <a:t> </a:t>
            </a:r>
            <a:r>
              <a:rPr lang="en-ID" b="0" i="0" dirty="0" err="1">
                <a:solidFill>
                  <a:srgbClr val="181C32"/>
                </a:solidFill>
                <a:effectLst/>
                <a:latin typeface="Inter"/>
              </a:rPr>
              <a:t>Penyelenggaraan</a:t>
            </a:r>
            <a:r>
              <a:rPr lang="en-ID" b="0" i="0" dirty="0">
                <a:solidFill>
                  <a:srgbClr val="181C32"/>
                </a:solidFill>
                <a:effectLst/>
                <a:latin typeface="Inter"/>
              </a:rPr>
              <a:t> </a:t>
            </a:r>
            <a:r>
              <a:rPr lang="en-ID" b="0" i="0" dirty="0" err="1">
                <a:solidFill>
                  <a:srgbClr val="181C32"/>
                </a:solidFill>
                <a:effectLst/>
                <a:latin typeface="Inter"/>
              </a:rPr>
              <a:t>Statistik</a:t>
            </a:r>
            <a:endParaRPr lang="en-ID" dirty="0"/>
          </a:p>
        </p:txBody>
      </p:sp>
      <p:pic>
        <p:nvPicPr>
          <p:cNvPr id="18" name="Picture 17">
            <a:extLst>
              <a:ext uri="{FF2B5EF4-FFF2-40B4-BE49-F238E27FC236}">
                <a16:creationId xmlns:a16="http://schemas.microsoft.com/office/drawing/2014/main" id="{4C0C8AB9-7FBA-7752-ED0E-CC5E4CC2B7B5}"/>
              </a:ext>
            </a:extLst>
          </p:cNvPr>
          <p:cNvPicPr>
            <a:picLocks noChangeAspect="1"/>
          </p:cNvPicPr>
          <p:nvPr/>
        </p:nvPicPr>
        <p:blipFill>
          <a:blip r:embed="rId2"/>
          <a:stretch>
            <a:fillRect/>
          </a:stretch>
        </p:blipFill>
        <p:spPr>
          <a:xfrm>
            <a:off x="9319444" y="2376094"/>
            <a:ext cx="2653570" cy="2653570"/>
          </a:xfrm>
          <a:prstGeom prst="rect">
            <a:avLst/>
          </a:prstGeom>
        </p:spPr>
      </p:pic>
    </p:spTree>
    <p:extLst>
      <p:ext uri="{BB962C8B-B14F-4D97-AF65-F5344CB8AC3E}">
        <p14:creationId xmlns:p14="http://schemas.microsoft.com/office/powerpoint/2010/main" val="384036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4E39D-FAE2-6A36-6562-B0B6DEDD48C9}"/>
              </a:ext>
            </a:extLst>
          </p:cNvPr>
          <p:cNvSpPr>
            <a:spLocks noGrp="1"/>
          </p:cNvSpPr>
          <p:nvPr>
            <p:ph type="sldNum" sz="quarter" idx="12"/>
          </p:nvPr>
        </p:nvSpPr>
        <p:spPr/>
        <p:txBody>
          <a:bodyPr/>
          <a:lstStyle/>
          <a:p>
            <a:pPr>
              <a:defRPr/>
            </a:pPr>
            <a:fld id="{A88EA908-BA59-4183-8648-53219FC00D5C}" type="slidenum">
              <a:rPr lang="en-AU" b="1" smtClean="0"/>
              <a:pPr>
                <a:defRPr/>
              </a:pPr>
              <a:t>8</a:t>
            </a:fld>
            <a:endParaRPr lang="en-AU" b="1"/>
          </a:p>
        </p:txBody>
      </p:sp>
      <p:sp>
        <p:nvSpPr>
          <p:cNvPr id="3" name="Title 2">
            <a:extLst>
              <a:ext uri="{FF2B5EF4-FFF2-40B4-BE49-F238E27FC236}">
                <a16:creationId xmlns:a16="http://schemas.microsoft.com/office/drawing/2014/main" id="{9254D28F-6EF2-71D3-D447-87DBF6A547B0}"/>
              </a:ext>
            </a:extLst>
          </p:cNvPr>
          <p:cNvSpPr>
            <a:spLocks noGrp="1"/>
          </p:cNvSpPr>
          <p:nvPr>
            <p:ph type="title"/>
          </p:nvPr>
        </p:nvSpPr>
        <p:spPr/>
        <p:txBody>
          <a:bodyPr>
            <a:normAutofit fontScale="90000"/>
          </a:bodyPr>
          <a:lstStyle/>
          <a:p>
            <a:r>
              <a:rPr lang="en-US" dirty="0"/>
              <a:t>Teknik </a:t>
            </a:r>
            <a:r>
              <a:rPr lang="en-US" dirty="0" err="1"/>
              <a:t>Pengumpulan</a:t>
            </a:r>
            <a:r>
              <a:rPr lang="en-US" dirty="0"/>
              <a:t> Data</a:t>
            </a:r>
          </a:p>
        </p:txBody>
      </p:sp>
      <p:grpSp>
        <p:nvGrpSpPr>
          <p:cNvPr id="748" name="Google Shape;748;p7"/>
          <p:cNvGrpSpPr/>
          <p:nvPr/>
        </p:nvGrpSpPr>
        <p:grpSpPr>
          <a:xfrm>
            <a:off x="278750" y="1764999"/>
            <a:ext cx="3766931" cy="4301504"/>
            <a:chOff x="3479752" y="2411340"/>
            <a:chExt cx="4453514" cy="5060952"/>
          </a:xfrm>
        </p:grpSpPr>
        <p:sp>
          <p:nvSpPr>
            <p:cNvPr id="749" name="Google Shape;749;p7"/>
            <p:cNvSpPr/>
            <p:nvPr/>
          </p:nvSpPr>
          <p:spPr>
            <a:xfrm>
              <a:off x="3479752" y="2411340"/>
              <a:ext cx="4453514" cy="5060952"/>
            </a:xfrm>
            <a:prstGeom prst="roundRect">
              <a:avLst>
                <a:gd name="adj" fmla="val 16667"/>
              </a:avLst>
            </a:prstGeom>
            <a:solidFill>
              <a:schemeClr val="accent3">
                <a:lumMod val="40000"/>
                <a:lumOff val="60000"/>
                <a:alpha val="8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lumMod val="50000"/>
                  </a:schemeClr>
                </a:solidFill>
                <a:latin typeface="Calibri"/>
                <a:ea typeface="Calibri"/>
                <a:cs typeface="Calibri"/>
                <a:sym typeface="Calibri"/>
              </a:endParaRPr>
            </a:p>
          </p:txBody>
        </p:sp>
        <p:pic>
          <p:nvPicPr>
            <p:cNvPr id="750" name="Google Shape;750;p7"/>
            <p:cNvPicPr preferRelativeResize="0"/>
            <p:nvPr/>
          </p:nvPicPr>
          <p:blipFill rotWithShape="1">
            <a:blip r:embed="rId2">
              <a:alphaModFix/>
              <a:duotone>
                <a:prstClr val="black"/>
                <a:schemeClr val="accent1">
                  <a:tint val="45000"/>
                  <a:satMod val="400000"/>
                </a:schemeClr>
              </a:duotone>
            </a:blip>
            <a:srcRect/>
            <a:stretch/>
          </p:blipFill>
          <p:spPr>
            <a:xfrm>
              <a:off x="4191736" y="3093554"/>
              <a:ext cx="3666782" cy="3696524"/>
            </a:xfrm>
            <a:prstGeom prst="rect">
              <a:avLst/>
            </a:prstGeom>
            <a:noFill/>
            <a:ln>
              <a:noFill/>
            </a:ln>
          </p:spPr>
        </p:pic>
      </p:grpSp>
      <p:grpSp>
        <p:nvGrpSpPr>
          <p:cNvPr id="764" name="Google Shape;764;p7"/>
          <p:cNvGrpSpPr/>
          <p:nvPr/>
        </p:nvGrpSpPr>
        <p:grpSpPr>
          <a:xfrm>
            <a:off x="4649379" y="1441834"/>
            <a:ext cx="5424257" cy="708702"/>
            <a:chOff x="5437105" y="1656013"/>
            <a:chExt cx="5424257" cy="708702"/>
          </a:xfrm>
        </p:grpSpPr>
        <p:sp>
          <p:nvSpPr>
            <p:cNvPr id="765" name="Google Shape;765;p7"/>
            <p:cNvSpPr/>
            <p:nvPr/>
          </p:nvSpPr>
          <p:spPr>
            <a:xfrm>
              <a:off x="5437105" y="1656013"/>
              <a:ext cx="708702" cy="708702"/>
            </a:xfrm>
            <a:prstGeom prst="roundRect">
              <a:avLst>
                <a:gd name="adj" fmla="val 16667"/>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dirty="0">
                  <a:solidFill>
                    <a:schemeClr val="bg1"/>
                  </a:solidFill>
                  <a:latin typeface="Century Gothic"/>
                  <a:ea typeface="Century Gothic"/>
                  <a:cs typeface="Century Gothic"/>
                  <a:sym typeface="Century Gothic"/>
                </a:rPr>
                <a:t>1</a:t>
              </a:r>
              <a:endParaRPr dirty="0">
                <a:solidFill>
                  <a:schemeClr val="bg1"/>
                </a:solidFill>
              </a:endParaRPr>
            </a:p>
          </p:txBody>
        </p:sp>
        <p:sp>
          <p:nvSpPr>
            <p:cNvPr id="766" name="Google Shape;766;p7"/>
            <p:cNvSpPr txBox="1"/>
            <p:nvPr/>
          </p:nvSpPr>
          <p:spPr>
            <a:xfrm>
              <a:off x="6258365" y="1656013"/>
              <a:ext cx="460299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tx1"/>
                  </a:solidFill>
                  <a:latin typeface="Calibri"/>
                  <a:ea typeface="Calibri"/>
                  <a:cs typeface="Calibri"/>
                  <a:sym typeface="Calibri"/>
                </a:rPr>
                <a:t>Teknik </a:t>
              </a:r>
              <a:r>
                <a:rPr lang="en-US" sz="3600" b="1" dirty="0" err="1">
                  <a:solidFill>
                    <a:schemeClr val="tx1"/>
                  </a:solidFill>
                  <a:latin typeface="Calibri"/>
                  <a:ea typeface="Calibri"/>
                  <a:cs typeface="Calibri"/>
                  <a:sym typeface="Calibri"/>
                </a:rPr>
                <a:t>Observasi</a:t>
              </a:r>
              <a:endParaRPr sz="3600" b="1" dirty="0">
                <a:solidFill>
                  <a:schemeClr val="tx1"/>
                </a:solidFill>
                <a:latin typeface="Calibri"/>
                <a:ea typeface="Calibri"/>
                <a:cs typeface="Calibri"/>
                <a:sym typeface="Calibri"/>
              </a:endParaRPr>
            </a:p>
          </p:txBody>
        </p:sp>
      </p:grpSp>
      <p:grpSp>
        <p:nvGrpSpPr>
          <p:cNvPr id="767" name="Google Shape;767;p7"/>
          <p:cNvGrpSpPr/>
          <p:nvPr/>
        </p:nvGrpSpPr>
        <p:grpSpPr>
          <a:xfrm>
            <a:off x="4649379" y="2336261"/>
            <a:ext cx="7263871" cy="1200329"/>
            <a:chOff x="5437105" y="1609846"/>
            <a:chExt cx="7521256" cy="1200329"/>
          </a:xfrm>
        </p:grpSpPr>
        <p:sp>
          <p:nvSpPr>
            <p:cNvPr id="768" name="Google Shape;768;p7"/>
            <p:cNvSpPr/>
            <p:nvPr/>
          </p:nvSpPr>
          <p:spPr>
            <a:xfrm>
              <a:off x="5437105" y="1656013"/>
              <a:ext cx="708702" cy="708702"/>
            </a:xfrm>
            <a:prstGeom prst="roundRect">
              <a:avLst>
                <a:gd name="adj" fmla="val 16667"/>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dirty="0">
                  <a:solidFill>
                    <a:schemeClr val="bg1"/>
                  </a:solidFill>
                  <a:latin typeface="Century Gothic"/>
                  <a:ea typeface="Century Gothic"/>
                  <a:cs typeface="Century Gothic"/>
                  <a:sym typeface="Century Gothic"/>
                </a:rPr>
                <a:t>2</a:t>
              </a:r>
              <a:endParaRPr dirty="0">
                <a:solidFill>
                  <a:schemeClr val="bg1"/>
                </a:solidFill>
              </a:endParaRPr>
            </a:p>
          </p:txBody>
        </p:sp>
        <p:sp>
          <p:nvSpPr>
            <p:cNvPr id="769" name="Google Shape;769;p7"/>
            <p:cNvSpPr txBox="1"/>
            <p:nvPr/>
          </p:nvSpPr>
          <p:spPr>
            <a:xfrm>
              <a:off x="6270103" y="1609846"/>
              <a:ext cx="668825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tx1"/>
                  </a:solidFill>
                  <a:latin typeface="Calibri"/>
                  <a:ea typeface="Calibri"/>
                  <a:cs typeface="Calibri"/>
                  <a:sym typeface="Calibri"/>
                </a:rPr>
                <a:t>Teknik </a:t>
              </a:r>
              <a:r>
                <a:rPr lang="en-US" sz="3600" b="1" dirty="0" err="1">
                  <a:solidFill>
                    <a:schemeClr val="tx1"/>
                  </a:solidFill>
                  <a:latin typeface="Calibri"/>
                  <a:ea typeface="Calibri"/>
                  <a:cs typeface="Calibri"/>
                  <a:sym typeface="Calibri"/>
                </a:rPr>
                <a:t>komunikasi</a:t>
              </a:r>
              <a:r>
                <a:rPr lang="en-US" sz="3600" b="1" dirty="0">
                  <a:solidFill>
                    <a:schemeClr val="tx1"/>
                  </a:solidFill>
                  <a:latin typeface="Calibri"/>
                  <a:ea typeface="Calibri"/>
                  <a:cs typeface="Calibri"/>
                  <a:sym typeface="Calibri"/>
                </a:rPr>
                <a:t> </a:t>
              </a:r>
              <a:r>
                <a:rPr lang="en-US" sz="3600" dirty="0">
                  <a:solidFill>
                    <a:schemeClr val="tx1"/>
                  </a:solidFill>
                  <a:latin typeface="Calibri"/>
                  <a:ea typeface="Calibri"/>
                  <a:cs typeface="Calibri"/>
                  <a:sym typeface="Calibri"/>
                </a:rPr>
                <a:t>(</a:t>
              </a:r>
              <a:r>
                <a:rPr lang="en-US" sz="3600" dirty="0" err="1">
                  <a:solidFill>
                    <a:schemeClr val="tx1"/>
                  </a:solidFill>
                  <a:latin typeface="Calibri"/>
                  <a:ea typeface="Calibri"/>
                  <a:cs typeface="Calibri"/>
                  <a:sym typeface="Calibri"/>
                </a:rPr>
                <a:t>wawancara</a:t>
              </a:r>
              <a:r>
                <a:rPr lang="en-US" sz="3600" dirty="0">
                  <a:solidFill>
                    <a:schemeClr val="tx1"/>
                  </a:solidFill>
                  <a:latin typeface="Calibri"/>
                  <a:ea typeface="Calibri"/>
                  <a:cs typeface="Calibri"/>
                  <a:sym typeface="Calibri"/>
                </a:rPr>
                <a:t>, </a:t>
              </a:r>
              <a:r>
                <a:rPr lang="en-US" sz="3600" dirty="0" err="1">
                  <a:solidFill>
                    <a:schemeClr val="tx1"/>
                  </a:solidFill>
                  <a:latin typeface="Calibri"/>
                  <a:ea typeface="Calibri"/>
                  <a:cs typeface="Calibri"/>
                  <a:sym typeface="Calibri"/>
                </a:rPr>
                <a:t>angket</a:t>
              </a:r>
              <a:r>
                <a:rPr lang="en-US" sz="3600" dirty="0">
                  <a:solidFill>
                    <a:schemeClr val="tx1"/>
                  </a:solidFill>
                  <a:latin typeface="Calibri"/>
                  <a:ea typeface="Calibri"/>
                  <a:cs typeface="Calibri"/>
                  <a:sym typeface="Calibri"/>
                </a:rPr>
                <a:t>, </a:t>
              </a:r>
              <a:r>
                <a:rPr lang="en-US" sz="3600" dirty="0" err="1">
                  <a:solidFill>
                    <a:schemeClr val="tx1"/>
                  </a:solidFill>
                  <a:latin typeface="Calibri"/>
                  <a:ea typeface="Calibri"/>
                  <a:cs typeface="Calibri"/>
                  <a:sym typeface="Calibri"/>
                </a:rPr>
                <a:t>kuesioner</a:t>
              </a:r>
              <a:r>
                <a:rPr lang="en-US" sz="3600" dirty="0">
                  <a:solidFill>
                    <a:schemeClr val="tx1"/>
                  </a:solidFill>
                  <a:latin typeface="Calibri"/>
                  <a:ea typeface="Calibri"/>
                  <a:cs typeface="Calibri"/>
                  <a:sym typeface="Calibri"/>
                </a:rPr>
                <a:t>)</a:t>
              </a:r>
              <a:endParaRPr dirty="0">
                <a:solidFill>
                  <a:schemeClr val="tx1"/>
                </a:solidFill>
              </a:endParaRPr>
            </a:p>
          </p:txBody>
        </p:sp>
      </p:grpSp>
      <p:grpSp>
        <p:nvGrpSpPr>
          <p:cNvPr id="770" name="Google Shape;770;p7"/>
          <p:cNvGrpSpPr/>
          <p:nvPr/>
        </p:nvGrpSpPr>
        <p:grpSpPr>
          <a:xfrm>
            <a:off x="4649379" y="3814649"/>
            <a:ext cx="5424257" cy="708702"/>
            <a:chOff x="5437105" y="1656013"/>
            <a:chExt cx="5424257" cy="708702"/>
          </a:xfrm>
        </p:grpSpPr>
        <p:sp>
          <p:nvSpPr>
            <p:cNvPr id="771" name="Google Shape;771;p7"/>
            <p:cNvSpPr/>
            <p:nvPr/>
          </p:nvSpPr>
          <p:spPr>
            <a:xfrm>
              <a:off x="5437105" y="1656013"/>
              <a:ext cx="708702" cy="708702"/>
            </a:xfrm>
            <a:prstGeom prst="roundRect">
              <a:avLst>
                <a:gd name="adj" fmla="val 16667"/>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dirty="0">
                  <a:solidFill>
                    <a:schemeClr val="bg1"/>
                  </a:solidFill>
                  <a:latin typeface="Century Gothic"/>
                  <a:ea typeface="Century Gothic"/>
                  <a:cs typeface="Century Gothic"/>
                  <a:sym typeface="Century Gothic"/>
                </a:rPr>
                <a:t>3</a:t>
              </a:r>
              <a:endParaRPr dirty="0">
                <a:solidFill>
                  <a:schemeClr val="bg1"/>
                </a:solidFill>
              </a:endParaRPr>
            </a:p>
          </p:txBody>
        </p:sp>
        <p:sp>
          <p:nvSpPr>
            <p:cNvPr id="772" name="Google Shape;772;p7"/>
            <p:cNvSpPr txBox="1"/>
            <p:nvPr/>
          </p:nvSpPr>
          <p:spPr>
            <a:xfrm>
              <a:off x="6258365" y="1656013"/>
              <a:ext cx="460299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tx1"/>
                  </a:solidFill>
                  <a:latin typeface="Calibri"/>
                  <a:ea typeface="Calibri"/>
                  <a:cs typeface="Calibri"/>
                  <a:sym typeface="Calibri"/>
                </a:rPr>
                <a:t>Teknik </a:t>
              </a:r>
              <a:r>
                <a:rPr lang="en-US" sz="3600" b="1" dirty="0" err="1">
                  <a:solidFill>
                    <a:schemeClr val="tx1"/>
                  </a:solidFill>
                  <a:latin typeface="Calibri"/>
                  <a:ea typeface="Calibri"/>
                  <a:cs typeface="Calibri"/>
                  <a:sym typeface="Calibri"/>
                </a:rPr>
                <a:t>Pengukuran</a:t>
              </a:r>
              <a:endParaRPr sz="3600" b="1" dirty="0">
                <a:solidFill>
                  <a:schemeClr val="tx1"/>
                </a:solidFill>
                <a:latin typeface="Calibri"/>
                <a:ea typeface="Calibri"/>
                <a:cs typeface="Calibri"/>
                <a:sym typeface="Calibri"/>
              </a:endParaRPr>
            </a:p>
          </p:txBody>
        </p:sp>
      </p:grpSp>
      <p:grpSp>
        <p:nvGrpSpPr>
          <p:cNvPr id="773" name="Google Shape;773;p7"/>
          <p:cNvGrpSpPr/>
          <p:nvPr/>
        </p:nvGrpSpPr>
        <p:grpSpPr>
          <a:xfrm>
            <a:off x="4649379" y="4755243"/>
            <a:ext cx="5424257" cy="708702"/>
            <a:chOff x="5437105" y="1656013"/>
            <a:chExt cx="5424257" cy="708702"/>
          </a:xfrm>
        </p:grpSpPr>
        <p:sp>
          <p:nvSpPr>
            <p:cNvPr id="774" name="Google Shape;774;p7"/>
            <p:cNvSpPr/>
            <p:nvPr/>
          </p:nvSpPr>
          <p:spPr>
            <a:xfrm>
              <a:off x="5437105" y="1656013"/>
              <a:ext cx="708702" cy="708702"/>
            </a:xfrm>
            <a:prstGeom prst="roundRect">
              <a:avLst>
                <a:gd name="adj" fmla="val 16667"/>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Century Gothic"/>
                  <a:ea typeface="Century Gothic"/>
                  <a:cs typeface="Century Gothic"/>
                  <a:sym typeface="Century Gothic"/>
                </a:rPr>
                <a:t>4</a:t>
              </a:r>
              <a:endParaRPr>
                <a:solidFill>
                  <a:schemeClr val="bg1"/>
                </a:solidFill>
              </a:endParaRPr>
            </a:p>
          </p:txBody>
        </p:sp>
        <p:sp>
          <p:nvSpPr>
            <p:cNvPr id="775" name="Google Shape;775;p7"/>
            <p:cNvSpPr txBox="1"/>
            <p:nvPr/>
          </p:nvSpPr>
          <p:spPr>
            <a:xfrm>
              <a:off x="6258365" y="1656013"/>
              <a:ext cx="460299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tx1"/>
                  </a:solidFill>
                  <a:latin typeface="Calibri"/>
                  <a:ea typeface="Calibri"/>
                  <a:cs typeface="Calibri"/>
                  <a:sym typeface="Calibri"/>
                </a:rPr>
                <a:t>Teknik </a:t>
              </a:r>
              <a:r>
                <a:rPr lang="en-US" sz="3600" b="1" dirty="0" err="1">
                  <a:solidFill>
                    <a:schemeClr val="tx1"/>
                  </a:solidFill>
                  <a:latin typeface="Calibri"/>
                  <a:ea typeface="Calibri"/>
                  <a:cs typeface="Calibri"/>
                  <a:sym typeface="Calibri"/>
                </a:rPr>
                <a:t>Sosiometri</a:t>
              </a:r>
              <a:endParaRPr sz="3600" b="1" dirty="0">
                <a:solidFill>
                  <a:schemeClr val="tx1"/>
                </a:solidFill>
                <a:latin typeface="Calibri"/>
                <a:ea typeface="Calibri"/>
                <a:cs typeface="Calibri"/>
                <a:sym typeface="Calibri"/>
              </a:endParaRPr>
            </a:p>
          </p:txBody>
        </p:sp>
      </p:grpSp>
      <p:grpSp>
        <p:nvGrpSpPr>
          <p:cNvPr id="776" name="Google Shape;776;p7"/>
          <p:cNvGrpSpPr/>
          <p:nvPr/>
        </p:nvGrpSpPr>
        <p:grpSpPr>
          <a:xfrm>
            <a:off x="4649379" y="5695839"/>
            <a:ext cx="5424257" cy="708702"/>
            <a:chOff x="5437105" y="1656013"/>
            <a:chExt cx="5424257" cy="708702"/>
          </a:xfrm>
        </p:grpSpPr>
        <p:sp>
          <p:nvSpPr>
            <p:cNvPr id="777" name="Google Shape;777;p7"/>
            <p:cNvSpPr/>
            <p:nvPr/>
          </p:nvSpPr>
          <p:spPr>
            <a:xfrm>
              <a:off x="5437105" y="1656013"/>
              <a:ext cx="708702" cy="708702"/>
            </a:xfrm>
            <a:prstGeom prst="roundRect">
              <a:avLst>
                <a:gd name="adj" fmla="val 16667"/>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Century Gothic"/>
                  <a:ea typeface="Century Gothic"/>
                  <a:cs typeface="Century Gothic"/>
                  <a:sym typeface="Century Gothic"/>
                </a:rPr>
                <a:t>5</a:t>
              </a:r>
              <a:endParaRPr>
                <a:solidFill>
                  <a:schemeClr val="bg1"/>
                </a:solidFill>
              </a:endParaRPr>
            </a:p>
          </p:txBody>
        </p:sp>
        <p:sp>
          <p:nvSpPr>
            <p:cNvPr id="778" name="Google Shape;778;p7"/>
            <p:cNvSpPr txBox="1"/>
            <p:nvPr/>
          </p:nvSpPr>
          <p:spPr>
            <a:xfrm>
              <a:off x="6258365" y="1656013"/>
              <a:ext cx="460299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tx1"/>
                  </a:solidFill>
                  <a:latin typeface="Calibri"/>
                  <a:ea typeface="Calibri"/>
                  <a:cs typeface="Calibri"/>
                  <a:sym typeface="Calibri"/>
                </a:rPr>
                <a:t>Teknik </a:t>
              </a:r>
              <a:r>
                <a:rPr lang="en-US" sz="3600" b="1" dirty="0" err="1">
                  <a:solidFill>
                    <a:schemeClr val="tx1"/>
                  </a:solidFill>
                  <a:latin typeface="Calibri"/>
                  <a:ea typeface="Calibri"/>
                  <a:cs typeface="Calibri"/>
                  <a:sym typeface="Calibri"/>
                </a:rPr>
                <a:t>Dokumenter</a:t>
              </a:r>
              <a:endParaRPr dirty="0">
                <a:solidFill>
                  <a:schemeClr val="tx1"/>
                </a:solidFill>
              </a:endParaRPr>
            </a:p>
          </p:txBody>
        </p:sp>
      </p:grpSp>
    </p:spTree>
    <p:extLst>
      <p:ext uri="{BB962C8B-B14F-4D97-AF65-F5344CB8AC3E}">
        <p14:creationId xmlns:p14="http://schemas.microsoft.com/office/powerpoint/2010/main" val="459226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E33D91-B152-A959-2C16-2376E662EB16}"/>
              </a:ext>
            </a:extLst>
          </p:cNvPr>
          <p:cNvSpPr>
            <a:spLocks noGrp="1"/>
          </p:cNvSpPr>
          <p:nvPr>
            <p:ph type="sldNum" sz="quarter" idx="12"/>
          </p:nvPr>
        </p:nvSpPr>
        <p:spPr/>
        <p:txBody>
          <a:bodyPr/>
          <a:lstStyle/>
          <a:p>
            <a:pPr>
              <a:defRPr/>
            </a:pPr>
            <a:fld id="{A88EA908-BA59-4183-8648-53219FC00D5C}" type="slidenum">
              <a:rPr lang="en-AU" b="1" smtClean="0"/>
              <a:pPr>
                <a:defRPr/>
              </a:pPr>
              <a:t>9</a:t>
            </a:fld>
            <a:endParaRPr lang="en-AU" b="1"/>
          </a:p>
        </p:txBody>
      </p:sp>
      <p:sp>
        <p:nvSpPr>
          <p:cNvPr id="3" name="Title 2">
            <a:extLst>
              <a:ext uri="{FF2B5EF4-FFF2-40B4-BE49-F238E27FC236}">
                <a16:creationId xmlns:a16="http://schemas.microsoft.com/office/drawing/2014/main" id="{D90F38C6-531A-3E9F-D1E2-A3AC6A4E8352}"/>
              </a:ext>
            </a:extLst>
          </p:cNvPr>
          <p:cNvSpPr>
            <a:spLocks noGrp="1"/>
          </p:cNvSpPr>
          <p:nvPr>
            <p:ph type="title"/>
          </p:nvPr>
        </p:nvSpPr>
        <p:spPr/>
        <p:txBody>
          <a:bodyPr>
            <a:normAutofit fontScale="90000"/>
          </a:bodyPr>
          <a:lstStyle/>
          <a:p>
            <a:r>
              <a:rPr lang="pt-BR" dirty="0"/>
              <a:t>Pengumpulan Data Pada Program Desa Cantik (1)</a:t>
            </a:r>
            <a:endParaRPr lang="en-US" dirty="0"/>
          </a:p>
        </p:txBody>
      </p:sp>
      <p:sp>
        <p:nvSpPr>
          <p:cNvPr id="2462" name="Google Shape;2462;p18"/>
          <p:cNvSpPr/>
          <p:nvPr/>
        </p:nvSpPr>
        <p:spPr>
          <a:xfrm rot="10800000">
            <a:off x="992897" y="2589818"/>
            <a:ext cx="3534261" cy="293473"/>
          </a:xfrm>
          <a:prstGeom prst="triangle">
            <a:avLst>
              <a:gd name="adj" fmla="val 50000"/>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3" name="Google Shape;2463;p18"/>
          <p:cNvSpPr/>
          <p:nvPr/>
        </p:nvSpPr>
        <p:spPr>
          <a:xfrm>
            <a:off x="992898" y="1578070"/>
            <a:ext cx="3593273" cy="739491"/>
          </a:xfrm>
          <a:prstGeom prst="roundRect">
            <a:avLst>
              <a:gd name="adj" fmla="val 26067"/>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a:solidFill>
                  <a:schemeClr val="lt1"/>
                </a:solidFill>
                <a:latin typeface="Libre Franklin Medium"/>
                <a:ea typeface="Libre Franklin Medium"/>
                <a:cs typeface="Libre Franklin Medium"/>
                <a:sym typeface="Libre Franklin Medium"/>
              </a:rPr>
              <a:t>Pembinaan Desa Cantik</a:t>
            </a:r>
            <a:endParaRPr/>
          </a:p>
        </p:txBody>
      </p:sp>
      <p:sp>
        <p:nvSpPr>
          <p:cNvPr id="2464" name="Google Shape;2464;p18"/>
          <p:cNvSpPr/>
          <p:nvPr/>
        </p:nvSpPr>
        <p:spPr>
          <a:xfrm>
            <a:off x="992895" y="5584512"/>
            <a:ext cx="3534262" cy="739491"/>
          </a:xfrm>
          <a:prstGeom prst="roundRect">
            <a:avLst>
              <a:gd name="adj" fmla="val 26067"/>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a:solidFill>
                  <a:schemeClr val="lt1"/>
                </a:solidFill>
                <a:latin typeface="Libre Franklin Medium"/>
                <a:ea typeface="Libre Franklin Medium"/>
                <a:cs typeface="Libre Franklin Medium"/>
                <a:sym typeface="Libre Franklin Medium"/>
              </a:rPr>
              <a:t>Satu Data Desa</a:t>
            </a:r>
            <a:endParaRPr/>
          </a:p>
        </p:txBody>
      </p:sp>
      <p:sp>
        <p:nvSpPr>
          <p:cNvPr id="2465" name="Google Shape;2465;p18"/>
          <p:cNvSpPr/>
          <p:nvPr/>
        </p:nvSpPr>
        <p:spPr>
          <a:xfrm rot="10800000">
            <a:off x="992896" y="5102032"/>
            <a:ext cx="3534261" cy="355595"/>
          </a:xfrm>
          <a:prstGeom prst="triangle">
            <a:avLst>
              <a:gd name="adj" fmla="val 50000"/>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6" name="Google Shape;2466;p18"/>
          <p:cNvSpPr/>
          <p:nvPr/>
        </p:nvSpPr>
        <p:spPr>
          <a:xfrm>
            <a:off x="992897" y="3216928"/>
            <a:ext cx="3593272" cy="1464231"/>
          </a:xfrm>
          <a:prstGeom prst="roundRect">
            <a:avLst>
              <a:gd name="adj" fmla="val 16667"/>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none" strike="noStrike" cap="none" dirty="0" err="1">
                <a:solidFill>
                  <a:schemeClr val="accent1">
                    <a:lumMod val="50000"/>
                  </a:schemeClr>
                </a:solidFill>
                <a:latin typeface="Arial Narrow"/>
                <a:ea typeface="Arial Narrow"/>
                <a:cs typeface="Arial Narrow"/>
                <a:sym typeface="Arial Narrow"/>
              </a:rPr>
              <a:t>Standardisasi</a:t>
            </a:r>
            <a:r>
              <a:rPr lang="en-US" sz="2000" b="1" u="none" strike="noStrike" cap="none" dirty="0">
                <a:solidFill>
                  <a:schemeClr val="accent1">
                    <a:lumMod val="50000"/>
                  </a:schemeClr>
                </a:solidFill>
                <a:latin typeface="Arial Narrow"/>
                <a:ea typeface="Arial Narrow"/>
                <a:cs typeface="Arial Narrow"/>
                <a:sym typeface="Arial Narrow"/>
              </a:rPr>
              <a:t> </a:t>
            </a:r>
            <a:r>
              <a:rPr lang="en-US" sz="2000" b="1" u="none" strike="noStrike" cap="none" dirty="0" err="1">
                <a:solidFill>
                  <a:schemeClr val="accent1">
                    <a:lumMod val="50000"/>
                  </a:schemeClr>
                </a:solidFill>
                <a:latin typeface="Arial Narrow"/>
                <a:ea typeface="Arial Narrow"/>
                <a:cs typeface="Arial Narrow"/>
                <a:sym typeface="Arial Narrow"/>
              </a:rPr>
              <a:t>pengelolaan</a:t>
            </a:r>
            <a:r>
              <a:rPr lang="en-US" sz="2000" b="1" u="none" strike="noStrike" cap="none" dirty="0">
                <a:solidFill>
                  <a:schemeClr val="accent1">
                    <a:lumMod val="50000"/>
                  </a:schemeClr>
                </a:solidFill>
                <a:latin typeface="Arial Narrow"/>
                <a:ea typeface="Arial Narrow"/>
                <a:cs typeface="Arial Narrow"/>
                <a:sym typeface="Arial Narrow"/>
              </a:rPr>
              <a:t> data </a:t>
            </a:r>
            <a:r>
              <a:rPr lang="en-US" sz="2000" b="1" u="none" strike="noStrike" cap="none" dirty="0" err="1">
                <a:solidFill>
                  <a:schemeClr val="accent1">
                    <a:lumMod val="50000"/>
                  </a:schemeClr>
                </a:solidFill>
                <a:latin typeface="Arial Narrow"/>
                <a:ea typeface="Arial Narrow"/>
                <a:cs typeface="Arial Narrow"/>
                <a:sym typeface="Arial Narrow"/>
              </a:rPr>
              <a:t>statistik</a:t>
            </a:r>
            <a:r>
              <a:rPr lang="en-US" sz="2000" b="1" u="none" strike="noStrike" cap="none" dirty="0">
                <a:solidFill>
                  <a:schemeClr val="accent1">
                    <a:lumMod val="50000"/>
                  </a:schemeClr>
                </a:solidFill>
                <a:latin typeface="Arial Narrow"/>
                <a:ea typeface="Arial Narrow"/>
                <a:cs typeface="Arial Narrow"/>
                <a:sym typeface="Arial Narrow"/>
              </a:rPr>
              <a:t> </a:t>
            </a:r>
            <a:r>
              <a:rPr lang="en-US" sz="2000" b="1" u="none" strike="noStrike" cap="none" dirty="0" err="1">
                <a:solidFill>
                  <a:schemeClr val="accent1">
                    <a:lumMod val="50000"/>
                  </a:schemeClr>
                </a:solidFill>
                <a:latin typeface="Arial Narrow"/>
                <a:ea typeface="Arial Narrow"/>
                <a:cs typeface="Arial Narrow"/>
                <a:sym typeface="Arial Narrow"/>
              </a:rPr>
              <a:t>untuk</a:t>
            </a:r>
            <a:r>
              <a:rPr lang="en-US" sz="2000" b="1" u="none" strike="noStrike" cap="none" dirty="0">
                <a:solidFill>
                  <a:schemeClr val="accent1">
                    <a:lumMod val="50000"/>
                  </a:schemeClr>
                </a:solidFill>
                <a:latin typeface="Arial Narrow"/>
                <a:ea typeface="Arial Narrow"/>
                <a:cs typeface="Arial Narrow"/>
                <a:sym typeface="Arial Narrow"/>
              </a:rPr>
              <a:t> </a:t>
            </a:r>
            <a:r>
              <a:rPr lang="en-US" sz="2000" b="1" u="none" strike="noStrike" cap="none" dirty="0" err="1">
                <a:solidFill>
                  <a:schemeClr val="accent1">
                    <a:lumMod val="50000"/>
                  </a:schemeClr>
                </a:solidFill>
                <a:latin typeface="Arial Narrow"/>
                <a:ea typeface="Arial Narrow"/>
                <a:cs typeface="Arial Narrow"/>
                <a:sym typeface="Arial Narrow"/>
              </a:rPr>
              <a:t>menjaga</a:t>
            </a:r>
            <a:r>
              <a:rPr lang="en-US" sz="2000" b="1" u="none" strike="noStrike" cap="none" dirty="0">
                <a:solidFill>
                  <a:schemeClr val="accent1">
                    <a:lumMod val="50000"/>
                  </a:schemeClr>
                </a:solidFill>
                <a:latin typeface="Arial Narrow"/>
                <a:ea typeface="Arial Narrow"/>
                <a:cs typeface="Arial Narrow"/>
                <a:sym typeface="Arial Narrow"/>
              </a:rPr>
              <a:t> </a:t>
            </a:r>
            <a:r>
              <a:rPr lang="en-US" sz="2000" b="1" u="none" strike="noStrike" cap="none" dirty="0" err="1">
                <a:solidFill>
                  <a:schemeClr val="accent1">
                    <a:lumMod val="50000"/>
                  </a:schemeClr>
                </a:solidFill>
                <a:latin typeface="Arial Narrow"/>
                <a:ea typeface="Arial Narrow"/>
                <a:cs typeface="Arial Narrow"/>
                <a:sym typeface="Arial Narrow"/>
              </a:rPr>
              <a:t>kualitas</a:t>
            </a:r>
            <a:r>
              <a:rPr lang="en-US" sz="2000" b="1" u="none" strike="noStrike" cap="none" dirty="0">
                <a:solidFill>
                  <a:schemeClr val="accent1">
                    <a:lumMod val="50000"/>
                  </a:schemeClr>
                </a:solidFill>
                <a:latin typeface="Arial Narrow"/>
                <a:ea typeface="Arial Narrow"/>
                <a:cs typeface="Arial Narrow"/>
                <a:sym typeface="Arial Narrow"/>
              </a:rPr>
              <a:t> dan </a:t>
            </a:r>
            <a:r>
              <a:rPr lang="en-US" sz="2000" b="1" u="none" strike="noStrike" cap="none" dirty="0" err="1">
                <a:solidFill>
                  <a:schemeClr val="accent1">
                    <a:lumMod val="50000"/>
                  </a:schemeClr>
                </a:solidFill>
                <a:latin typeface="Arial Narrow"/>
                <a:ea typeface="Arial Narrow"/>
                <a:cs typeface="Arial Narrow"/>
                <a:sym typeface="Arial Narrow"/>
              </a:rPr>
              <a:t>keterbandingan</a:t>
            </a:r>
            <a:r>
              <a:rPr lang="en-US" sz="2000" b="1" u="none" strike="noStrike" cap="none" dirty="0">
                <a:solidFill>
                  <a:schemeClr val="accent1">
                    <a:lumMod val="50000"/>
                  </a:schemeClr>
                </a:solidFill>
                <a:latin typeface="Arial Narrow"/>
                <a:ea typeface="Arial Narrow"/>
                <a:cs typeface="Arial Narrow"/>
                <a:sym typeface="Arial Narrow"/>
              </a:rPr>
              <a:t> </a:t>
            </a:r>
            <a:r>
              <a:rPr lang="en-US" sz="2000" b="1" u="none" strike="noStrike" cap="none" dirty="0" err="1">
                <a:solidFill>
                  <a:schemeClr val="accent1">
                    <a:lumMod val="50000"/>
                  </a:schemeClr>
                </a:solidFill>
                <a:latin typeface="Arial Narrow"/>
                <a:ea typeface="Arial Narrow"/>
                <a:cs typeface="Arial Narrow"/>
                <a:sym typeface="Arial Narrow"/>
              </a:rPr>
              <a:t>indikator</a:t>
            </a:r>
            <a:r>
              <a:rPr lang="en-US" sz="2000" b="1" u="none" strike="noStrike" cap="none" dirty="0">
                <a:solidFill>
                  <a:schemeClr val="accent1">
                    <a:lumMod val="50000"/>
                  </a:schemeClr>
                </a:solidFill>
                <a:latin typeface="Arial Narrow"/>
                <a:ea typeface="Arial Narrow"/>
                <a:cs typeface="Arial Narrow"/>
                <a:sym typeface="Arial Narrow"/>
              </a:rPr>
              <a:t> </a:t>
            </a:r>
            <a:r>
              <a:rPr lang="en-US" sz="2000" b="1" u="none" strike="noStrike" cap="none" dirty="0" err="1">
                <a:solidFill>
                  <a:schemeClr val="accent1">
                    <a:lumMod val="50000"/>
                  </a:schemeClr>
                </a:solidFill>
                <a:latin typeface="Arial Narrow"/>
                <a:ea typeface="Arial Narrow"/>
                <a:cs typeface="Arial Narrow"/>
                <a:sym typeface="Arial Narrow"/>
              </a:rPr>
              <a:t>statistik</a:t>
            </a:r>
            <a:endParaRPr sz="2000" b="1" u="none" strike="noStrike" cap="none" dirty="0">
              <a:solidFill>
                <a:schemeClr val="accent1">
                  <a:lumMod val="50000"/>
                </a:schemeClr>
              </a:solidFill>
              <a:latin typeface="Arial Narrow"/>
              <a:ea typeface="Arial Narrow"/>
              <a:cs typeface="Arial Narrow"/>
              <a:sym typeface="Arial Narrow"/>
            </a:endParaRPr>
          </a:p>
        </p:txBody>
      </p:sp>
      <p:sp>
        <p:nvSpPr>
          <p:cNvPr id="2468" name="Google Shape;2468;p18"/>
          <p:cNvSpPr/>
          <p:nvPr/>
        </p:nvSpPr>
        <p:spPr>
          <a:xfrm>
            <a:off x="4847936" y="1566980"/>
            <a:ext cx="7152328" cy="408623"/>
          </a:xfrm>
          <a:prstGeom prst="roundRect">
            <a:avLst>
              <a:gd name="adj" fmla="val 16667"/>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err="1">
                <a:solidFill>
                  <a:schemeClr val="accent1">
                    <a:lumMod val="50000"/>
                  </a:schemeClr>
                </a:solidFill>
                <a:latin typeface="Arial Narrow"/>
                <a:ea typeface="Arial Narrow"/>
                <a:cs typeface="Arial Narrow"/>
                <a:sym typeface="Arial Narrow"/>
              </a:rPr>
              <a:t>Kuesioner</a:t>
            </a:r>
            <a:r>
              <a:rPr lang="en-US" sz="1800" b="1" dirty="0">
                <a:solidFill>
                  <a:schemeClr val="accent1">
                    <a:lumMod val="50000"/>
                  </a:schemeClr>
                </a:solidFill>
                <a:latin typeface="Arial Narrow"/>
                <a:ea typeface="Arial Narrow"/>
                <a:cs typeface="Arial Narrow"/>
                <a:sym typeface="Arial Narrow"/>
              </a:rPr>
              <a:t> </a:t>
            </a:r>
            <a:r>
              <a:rPr lang="en-US" sz="1800" b="1" dirty="0" err="1">
                <a:solidFill>
                  <a:schemeClr val="accent1">
                    <a:lumMod val="50000"/>
                  </a:schemeClr>
                </a:solidFill>
                <a:latin typeface="Arial Narrow"/>
                <a:ea typeface="Arial Narrow"/>
                <a:cs typeface="Arial Narrow"/>
                <a:sym typeface="Arial Narrow"/>
              </a:rPr>
              <a:t>SDDI.Kewilayahan</a:t>
            </a:r>
            <a:r>
              <a:rPr lang="en-US" sz="1800" b="1" dirty="0">
                <a:solidFill>
                  <a:schemeClr val="accent1">
                    <a:lumMod val="50000"/>
                  </a:schemeClr>
                </a:solidFill>
                <a:latin typeface="Arial Narrow"/>
                <a:ea typeface="Arial Narrow"/>
                <a:cs typeface="Arial Narrow"/>
                <a:sym typeface="Arial Narrow"/>
              </a:rPr>
              <a:t> dan </a:t>
            </a:r>
            <a:r>
              <a:rPr lang="en-US" sz="1800" b="1" dirty="0" err="1">
                <a:solidFill>
                  <a:schemeClr val="accent1">
                    <a:lumMod val="50000"/>
                  </a:schemeClr>
                </a:solidFill>
                <a:latin typeface="Arial Narrow"/>
                <a:ea typeface="Arial Narrow"/>
                <a:cs typeface="Arial Narrow"/>
                <a:sym typeface="Arial Narrow"/>
              </a:rPr>
              <a:t>SDDI.IndividuKeluarga</a:t>
            </a:r>
            <a:endParaRPr sz="1800" b="1" u="none" strike="noStrike" cap="none" dirty="0">
              <a:solidFill>
                <a:schemeClr val="accent1">
                  <a:lumMod val="50000"/>
                </a:schemeClr>
              </a:solidFill>
              <a:latin typeface="Arial Narrow"/>
              <a:ea typeface="Arial Narrow"/>
              <a:cs typeface="Arial Narrow"/>
              <a:sym typeface="Arial Narrow"/>
            </a:endParaRPr>
          </a:p>
        </p:txBody>
      </p:sp>
      <p:sp>
        <p:nvSpPr>
          <p:cNvPr id="2471" name="Google Shape;2471;p18"/>
          <p:cNvSpPr txBox="1"/>
          <p:nvPr/>
        </p:nvSpPr>
        <p:spPr>
          <a:xfrm>
            <a:off x="-33986" y="4270729"/>
            <a:ext cx="978678"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Calibri"/>
                <a:ea typeface="Calibri"/>
                <a:cs typeface="Calibri"/>
                <a:sym typeface="Calibri"/>
              </a:rPr>
              <a:t>Salah satu tujuan</a:t>
            </a:r>
            <a:endParaRPr sz="1100">
              <a:solidFill>
                <a:schemeClr val="dk1"/>
              </a:solidFill>
              <a:latin typeface="Calibri"/>
              <a:ea typeface="Calibri"/>
              <a:cs typeface="Calibri"/>
              <a:sym typeface="Calibri"/>
            </a:endParaRPr>
          </a:p>
        </p:txBody>
      </p:sp>
      <p:sp>
        <p:nvSpPr>
          <p:cNvPr id="2470" name="Google Shape;2470;p18"/>
          <p:cNvSpPr/>
          <p:nvPr/>
        </p:nvSpPr>
        <p:spPr>
          <a:xfrm>
            <a:off x="-44244" y="3613355"/>
            <a:ext cx="988936" cy="665935"/>
          </a:xfrm>
          <a:prstGeom prst="rightArrow">
            <a:avLst>
              <a:gd name="adj1" fmla="val 50000"/>
              <a:gd name="adj2" fmla="val 50000"/>
            </a:avLst>
          </a:prstGeom>
          <a:solidFill>
            <a:schemeClr val="accent1">
              <a:lumMod val="50000"/>
            </a:schemeClr>
          </a:solidFill>
          <a:ln w="12700" cap="flat" cmpd="sng">
            <a:solidFill>
              <a:srgbClr val="004A2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2468;p18">
            <a:extLst>
              <a:ext uri="{FF2B5EF4-FFF2-40B4-BE49-F238E27FC236}">
                <a16:creationId xmlns:a16="http://schemas.microsoft.com/office/drawing/2014/main" id="{B675BFDF-57F2-BAB9-8341-B78CC1C83E35}"/>
              </a:ext>
            </a:extLst>
          </p:cNvPr>
          <p:cNvSpPr/>
          <p:nvPr/>
        </p:nvSpPr>
        <p:spPr>
          <a:xfrm>
            <a:off x="4677609" y="5968325"/>
            <a:ext cx="7152328" cy="408623"/>
          </a:xfrm>
          <a:prstGeom prst="roundRect">
            <a:avLst>
              <a:gd name="adj" fmla="val 16667"/>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accent1">
                    <a:lumMod val="50000"/>
                  </a:schemeClr>
                </a:solidFill>
                <a:latin typeface="Arial Narrow"/>
                <a:ea typeface="Arial Narrow"/>
                <a:cs typeface="Arial Narrow"/>
                <a:sym typeface="Arial Narrow"/>
              </a:rPr>
              <a:t>Link </a:t>
            </a:r>
            <a:r>
              <a:rPr lang="en-US" sz="1800" b="1" dirty="0">
                <a:solidFill>
                  <a:schemeClr val="accent1">
                    <a:lumMod val="50000"/>
                  </a:schemeClr>
                </a:solidFill>
                <a:latin typeface="Arial Narrow"/>
                <a:ea typeface="Arial Narrow"/>
                <a:cs typeface="Arial Narrow"/>
                <a:sym typeface="Arial Narrow"/>
                <a:hlinkClick r:id="rId2"/>
              </a:rPr>
              <a:t>http://s.bps.go.id/kuesionerSDDI</a:t>
            </a:r>
            <a:r>
              <a:rPr lang="en-US" sz="1800" b="1" dirty="0">
                <a:solidFill>
                  <a:schemeClr val="accent1">
                    <a:lumMod val="50000"/>
                  </a:schemeClr>
                </a:solidFill>
                <a:latin typeface="Arial Narrow"/>
                <a:ea typeface="Arial Narrow"/>
                <a:cs typeface="Arial Narrow"/>
                <a:sym typeface="Arial Narrow"/>
              </a:rPr>
              <a:t> </a:t>
            </a:r>
            <a:endParaRPr sz="1800" b="1" u="none" strike="noStrike" cap="none" dirty="0">
              <a:solidFill>
                <a:schemeClr val="accent1">
                  <a:lumMod val="50000"/>
                </a:schemeClr>
              </a:solidFill>
              <a:latin typeface="Arial Narrow"/>
              <a:ea typeface="Arial Narrow"/>
              <a:cs typeface="Arial Narrow"/>
              <a:sym typeface="Arial Narrow"/>
            </a:endParaRPr>
          </a:p>
        </p:txBody>
      </p:sp>
      <p:pic>
        <p:nvPicPr>
          <p:cNvPr id="6" name="Picture 5">
            <a:extLst>
              <a:ext uri="{FF2B5EF4-FFF2-40B4-BE49-F238E27FC236}">
                <a16:creationId xmlns:a16="http://schemas.microsoft.com/office/drawing/2014/main" id="{FC6CB874-DDEC-E33A-0545-E2741328E88E}"/>
              </a:ext>
            </a:extLst>
          </p:cNvPr>
          <p:cNvPicPr>
            <a:picLocks noChangeAspect="1"/>
          </p:cNvPicPr>
          <p:nvPr/>
        </p:nvPicPr>
        <p:blipFill>
          <a:blip r:embed="rId3"/>
          <a:stretch>
            <a:fillRect/>
          </a:stretch>
        </p:blipFill>
        <p:spPr>
          <a:xfrm>
            <a:off x="7410923" y="2523239"/>
            <a:ext cx="4419014" cy="2767781"/>
          </a:xfrm>
          <a:prstGeom prst="rect">
            <a:avLst/>
          </a:prstGeom>
        </p:spPr>
      </p:pic>
      <p:pic>
        <p:nvPicPr>
          <p:cNvPr id="8" name="Picture 7">
            <a:extLst>
              <a:ext uri="{FF2B5EF4-FFF2-40B4-BE49-F238E27FC236}">
                <a16:creationId xmlns:a16="http://schemas.microsoft.com/office/drawing/2014/main" id="{EC887224-74F5-ED9A-E37A-83F4B4163900}"/>
              </a:ext>
            </a:extLst>
          </p:cNvPr>
          <p:cNvPicPr>
            <a:picLocks noChangeAspect="1"/>
          </p:cNvPicPr>
          <p:nvPr/>
        </p:nvPicPr>
        <p:blipFill>
          <a:blip r:embed="rId4"/>
          <a:stretch>
            <a:fillRect/>
          </a:stretch>
        </p:blipFill>
        <p:spPr>
          <a:xfrm>
            <a:off x="4847937" y="2317561"/>
            <a:ext cx="2538656" cy="3242978"/>
          </a:xfrm>
          <a:prstGeom prst="rect">
            <a:avLst/>
          </a:prstGeom>
        </p:spPr>
      </p:pic>
    </p:spTree>
    <p:extLst>
      <p:ext uri="{BB962C8B-B14F-4D97-AF65-F5344CB8AC3E}">
        <p14:creationId xmlns:p14="http://schemas.microsoft.com/office/powerpoint/2010/main" val="1740656666"/>
      </p:ext>
    </p:extLst>
  </p:cSld>
  <p:clrMapOvr>
    <a:masterClrMapping/>
  </p:clrMapOvr>
</p:sld>
</file>

<file path=ppt/theme/theme1.xml><?xml version="1.0" encoding="utf-8"?>
<a:theme xmlns:a="http://schemas.openxmlformats.org/drawingml/2006/main" name="Usulan Template PPT BRS 2024">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KKBPS">
      <a:majorFont>
        <a:latin typeface="Franklin Gothic Medium Con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pattFill prst="dotGrid">
          <a:fgClr>
            <a:srgbClr val="44546A">
              <a:lumMod val="20000"/>
              <a:lumOff val="80000"/>
            </a:srgbClr>
          </a:fgClr>
          <a:bgClr>
            <a:sysClr val="window" lastClr="FFFFFF"/>
          </a:bgClr>
        </a:pattFill>
        <a:ln w="12700" cap="flat" cmpd="sng" algn="ctr">
          <a:noFill/>
          <a:prstDash val="solid"/>
          <a:miter lim="800000"/>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798" b="0" i="0" u="none" strike="noStrike" kern="0" cap="none" spc="0" normalizeH="0" baseline="0" noProof="0">
            <a:ln>
              <a:noFill/>
            </a:ln>
            <a:solidFill>
              <a:prstClr val="white"/>
            </a:solidFill>
            <a:effectLst/>
            <a:uLnTx/>
            <a:uFillTx/>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SE2026">
  <a:themeElements>
    <a:clrScheme name="SE2026">
      <a:dk1>
        <a:srgbClr val="000000"/>
      </a:dk1>
      <a:lt1>
        <a:srgbClr val="FFFFFF"/>
      </a:lt1>
      <a:dk2>
        <a:srgbClr val="231F20"/>
      </a:dk2>
      <a:lt2>
        <a:srgbClr val="FFFBEE"/>
      </a:lt2>
      <a:accent1>
        <a:srgbClr val="9A0501"/>
      </a:accent1>
      <a:accent2>
        <a:srgbClr val="C45824"/>
      </a:accent2>
      <a:accent3>
        <a:srgbClr val="F79039"/>
      </a:accent3>
      <a:accent4>
        <a:srgbClr val="FEBD26"/>
      </a:accent4>
      <a:accent5>
        <a:srgbClr val="2892C6"/>
      </a:accent5>
      <a:accent6>
        <a:srgbClr val="73B24A"/>
      </a:accent6>
      <a:hlink>
        <a:srgbClr val="0563C1"/>
      </a:hlink>
      <a:folHlink>
        <a:srgbClr val="954F72"/>
      </a:folHlink>
    </a:clrScheme>
    <a:fontScheme name="Custom 1">
      <a:majorFont>
        <a:latin typeface="Franklin Gothic Medium Con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pattFill prst="dotGrid">
          <a:fgClr>
            <a:schemeClr val="accent5">
              <a:lumMod val="40000"/>
              <a:lumOff val="60000"/>
            </a:schemeClr>
          </a:fgClr>
          <a:bgClr>
            <a:sysClr val="window" lastClr="FFFFFF"/>
          </a:bgClr>
        </a:pattFill>
        <a:ln w="12700" cap="flat" cmpd="sng" algn="ctr">
          <a:noFill/>
          <a:prstDash val="solid"/>
          <a:miter lim="800000"/>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798" b="0" i="0" u="none" strike="noStrike" kern="0" cap="none" spc="0" normalizeH="0" baseline="0" noProof="0">
            <a:ln>
              <a:noFill/>
            </a:ln>
            <a:solidFill>
              <a:prstClr val="white"/>
            </a:solidFill>
            <a:effectLst/>
            <a:uLnTx/>
            <a:uFillTx/>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TotalTime>
  <Words>1435</Words>
  <Application>Microsoft Office PowerPoint</Application>
  <PresentationFormat>Widescreen</PresentationFormat>
  <Paragraphs>226</Paragraphs>
  <Slides>24</Slides>
  <Notes>13</Notes>
  <HiddenSlides>0</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24</vt:i4>
      </vt:variant>
    </vt:vector>
  </HeadingPairs>
  <TitlesOfParts>
    <vt:vector size="51" baseType="lpstr">
      <vt:lpstr>Franklin Gothic Demi</vt:lpstr>
      <vt:lpstr>Avenir Next LT Pro</vt:lpstr>
      <vt:lpstr>Arial</vt:lpstr>
      <vt:lpstr>Montserrat</vt:lpstr>
      <vt:lpstr>Trebuchet MS</vt:lpstr>
      <vt:lpstr>Franklin Gothic Book</vt:lpstr>
      <vt:lpstr>Quattrocento Sans</vt:lpstr>
      <vt:lpstr>Libre Franklin Medium</vt:lpstr>
      <vt:lpstr>Fira Sans Extra Condensed</vt:lpstr>
      <vt:lpstr>Century Gothic</vt:lpstr>
      <vt:lpstr>Signika Negative</vt:lpstr>
      <vt:lpstr>Inter</vt:lpstr>
      <vt:lpstr>Calibri</vt:lpstr>
      <vt:lpstr>Roboto</vt:lpstr>
      <vt:lpstr>Franklin Gothic Medium</vt:lpstr>
      <vt:lpstr>Calibri Light</vt:lpstr>
      <vt:lpstr>Poppins SemiBold</vt:lpstr>
      <vt:lpstr>Franklin Gothic Medium Cond</vt:lpstr>
      <vt:lpstr>Poppins Light</vt:lpstr>
      <vt:lpstr>Raleway</vt:lpstr>
      <vt:lpstr>Oswald SemiBold</vt:lpstr>
      <vt:lpstr>Poppins</vt:lpstr>
      <vt:lpstr>Segoe UI</vt:lpstr>
      <vt:lpstr>Arial Narrow</vt:lpstr>
      <vt:lpstr>Poppins Bold</vt:lpstr>
      <vt:lpstr>Usulan Template PPT BRS 2024</vt:lpstr>
      <vt:lpstr>Template SE2026</vt:lpstr>
      <vt:lpstr>PowerPoint Presentation</vt:lpstr>
      <vt:lpstr>Kerangka Paparan</vt:lpstr>
      <vt:lpstr>PowerPoint Presentation</vt:lpstr>
      <vt:lpstr>Data dan Statistik</vt:lpstr>
      <vt:lpstr>Syarat Data dan Statistik yang Baik</vt:lpstr>
      <vt:lpstr>Jenis Data menurut Cara Memperolehnya</vt:lpstr>
      <vt:lpstr>Cara Pengumpulan Data</vt:lpstr>
      <vt:lpstr>Teknik Pengumpulan Data</vt:lpstr>
      <vt:lpstr>Pengumpulan Data Pada Program Desa Cantik (1)</vt:lpstr>
      <vt:lpstr>PowerPoint Presentation</vt:lpstr>
      <vt:lpstr>PowerPoint Presentation</vt:lpstr>
      <vt:lpstr>Moda Pengumpulan Data (1)</vt:lpstr>
      <vt:lpstr>Moda Pengumpulan Data (2)</vt:lpstr>
      <vt:lpstr>Pengolahan Data</vt:lpstr>
      <vt:lpstr>Validasi Data</vt:lpstr>
      <vt:lpstr>Jenis Validasi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Panca Dwi Prabawa;UKKBPS</dc:creator>
  <cp:lastModifiedBy>Sulistyo Hadi</cp:lastModifiedBy>
  <cp:revision>15</cp:revision>
  <dcterms:created xsi:type="dcterms:W3CDTF">2019-09-05T01:13:54Z</dcterms:created>
  <dcterms:modified xsi:type="dcterms:W3CDTF">2025-10-01T07:58:14Z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0x01010016A5CC2507DE9A4EBB741E029D36F5F7</vt:lpwstr>
  </property>
</Properties>
</file>